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2.xml" ContentType="application/vnd.openxmlformats-officedocument.drawingml.chart+xml"/>
  <Override PartName="/ppt/notesSlides/notesSlide2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93" r:id="rId2"/>
    <p:sldId id="4168" r:id="rId3"/>
    <p:sldId id="257" r:id="rId4"/>
    <p:sldId id="258" r:id="rId5"/>
    <p:sldId id="261" r:id="rId6"/>
    <p:sldId id="262" r:id="rId7"/>
    <p:sldId id="263" r:id="rId8"/>
    <p:sldId id="260" r:id="rId9"/>
    <p:sldId id="259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4140" r:id="rId20"/>
    <p:sldId id="4132" r:id="rId21"/>
    <p:sldId id="4138" r:id="rId22"/>
    <p:sldId id="4139" r:id="rId23"/>
    <p:sldId id="278" r:id="rId24"/>
    <p:sldId id="4164" r:id="rId25"/>
    <p:sldId id="4166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4167" r:id="rId3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027E37-82FC-C680-8981-29C0F66D53A7}" v="2" dt="2026-08-07T10:56:51.308"/>
    <p1510:client id="{22646169-4508-DECA-DF03-19A6A1C13CC6}" v="209" dt="2026-08-07T07:41:10.354"/>
    <p1510:client id="{DDC32480-899E-E1EE-613E-02966E24B326}" v="337" dt="2026-08-07T09:45:13.791"/>
    <p1510:client id="{DF085D83-EE7F-2FC7-602B-BDD9DD784AC2}" v="25" dt="2026-08-07T09:54:30.6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nface Thuranira" userId="S::bonface.thuranira@valleyhospital.co.ke::41f165e0-d1db-4330-a88a-04acc8d6d653" providerId="AD" clId="Web-{22646169-4508-DECA-DF03-19A6A1C13CC6}"/>
    <pc:docChg chg="addSld delSld modSld">
      <pc:chgData name="Bonface Thuranira" userId="S::bonface.thuranira@valleyhospital.co.ke::41f165e0-d1db-4330-a88a-04acc8d6d653" providerId="AD" clId="Web-{22646169-4508-DECA-DF03-19A6A1C13CC6}" dt="2026-08-07T07:41:10.354" v="208"/>
      <pc:docMkLst>
        <pc:docMk/>
      </pc:docMkLst>
      <pc:sldChg chg="del">
        <pc:chgData name="Bonface Thuranira" userId="S::bonface.thuranira@valleyhospital.co.ke::41f165e0-d1db-4330-a88a-04acc8d6d653" providerId="AD" clId="Web-{22646169-4508-DECA-DF03-19A6A1C13CC6}" dt="2026-08-07T07:04:11.269" v="1"/>
        <pc:sldMkLst>
          <pc:docMk/>
          <pc:sldMk cId="0" sldId="256"/>
        </pc:sldMkLst>
      </pc:sldChg>
      <pc:sldChg chg="modSp">
        <pc:chgData name="Bonface Thuranira" userId="S::bonface.thuranira@valleyhospital.co.ke::41f165e0-d1db-4330-a88a-04acc8d6d653" providerId="AD" clId="Web-{22646169-4508-DECA-DF03-19A6A1C13CC6}" dt="2026-08-07T07:05:08.803" v="3" actId="14100"/>
        <pc:sldMkLst>
          <pc:docMk/>
          <pc:sldMk cId="0" sldId="257"/>
        </pc:sldMkLst>
        <pc:spChg chg="mod">
          <ac:chgData name="Bonface Thuranira" userId="S::bonface.thuranira@valleyhospital.co.ke::41f165e0-d1db-4330-a88a-04acc8d6d653" providerId="AD" clId="Web-{22646169-4508-DECA-DF03-19A6A1C13CC6}" dt="2026-08-07T07:05:08.803" v="3" actId="14100"/>
          <ac:spMkLst>
            <pc:docMk/>
            <pc:sldMk cId="0" sldId="257"/>
            <ac:spMk id="8" creationId="{00000000-0000-0000-0000-000000000000}"/>
          </ac:spMkLst>
        </pc:spChg>
      </pc:sldChg>
      <pc:sldChg chg="addSp delSp modSp">
        <pc:chgData name="Bonface Thuranira" userId="S::bonface.thuranira@valleyhospital.co.ke::41f165e0-d1db-4330-a88a-04acc8d6d653" providerId="AD" clId="Web-{22646169-4508-DECA-DF03-19A6A1C13CC6}" dt="2026-08-07T07:12:54.242" v="56" actId="1076"/>
        <pc:sldMkLst>
          <pc:docMk/>
          <pc:sldMk cId="0" sldId="260"/>
        </pc:sldMkLst>
        <pc:spChg chg="del mod">
          <ac:chgData name="Bonface Thuranira" userId="S::bonface.thuranira@valleyhospital.co.ke::41f165e0-d1db-4330-a88a-04acc8d6d653" providerId="AD" clId="Web-{22646169-4508-DECA-DF03-19A6A1C13CC6}" dt="2026-08-07T07:06:32.181" v="17"/>
          <ac:spMkLst>
            <pc:docMk/>
            <pc:sldMk cId="0" sldId="260"/>
            <ac:spMk id="8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22646169-4508-DECA-DF03-19A6A1C13CC6}" dt="2026-08-07T07:11:34.942" v="45" actId="20577"/>
          <ac:spMkLst>
            <pc:docMk/>
            <pc:sldMk cId="0" sldId="260"/>
            <ac:spMk id="15" creationId="{00000000-0000-0000-0000-000000000000}"/>
          </ac:spMkLst>
        </pc:spChg>
        <pc:spChg chg="add del mod">
          <ac:chgData name="Bonface Thuranira" userId="S::bonface.thuranira@valleyhospital.co.ke::41f165e0-d1db-4330-a88a-04acc8d6d653" providerId="AD" clId="Web-{22646169-4508-DECA-DF03-19A6A1C13CC6}" dt="2026-08-07T07:12:54.242" v="56" actId="1076"/>
          <ac:spMkLst>
            <pc:docMk/>
            <pc:sldMk cId="0" sldId="260"/>
            <ac:spMk id="16" creationId="{00000000-0000-0000-0000-000000000000}"/>
          </ac:spMkLst>
        </pc:spChg>
        <pc:spChg chg="add del mod">
          <ac:chgData name="Bonface Thuranira" userId="S::bonface.thuranira@valleyhospital.co.ke::41f165e0-d1db-4330-a88a-04acc8d6d653" providerId="AD" clId="Web-{22646169-4508-DECA-DF03-19A6A1C13CC6}" dt="2026-08-07T07:12:43.539" v="54" actId="1076"/>
          <ac:spMkLst>
            <pc:docMk/>
            <pc:sldMk cId="0" sldId="260"/>
            <ac:spMk id="17" creationId="{00000000-0000-0000-0000-000000000000}"/>
          </ac:spMkLst>
        </pc:spChg>
        <pc:spChg chg="add del mod">
          <ac:chgData name="Bonface Thuranira" userId="S::bonface.thuranira@valleyhospital.co.ke::41f165e0-d1db-4330-a88a-04acc8d6d653" providerId="AD" clId="Web-{22646169-4508-DECA-DF03-19A6A1C13CC6}" dt="2026-08-07T07:12:50.695" v="55" actId="1076"/>
          <ac:spMkLst>
            <pc:docMk/>
            <pc:sldMk cId="0" sldId="260"/>
            <ac:spMk id="18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06:45.135" v="24"/>
          <ac:spMkLst>
            <pc:docMk/>
            <pc:sldMk cId="0" sldId="260"/>
            <ac:spMk id="19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06:37.619" v="21"/>
          <ac:spMkLst>
            <pc:docMk/>
            <pc:sldMk cId="0" sldId="260"/>
            <ac:spMk id="20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06:09.039" v="4"/>
          <ac:spMkLst>
            <pc:docMk/>
            <pc:sldMk cId="0" sldId="260"/>
            <ac:spMk id="21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06:35.572" v="19"/>
          <ac:spMkLst>
            <pc:docMk/>
            <pc:sldMk cId="0" sldId="260"/>
            <ac:spMk id="22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06:11.211" v="6"/>
          <ac:spMkLst>
            <pc:docMk/>
            <pc:sldMk cId="0" sldId="260"/>
            <ac:spMk id="23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06:26.431" v="15"/>
          <ac:spMkLst>
            <pc:docMk/>
            <pc:sldMk cId="0" sldId="260"/>
            <ac:spMk id="24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22646169-4508-DECA-DF03-19A6A1C13CC6}" dt="2026-08-07T07:06:12.540" v="7" actId="20577"/>
          <ac:spMkLst>
            <pc:docMk/>
            <pc:sldMk cId="0" sldId="260"/>
            <ac:spMk id="25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06:13.930" v="8"/>
          <ac:spMkLst>
            <pc:docMk/>
            <pc:sldMk cId="0" sldId="260"/>
            <ac:spMk id="26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06:15.087" v="9"/>
          <ac:spMkLst>
            <pc:docMk/>
            <pc:sldMk cId="0" sldId="260"/>
            <ac:spMk id="27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06:16.946" v="10"/>
          <ac:spMkLst>
            <pc:docMk/>
            <pc:sldMk cId="0" sldId="260"/>
            <ac:spMk id="28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06:19.993" v="11"/>
          <ac:spMkLst>
            <pc:docMk/>
            <pc:sldMk cId="0" sldId="260"/>
            <ac:spMk id="29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06:24.477" v="13"/>
          <ac:spMkLst>
            <pc:docMk/>
            <pc:sldMk cId="0" sldId="260"/>
            <ac:spMk id="30" creationId="{00000000-0000-0000-0000-000000000000}"/>
          </ac:spMkLst>
        </pc:spChg>
        <pc:picChg chg="mod">
          <ac:chgData name="Bonface Thuranira" userId="S::bonface.thuranira@valleyhospital.co.ke::41f165e0-d1db-4330-a88a-04acc8d6d653" providerId="AD" clId="Web-{22646169-4508-DECA-DF03-19A6A1C13CC6}" dt="2026-08-07T07:11:14.973" v="41" actId="1076"/>
          <ac:picMkLst>
            <pc:docMk/>
            <pc:sldMk cId="0" sldId="260"/>
            <ac:picMk id="2" creationId="{00000000-0000-0000-0000-000000000000}"/>
          </ac:picMkLst>
        </pc:picChg>
        <pc:picChg chg="add mod">
          <ac:chgData name="Bonface Thuranira" userId="S::bonface.thuranira@valleyhospital.co.ke::41f165e0-d1db-4330-a88a-04acc8d6d653" providerId="AD" clId="Web-{22646169-4508-DECA-DF03-19A6A1C13CC6}" dt="2026-08-07T07:10:26.487" v="39" actId="14100"/>
          <ac:picMkLst>
            <pc:docMk/>
            <pc:sldMk cId="0" sldId="260"/>
            <ac:picMk id="33" creationId="{538EB06D-3302-4C66-A643-2AA0D17B88F9}"/>
          </ac:picMkLst>
        </pc:picChg>
      </pc:sldChg>
      <pc:sldChg chg="addSp delSp modSp add del">
        <pc:chgData name="Bonface Thuranira" userId="S::bonface.thuranira@valleyhospital.co.ke::41f165e0-d1db-4330-a88a-04acc8d6d653" providerId="AD" clId="Web-{22646169-4508-DECA-DF03-19A6A1C13CC6}" dt="2026-08-07T07:23:37.032" v="125"/>
        <pc:sldMkLst>
          <pc:docMk/>
          <pc:sldMk cId="0" sldId="261"/>
        </pc:sldMkLst>
        <pc:spChg chg="del mod">
          <ac:chgData name="Bonface Thuranira" userId="S::bonface.thuranira@valleyhospital.co.ke::41f165e0-d1db-4330-a88a-04acc8d6d653" providerId="AD" clId="Web-{22646169-4508-DECA-DF03-19A6A1C13CC6}" dt="2026-08-07T07:20:49.370" v="85"/>
          <ac:spMkLst>
            <pc:docMk/>
            <pc:sldMk cId="0" sldId="261"/>
            <ac:spMk id="8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22646169-4508-DECA-DF03-19A6A1C13CC6}" dt="2026-08-07T07:15:49.343" v="67" actId="1076"/>
          <ac:spMkLst>
            <pc:docMk/>
            <pc:sldMk cId="0" sldId="261"/>
            <ac:spMk id="9" creationId="{00000000-0000-0000-0000-000000000000}"/>
          </ac:spMkLst>
        </pc:spChg>
        <pc:spChg chg="add del">
          <ac:chgData name="Bonface Thuranira" userId="S::bonface.thuranira@valleyhospital.co.ke::41f165e0-d1db-4330-a88a-04acc8d6d653" providerId="AD" clId="Web-{22646169-4508-DECA-DF03-19A6A1C13CC6}" dt="2026-08-07T07:20:23.619" v="79"/>
          <ac:spMkLst>
            <pc:docMk/>
            <pc:sldMk cId="0" sldId="261"/>
            <ac:spMk id="15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2:07.576" v="112"/>
          <ac:spMkLst>
            <pc:docMk/>
            <pc:sldMk cId="0" sldId="261"/>
            <ac:spMk id="16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20:53.182" v="87"/>
          <ac:spMkLst>
            <pc:docMk/>
            <pc:sldMk cId="0" sldId="261"/>
            <ac:spMk id="17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0:27.150" v="80"/>
          <ac:spMkLst>
            <pc:docMk/>
            <pc:sldMk cId="0" sldId="261"/>
            <ac:spMk id="19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0:41.604" v="83"/>
          <ac:spMkLst>
            <pc:docMk/>
            <pc:sldMk cId="0" sldId="261"/>
            <ac:spMk id="20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0:56.057" v="89"/>
          <ac:spMkLst>
            <pc:docMk/>
            <pc:sldMk cId="0" sldId="261"/>
            <ac:spMk id="21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0:51.542" v="86"/>
          <ac:spMkLst>
            <pc:docMk/>
            <pc:sldMk cId="0" sldId="261"/>
            <ac:spMk id="22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0:57.151" v="90"/>
          <ac:spMkLst>
            <pc:docMk/>
            <pc:sldMk cId="0" sldId="261"/>
            <ac:spMk id="23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21:29.668" v="103"/>
          <ac:spMkLst>
            <pc:docMk/>
            <pc:sldMk cId="0" sldId="261"/>
            <ac:spMk id="24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0:54.511" v="88"/>
          <ac:spMkLst>
            <pc:docMk/>
            <pc:sldMk cId="0" sldId="261"/>
            <ac:spMk id="25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1:07.011" v="92"/>
          <ac:spMkLst>
            <pc:docMk/>
            <pc:sldMk cId="0" sldId="261"/>
            <ac:spMk id="26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1:19.808" v="98"/>
          <ac:spMkLst>
            <pc:docMk/>
            <pc:sldMk cId="0" sldId="261"/>
            <ac:spMk id="27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1:18.433" v="97"/>
          <ac:spMkLst>
            <pc:docMk/>
            <pc:sldMk cId="0" sldId="261"/>
            <ac:spMk id="28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1:08.667" v="93"/>
          <ac:spMkLst>
            <pc:docMk/>
            <pc:sldMk cId="0" sldId="261"/>
            <ac:spMk id="29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1:00.448" v="91"/>
          <ac:spMkLst>
            <pc:docMk/>
            <pc:sldMk cId="0" sldId="261"/>
            <ac:spMk id="30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1:22.387" v="100"/>
          <ac:spMkLst>
            <pc:docMk/>
            <pc:sldMk cId="0" sldId="261"/>
            <ac:spMk id="31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1:21.387" v="99"/>
          <ac:spMkLst>
            <pc:docMk/>
            <pc:sldMk cId="0" sldId="261"/>
            <ac:spMk id="32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1:17.418" v="96"/>
          <ac:spMkLst>
            <pc:docMk/>
            <pc:sldMk cId="0" sldId="261"/>
            <ac:spMk id="33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21:11.902" v="95"/>
          <ac:spMkLst>
            <pc:docMk/>
            <pc:sldMk cId="0" sldId="261"/>
            <ac:spMk id="34" creationId="{00000000-0000-0000-0000-000000000000}"/>
          </ac:spMkLst>
        </pc:spChg>
        <pc:spChg chg="add del mod">
          <ac:chgData name="Bonface Thuranira" userId="S::bonface.thuranira@valleyhospital.co.ke::41f165e0-d1db-4330-a88a-04acc8d6d653" providerId="AD" clId="Web-{22646169-4508-DECA-DF03-19A6A1C13CC6}" dt="2026-08-07T07:23:03.453" v="120"/>
          <ac:spMkLst>
            <pc:docMk/>
            <pc:sldMk cId="0" sldId="261"/>
            <ac:spMk id="35" creationId="{00000000-0000-0000-0000-000000000000}"/>
          </ac:spMkLst>
        </pc:spChg>
        <pc:spChg chg="add del mod">
          <ac:chgData name="Bonface Thuranira" userId="S::bonface.thuranira@valleyhospital.co.ke::41f165e0-d1db-4330-a88a-04acc8d6d653" providerId="AD" clId="Web-{22646169-4508-DECA-DF03-19A6A1C13CC6}" dt="2026-08-07T07:22:49.921" v="118"/>
          <ac:spMkLst>
            <pc:docMk/>
            <pc:sldMk cId="0" sldId="261"/>
            <ac:spMk id="36" creationId="{00000000-0000-0000-0000-000000000000}"/>
          </ac:spMkLst>
        </pc:spChg>
        <pc:spChg chg="add del mod">
          <ac:chgData name="Bonface Thuranira" userId="S::bonface.thuranira@valleyhospital.co.ke::41f165e0-d1db-4330-a88a-04acc8d6d653" providerId="AD" clId="Web-{22646169-4508-DECA-DF03-19A6A1C13CC6}" dt="2026-08-07T07:23:08.922" v="121"/>
          <ac:spMkLst>
            <pc:docMk/>
            <pc:sldMk cId="0" sldId="261"/>
            <ac:spMk id="37" creationId="{00000000-0000-0000-0000-000000000000}"/>
          </ac:spMkLst>
        </pc:spChg>
        <pc:spChg chg="add del mod">
          <ac:chgData name="Bonface Thuranira" userId="S::bonface.thuranira@valleyhospital.co.ke::41f165e0-d1db-4330-a88a-04acc8d6d653" providerId="AD" clId="Web-{22646169-4508-DECA-DF03-19A6A1C13CC6}" dt="2026-08-07T07:23:10.844" v="123"/>
          <ac:spMkLst>
            <pc:docMk/>
            <pc:sldMk cId="0" sldId="261"/>
            <ac:spMk id="38" creationId="{00000000-0000-0000-0000-000000000000}"/>
          </ac:spMkLst>
        </pc:spChg>
        <pc:graphicFrameChg chg="add mod modGraphic">
          <ac:chgData name="Bonface Thuranira" userId="S::bonface.thuranira@valleyhospital.co.ke::41f165e0-d1db-4330-a88a-04acc8d6d653" providerId="AD" clId="Web-{22646169-4508-DECA-DF03-19A6A1C13CC6}" dt="2026-08-07T07:23:37.032" v="125"/>
          <ac:graphicFrameMkLst>
            <pc:docMk/>
            <pc:sldMk cId="0" sldId="261"/>
            <ac:graphicFrameMk id="40" creationId="{D11E1BDF-1D2B-CE72-7895-0102401EA360}"/>
          </ac:graphicFrameMkLst>
        </pc:graphicFrameChg>
        <pc:picChg chg="del mod">
          <ac:chgData name="Bonface Thuranira" userId="S::bonface.thuranira@valleyhospital.co.ke::41f165e0-d1db-4330-a88a-04acc8d6d653" providerId="AD" clId="Web-{22646169-4508-DECA-DF03-19A6A1C13CC6}" dt="2026-08-07T07:21:27.121" v="102"/>
          <ac:picMkLst>
            <pc:docMk/>
            <pc:sldMk cId="0" sldId="261"/>
            <ac:picMk id="2" creationId="{00000000-0000-0000-0000-000000000000}"/>
          </ac:picMkLst>
        </pc:picChg>
      </pc:sldChg>
      <pc:sldChg chg="modSp">
        <pc:chgData name="Bonface Thuranira" userId="S::bonface.thuranira@valleyhospital.co.ke::41f165e0-d1db-4330-a88a-04acc8d6d653" providerId="AD" clId="Web-{22646169-4508-DECA-DF03-19A6A1C13CC6}" dt="2026-08-07T07:24:20.050" v="128" actId="20577"/>
        <pc:sldMkLst>
          <pc:docMk/>
          <pc:sldMk cId="0" sldId="262"/>
        </pc:sldMkLst>
        <pc:spChg chg="mod">
          <ac:chgData name="Bonface Thuranira" userId="S::bonface.thuranira@valleyhospital.co.ke::41f165e0-d1db-4330-a88a-04acc8d6d653" providerId="AD" clId="Web-{22646169-4508-DECA-DF03-19A6A1C13CC6}" dt="2026-08-07T07:24:20.050" v="128" actId="20577"/>
          <ac:spMkLst>
            <pc:docMk/>
            <pc:sldMk cId="0" sldId="262"/>
            <ac:spMk id="4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22646169-4508-DECA-DF03-19A6A1C13CC6}" dt="2026-08-07T07:25:27.145" v="132" actId="14100"/>
        <pc:sldMkLst>
          <pc:docMk/>
          <pc:sldMk cId="0" sldId="264"/>
        </pc:sldMkLst>
        <pc:spChg chg="mod">
          <ac:chgData name="Bonface Thuranira" userId="S::bonface.thuranira@valleyhospital.co.ke::41f165e0-d1db-4330-a88a-04acc8d6d653" providerId="AD" clId="Web-{22646169-4508-DECA-DF03-19A6A1C13CC6}" dt="2026-08-07T07:25:27.145" v="132" actId="14100"/>
          <ac:spMkLst>
            <pc:docMk/>
            <pc:sldMk cId="0" sldId="264"/>
            <ac:spMk id="8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22646169-4508-DECA-DF03-19A6A1C13CC6}" dt="2026-08-07T07:27:25.416" v="136" actId="14100"/>
        <pc:sldMkLst>
          <pc:docMk/>
          <pc:sldMk cId="0" sldId="267"/>
        </pc:sldMkLst>
        <pc:spChg chg="mod">
          <ac:chgData name="Bonface Thuranira" userId="S::bonface.thuranira@valleyhospital.co.ke::41f165e0-d1db-4330-a88a-04acc8d6d653" providerId="AD" clId="Web-{22646169-4508-DECA-DF03-19A6A1C13CC6}" dt="2026-08-07T07:27:25.416" v="136" actId="14100"/>
          <ac:spMkLst>
            <pc:docMk/>
            <pc:sldMk cId="0" sldId="267"/>
            <ac:spMk id="3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22646169-4508-DECA-DF03-19A6A1C13CC6}" dt="2026-08-07T07:26:56.165" v="135" actId="20577"/>
          <ac:spMkLst>
            <pc:docMk/>
            <pc:sldMk cId="0" sldId="267"/>
            <ac:spMk id="4" creationId="{00000000-0000-0000-0000-000000000000}"/>
          </ac:spMkLst>
        </pc:spChg>
      </pc:sldChg>
      <pc:sldChg chg="addSp delSp modSp">
        <pc:chgData name="Bonface Thuranira" userId="S::bonface.thuranira@valleyhospital.co.ke::41f165e0-d1db-4330-a88a-04acc8d6d653" providerId="AD" clId="Web-{22646169-4508-DECA-DF03-19A6A1C13CC6}" dt="2026-08-07T07:33:44.337" v="159" actId="14100"/>
        <pc:sldMkLst>
          <pc:docMk/>
          <pc:sldMk cId="0" sldId="268"/>
        </pc:sldMkLst>
        <pc:spChg chg="mod">
          <ac:chgData name="Bonface Thuranira" userId="S::bonface.thuranira@valleyhospital.co.ke::41f165e0-d1db-4330-a88a-04acc8d6d653" providerId="AD" clId="Web-{22646169-4508-DECA-DF03-19A6A1C13CC6}" dt="2026-08-07T07:31:52.990" v="150" actId="1076"/>
          <ac:spMkLst>
            <pc:docMk/>
            <pc:sldMk cId="0" sldId="268"/>
            <ac:spMk id="5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31:05.424" v="146"/>
          <ac:spMkLst>
            <pc:docMk/>
            <pc:sldMk cId="0" sldId="268"/>
            <ac:spMk id="8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27:49.167" v="138"/>
          <ac:spMkLst>
            <pc:docMk/>
            <pc:sldMk cId="0" sldId="268"/>
            <ac:spMk id="15" creationId="{00000000-0000-0000-0000-000000000000}"/>
          </ac:spMkLst>
        </pc:spChg>
        <pc:picChg chg="add mod modCrop">
          <ac:chgData name="Bonface Thuranira" userId="S::bonface.thuranira@valleyhospital.co.ke::41f165e0-d1db-4330-a88a-04acc8d6d653" providerId="AD" clId="Web-{22646169-4508-DECA-DF03-19A6A1C13CC6}" dt="2026-08-07T07:33:44.337" v="159" actId="14100"/>
          <ac:picMkLst>
            <pc:docMk/>
            <pc:sldMk cId="0" sldId="268"/>
            <ac:picMk id="16" creationId="{BF33DFA7-F88F-65E0-E116-FCBA5907613B}"/>
          </ac:picMkLst>
        </pc:picChg>
      </pc:sldChg>
      <pc:sldChg chg="addSp modSp">
        <pc:chgData name="Bonface Thuranira" userId="S::bonface.thuranira@valleyhospital.co.ke::41f165e0-d1db-4330-a88a-04acc8d6d653" providerId="AD" clId="Web-{22646169-4508-DECA-DF03-19A6A1C13CC6}" dt="2026-08-07T07:34:53.761" v="163" actId="1076"/>
        <pc:sldMkLst>
          <pc:docMk/>
          <pc:sldMk cId="0" sldId="269"/>
        </pc:sldMkLst>
        <pc:picChg chg="add mod modCrop">
          <ac:chgData name="Bonface Thuranira" userId="S::bonface.thuranira@valleyhospital.co.ke::41f165e0-d1db-4330-a88a-04acc8d6d653" providerId="AD" clId="Web-{22646169-4508-DECA-DF03-19A6A1C13CC6}" dt="2026-08-07T07:34:53.761" v="163" actId="1076"/>
          <ac:picMkLst>
            <pc:docMk/>
            <pc:sldMk cId="0" sldId="269"/>
            <ac:picMk id="16" creationId="{973C440B-F3F7-2C96-358E-3EF8E5DE15E4}"/>
          </ac:picMkLst>
        </pc:picChg>
      </pc:sldChg>
      <pc:sldChg chg="addSp delSp modSp">
        <pc:chgData name="Bonface Thuranira" userId="S::bonface.thuranira@valleyhospital.co.ke::41f165e0-d1db-4330-a88a-04acc8d6d653" providerId="AD" clId="Web-{22646169-4508-DECA-DF03-19A6A1C13CC6}" dt="2026-08-07T07:36:42.922" v="175" actId="1076"/>
        <pc:sldMkLst>
          <pc:docMk/>
          <pc:sldMk cId="0" sldId="270"/>
        </pc:sldMkLst>
        <pc:spChg chg="del">
          <ac:chgData name="Bonface Thuranira" userId="S::bonface.thuranira@valleyhospital.co.ke::41f165e0-d1db-4330-a88a-04acc8d6d653" providerId="AD" clId="Web-{22646169-4508-DECA-DF03-19A6A1C13CC6}" dt="2026-08-07T07:36:24.874" v="171"/>
          <ac:spMkLst>
            <pc:docMk/>
            <pc:sldMk cId="0" sldId="270"/>
            <ac:spMk id="8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36:27.718" v="173"/>
          <ac:spMkLst>
            <pc:docMk/>
            <pc:sldMk cId="0" sldId="270"/>
            <ac:spMk id="15" creationId="{00000000-0000-0000-0000-000000000000}"/>
          </ac:spMkLst>
        </pc:spChg>
        <pc:picChg chg="add mod modCrop">
          <ac:chgData name="Bonface Thuranira" userId="S::bonface.thuranira@valleyhospital.co.ke::41f165e0-d1db-4330-a88a-04acc8d6d653" providerId="AD" clId="Web-{22646169-4508-DECA-DF03-19A6A1C13CC6}" dt="2026-08-07T07:36:42.922" v="175" actId="1076"/>
          <ac:picMkLst>
            <pc:docMk/>
            <pc:sldMk cId="0" sldId="270"/>
            <ac:picMk id="16" creationId="{9253848B-D247-2D8B-0693-F54E2F315CF8}"/>
          </ac:picMkLst>
        </pc:picChg>
      </pc:sldChg>
      <pc:sldChg chg="addSp delSp modSp">
        <pc:chgData name="Bonface Thuranira" userId="S::bonface.thuranira@valleyhospital.co.ke::41f165e0-d1db-4330-a88a-04acc8d6d653" providerId="AD" clId="Web-{22646169-4508-DECA-DF03-19A6A1C13CC6}" dt="2026-08-07T07:37:42.283" v="181" actId="1076"/>
        <pc:sldMkLst>
          <pc:docMk/>
          <pc:sldMk cId="0" sldId="271"/>
        </pc:sldMkLst>
        <pc:spChg chg="del">
          <ac:chgData name="Bonface Thuranira" userId="S::bonface.thuranira@valleyhospital.co.ke::41f165e0-d1db-4330-a88a-04acc8d6d653" providerId="AD" clId="Web-{22646169-4508-DECA-DF03-19A6A1C13CC6}" dt="2026-08-07T07:37:24.345" v="177"/>
          <ac:spMkLst>
            <pc:docMk/>
            <pc:sldMk cId="0" sldId="271"/>
            <ac:spMk id="8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22646169-4508-DECA-DF03-19A6A1C13CC6}" dt="2026-08-07T07:37:22.705" v="176"/>
          <ac:spMkLst>
            <pc:docMk/>
            <pc:sldMk cId="0" sldId="271"/>
            <ac:spMk id="15" creationId="{00000000-0000-0000-0000-000000000000}"/>
          </ac:spMkLst>
        </pc:spChg>
        <pc:picChg chg="add mod modCrop">
          <ac:chgData name="Bonface Thuranira" userId="S::bonface.thuranira@valleyhospital.co.ke::41f165e0-d1db-4330-a88a-04acc8d6d653" providerId="AD" clId="Web-{22646169-4508-DECA-DF03-19A6A1C13CC6}" dt="2026-08-07T07:37:42.283" v="181" actId="1076"/>
          <ac:picMkLst>
            <pc:docMk/>
            <pc:sldMk cId="0" sldId="271"/>
            <ac:picMk id="16" creationId="{E8A4752C-EFF8-FF22-919E-CF8EA6236855}"/>
          </ac:picMkLst>
        </pc:picChg>
      </pc:sldChg>
      <pc:sldChg chg="addSp delSp modSp">
        <pc:chgData name="Bonface Thuranira" userId="S::bonface.thuranira@valleyhospital.co.ke::41f165e0-d1db-4330-a88a-04acc8d6d653" providerId="AD" clId="Web-{22646169-4508-DECA-DF03-19A6A1C13CC6}" dt="2026-08-07T07:40:30.493" v="203" actId="14100"/>
        <pc:sldMkLst>
          <pc:docMk/>
          <pc:sldMk cId="0" sldId="272"/>
        </pc:sldMkLst>
        <pc:spChg chg="mod">
          <ac:chgData name="Bonface Thuranira" userId="S::bonface.thuranira@valleyhospital.co.ke::41f165e0-d1db-4330-a88a-04acc8d6d653" providerId="AD" clId="Web-{22646169-4508-DECA-DF03-19A6A1C13CC6}" dt="2026-08-07T07:39:03.068" v="192" actId="1076"/>
          <ac:spMkLst>
            <pc:docMk/>
            <pc:sldMk cId="0" sldId="272"/>
            <ac:spMk id="4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22646169-4508-DECA-DF03-19A6A1C13CC6}" dt="2026-08-07T07:39:11.084" v="193" actId="1076"/>
          <ac:spMkLst>
            <pc:docMk/>
            <pc:sldMk cId="0" sldId="272"/>
            <ac:spMk id="5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38:24.660" v="183"/>
          <ac:spMkLst>
            <pc:docMk/>
            <pc:sldMk cId="0" sldId="272"/>
            <ac:spMk id="8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22646169-4508-DECA-DF03-19A6A1C13CC6}" dt="2026-08-07T07:38:27.645" v="185"/>
          <ac:spMkLst>
            <pc:docMk/>
            <pc:sldMk cId="0" sldId="272"/>
            <ac:spMk id="15" creationId="{00000000-0000-0000-0000-000000000000}"/>
          </ac:spMkLst>
        </pc:spChg>
        <pc:picChg chg="add mod modCrop">
          <ac:chgData name="Bonface Thuranira" userId="S::bonface.thuranira@valleyhospital.co.ke::41f165e0-d1db-4330-a88a-04acc8d6d653" providerId="AD" clId="Web-{22646169-4508-DECA-DF03-19A6A1C13CC6}" dt="2026-08-07T07:40:30.493" v="203" actId="14100"/>
          <ac:picMkLst>
            <pc:docMk/>
            <pc:sldMk cId="0" sldId="272"/>
            <ac:picMk id="16" creationId="{E5332EE7-3A63-7A1D-F9E6-DEA3F7554FA5}"/>
          </ac:picMkLst>
        </pc:picChg>
        <pc:picChg chg="add mod modCrop">
          <ac:chgData name="Bonface Thuranira" userId="S::bonface.thuranira@valleyhospital.co.ke::41f165e0-d1db-4330-a88a-04acc8d6d653" providerId="AD" clId="Web-{22646169-4508-DECA-DF03-19A6A1C13CC6}" dt="2026-08-07T07:40:24.633" v="202" actId="1076"/>
          <ac:picMkLst>
            <pc:docMk/>
            <pc:sldMk cId="0" sldId="272"/>
            <ac:picMk id="17" creationId="{F7531950-C61A-5F52-2525-C6AFF431AB57}"/>
          </ac:picMkLst>
        </pc:picChg>
      </pc:sldChg>
      <pc:sldChg chg="addSp delSp modSp">
        <pc:chgData name="Bonface Thuranira" userId="S::bonface.thuranira@valleyhospital.co.ke::41f165e0-d1db-4330-a88a-04acc8d6d653" providerId="AD" clId="Web-{22646169-4508-DECA-DF03-19A6A1C13CC6}" dt="2026-08-07T07:41:10.354" v="208"/>
        <pc:sldMkLst>
          <pc:docMk/>
          <pc:sldMk cId="0" sldId="273"/>
        </pc:sldMkLst>
        <pc:spChg chg="add del">
          <ac:chgData name="Bonface Thuranira" userId="S::bonface.thuranira@valleyhospital.co.ke::41f165e0-d1db-4330-a88a-04acc8d6d653" providerId="AD" clId="Web-{22646169-4508-DECA-DF03-19A6A1C13CC6}" dt="2026-08-07T07:41:10.276" v="207"/>
          <ac:spMkLst>
            <pc:docMk/>
            <pc:sldMk cId="0" sldId="273"/>
            <ac:spMk id="5" creationId="{00000000-0000-0000-0000-000000000000}"/>
          </ac:spMkLst>
        </pc:spChg>
        <pc:picChg chg="add del mod">
          <ac:chgData name="Bonface Thuranira" userId="S::bonface.thuranira@valleyhospital.co.ke::41f165e0-d1db-4330-a88a-04acc8d6d653" providerId="AD" clId="Web-{22646169-4508-DECA-DF03-19A6A1C13CC6}" dt="2026-08-07T07:41:10.354" v="208"/>
          <ac:picMkLst>
            <pc:docMk/>
            <pc:sldMk cId="0" sldId="273"/>
            <ac:picMk id="2" creationId="{00000000-0000-0000-0000-000000000000}"/>
          </ac:picMkLst>
        </pc:picChg>
      </pc:sldChg>
      <pc:sldChg chg="add">
        <pc:chgData name="Bonface Thuranira" userId="S::bonface.thuranira@valleyhospital.co.ke::41f165e0-d1db-4330-a88a-04acc8d6d653" providerId="AD" clId="Web-{22646169-4508-DECA-DF03-19A6A1C13CC6}" dt="2026-08-07T07:04:02.863" v="0"/>
        <pc:sldMkLst>
          <pc:docMk/>
          <pc:sldMk cId="3664146218" sldId="293"/>
        </pc:sldMkLst>
      </pc:sldChg>
      <pc:sldChg chg="new del">
        <pc:chgData name="Bonface Thuranira" userId="S::bonface.thuranira@valleyhospital.co.ke::41f165e0-d1db-4330-a88a-04acc8d6d653" providerId="AD" clId="Web-{22646169-4508-DECA-DF03-19A6A1C13CC6}" dt="2026-08-07T07:20:15.072" v="77"/>
        <pc:sldMkLst>
          <pc:docMk/>
          <pc:sldMk cId="116644296" sldId="294"/>
        </pc:sldMkLst>
      </pc:sldChg>
      <pc:sldMasterChg chg="addSldLayout">
        <pc:chgData name="Bonface Thuranira" userId="S::bonface.thuranira@valleyhospital.co.ke::41f165e0-d1db-4330-a88a-04acc8d6d653" providerId="AD" clId="Web-{22646169-4508-DECA-DF03-19A6A1C13CC6}" dt="2026-08-07T07:04:02.863" v="0"/>
        <pc:sldMasterMkLst>
          <pc:docMk/>
          <pc:sldMasterMk cId="0" sldId="2147483648"/>
        </pc:sldMasterMkLst>
        <pc:sldLayoutChg chg="add">
          <pc:chgData name="Bonface Thuranira" userId="S::bonface.thuranira@valleyhospital.co.ke::41f165e0-d1db-4330-a88a-04acc8d6d653" providerId="AD" clId="Web-{22646169-4508-DECA-DF03-19A6A1C13CC6}" dt="2026-08-07T07:04:02.863" v="0"/>
          <pc:sldLayoutMkLst>
            <pc:docMk/>
            <pc:sldMasterMk cId="0" sldId="2147483648"/>
            <pc:sldLayoutMk cId="280432713" sldId="2147483650"/>
          </pc:sldLayoutMkLst>
        </pc:sldLayoutChg>
      </pc:sldMasterChg>
    </pc:docChg>
  </pc:docChgLst>
  <pc:docChgLst>
    <pc:chgData name="Bonface Thuranira" userId="S::bonface.thuranira@valleyhospital.co.ke::41f165e0-d1db-4330-a88a-04acc8d6d653" providerId="AD" clId="Web-{DDC32480-899E-E1EE-613E-02966E24B326}"/>
    <pc:docChg chg="addSld delSld modSld sldOrd">
      <pc:chgData name="Bonface Thuranira" userId="S::bonface.thuranira@valleyhospital.co.ke::41f165e0-d1db-4330-a88a-04acc8d6d653" providerId="AD" clId="Web-{DDC32480-899E-E1EE-613E-02966E24B326}" dt="2026-08-07T09:45:13.791" v="348" actId="1076"/>
      <pc:docMkLst>
        <pc:docMk/>
      </pc:docMkLst>
      <pc:sldChg chg="modSp ord">
        <pc:chgData name="Bonface Thuranira" userId="S::bonface.thuranira@valleyhospital.co.ke::41f165e0-d1db-4330-a88a-04acc8d6d653" providerId="AD" clId="Web-{DDC32480-899E-E1EE-613E-02966E24B326}" dt="2026-08-07T08:43:24.747" v="219" actId="20577"/>
        <pc:sldMkLst>
          <pc:docMk/>
          <pc:sldMk cId="0" sldId="259"/>
        </pc:sldMkLst>
        <pc:spChg chg="mod">
          <ac:chgData name="Bonface Thuranira" userId="S::bonface.thuranira@valleyhospital.co.ke::41f165e0-d1db-4330-a88a-04acc8d6d653" providerId="AD" clId="Web-{DDC32480-899E-E1EE-613E-02966E24B326}" dt="2026-08-07T08:38:22.158" v="209" actId="20577"/>
          <ac:spMkLst>
            <pc:docMk/>
            <pc:sldMk cId="0" sldId="259"/>
            <ac:spMk id="6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38:39.892" v="212"/>
          <ac:spMkLst>
            <pc:docMk/>
            <pc:sldMk cId="0" sldId="259"/>
            <ac:spMk id="1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1:03.445" v="214" actId="20577"/>
          <ac:spMkLst>
            <pc:docMk/>
            <pc:sldMk cId="0" sldId="259"/>
            <ac:spMk id="17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3:09.496" v="215" actId="20577"/>
          <ac:spMkLst>
            <pc:docMk/>
            <pc:sldMk cId="0" sldId="259"/>
            <ac:spMk id="21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3:15.121" v="216" actId="20577"/>
          <ac:spMkLst>
            <pc:docMk/>
            <pc:sldMk cId="0" sldId="259"/>
            <ac:spMk id="24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3:20.512" v="217" actId="20577"/>
          <ac:spMkLst>
            <pc:docMk/>
            <pc:sldMk cId="0" sldId="259"/>
            <ac:spMk id="27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3:24.747" v="219" actId="20577"/>
          <ac:spMkLst>
            <pc:docMk/>
            <pc:sldMk cId="0" sldId="259"/>
            <ac:spMk id="30" creationId="{00000000-0000-0000-0000-000000000000}"/>
          </ac:spMkLst>
        </pc:spChg>
      </pc:sldChg>
      <pc:sldChg chg="delSp modSp">
        <pc:chgData name="Bonface Thuranira" userId="S::bonface.thuranira@valleyhospital.co.ke::41f165e0-d1db-4330-a88a-04acc8d6d653" providerId="AD" clId="Web-{DDC32480-899E-E1EE-613E-02966E24B326}" dt="2026-08-07T08:37:49.062" v="208" actId="20577"/>
        <pc:sldMkLst>
          <pc:docMk/>
          <pc:sldMk cId="0" sldId="260"/>
        </pc:sldMkLst>
        <pc:spChg chg="mod">
          <ac:chgData name="Bonface Thuranira" userId="S::bonface.thuranira@valleyhospital.co.ke::41f165e0-d1db-4330-a88a-04acc8d6d653" providerId="AD" clId="Web-{DDC32480-899E-E1EE-613E-02966E24B326}" dt="2026-08-07T08:37:49.062" v="208" actId="20577"/>
          <ac:spMkLst>
            <pc:docMk/>
            <pc:sldMk cId="0" sldId="260"/>
            <ac:spMk id="6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36:39.950" v="204" actId="20577"/>
          <ac:spMkLst>
            <pc:docMk/>
            <pc:sldMk cId="0" sldId="260"/>
            <ac:spMk id="32" creationId="{00000000-0000-0000-0000-000000000000}"/>
          </ac:spMkLst>
        </pc:spChg>
        <pc:picChg chg="del mod">
          <ac:chgData name="Bonface Thuranira" userId="S::bonface.thuranira@valleyhospital.co.ke::41f165e0-d1db-4330-a88a-04acc8d6d653" providerId="AD" clId="Web-{DDC32480-899E-E1EE-613E-02966E24B326}" dt="2026-08-07T08:36:09.434" v="203"/>
          <ac:picMkLst>
            <pc:docMk/>
            <pc:sldMk cId="0" sldId="260"/>
            <ac:picMk id="2" creationId="{00000000-0000-0000-0000-000000000000}"/>
          </ac:picMkLst>
        </pc:picChg>
        <pc:picChg chg="mod">
          <ac:chgData name="Bonface Thuranira" userId="S::bonface.thuranira@valleyhospital.co.ke::41f165e0-d1db-4330-a88a-04acc8d6d653" providerId="AD" clId="Web-{DDC32480-899E-E1EE-613E-02966E24B326}" dt="2026-08-07T08:36:00.527" v="201" actId="1076"/>
          <ac:picMkLst>
            <pc:docMk/>
            <pc:sldMk cId="0" sldId="260"/>
            <ac:picMk id="33" creationId="{538EB06D-3302-4C66-A643-2AA0D17B88F9}"/>
          </ac:picMkLst>
        </pc:picChg>
      </pc:sldChg>
      <pc:sldChg chg="modSp ord">
        <pc:chgData name="Bonface Thuranira" userId="S::bonface.thuranira@valleyhospital.co.ke::41f165e0-d1db-4330-a88a-04acc8d6d653" providerId="AD" clId="Web-{DDC32480-899E-E1EE-613E-02966E24B326}" dt="2026-08-07T08:37:02.498" v="205" actId="20577"/>
        <pc:sldMkLst>
          <pc:docMk/>
          <pc:sldMk cId="0" sldId="261"/>
        </pc:sldMkLst>
        <pc:spChg chg="mod">
          <ac:chgData name="Bonface Thuranira" userId="S::bonface.thuranira@valleyhospital.co.ke::41f165e0-d1db-4330-a88a-04acc8d6d653" providerId="AD" clId="Web-{DDC32480-899E-E1EE-613E-02966E24B326}" dt="2026-08-07T08:37:02.498" v="205" actId="20577"/>
          <ac:spMkLst>
            <pc:docMk/>
            <pc:sldMk cId="0" sldId="261"/>
            <ac:spMk id="6" creationId="{00000000-0000-0000-0000-000000000000}"/>
          </ac:spMkLst>
        </pc:spChg>
      </pc:sldChg>
      <pc:sldChg chg="modSp ord">
        <pc:chgData name="Bonface Thuranira" userId="S::bonface.thuranira@valleyhospital.co.ke::41f165e0-d1db-4330-a88a-04acc8d6d653" providerId="AD" clId="Web-{DDC32480-899E-E1EE-613E-02966E24B326}" dt="2026-08-07T08:37:23.171" v="206" actId="20577"/>
        <pc:sldMkLst>
          <pc:docMk/>
          <pc:sldMk cId="0" sldId="262"/>
        </pc:sldMkLst>
        <pc:spChg chg="mod">
          <ac:chgData name="Bonface Thuranira" userId="S::bonface.thuranira@valleyhospital.co.ke::41f165e0-d1db-4330-a88a-04acc8d6d653" providerId="AD" clId="Web-{DDC32480-899E-E1EE-613E-02966E24B326}" dt="2026-08-07T08:37:23.171" v="206" actId="20577"/>
          <ac:spMkLst>
            <pc:docMk/>
            <pc:sldMk cId="0" sldId="262"/>
            <ac:spMk id="6" creationId="{00000000-0000-0000-0000-000000000000}"/>
          </ac:spMkLst>
        </pc:spChg>
      </pc:sldChg>
      <pc:sldChg chg="modSp ord">
        <pc:chgData name="Bonface Thuranira" userId="S::bonface.thuranira@valleyhospital.co.ke::41f165e0-d1db-4330-a88a-04acc8d6d653" providerId="AD" clId="Web-{DDC32480-899E-E1EE-613E-02966E24B326}" dt="2026-08-07T08:37:34.530" v="207" actId="20577"/>
        <pc:sldMkLst>
          <pc:docMk/>
          <pc:sldMk cId="0" sldId="263"/>
        </pc:sldMkLst>
        <pc:spChg chg="mod">
          <ac:chgData name="Bonface Thuranira" userId="S::bonface.thuranira@valleyhospital.co.ke::41f165e0-d1db-4330-a88a-04acc8d6d653" providerId="AD" clId="Web-{DDC32480-899E-E1EE-613E-02966E24B326}" dt="2026-08-07T08:37:34.530" v="207" actId="20577"/>
          <ac:spMkLst>
            <pc:docMk/>
            <pc:sldMk cId="0" sldId="263"/>
            <ac:spMk id="6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8:47:10.927" v="233" actId="1076"/>
        <pc:sldMkLst>
          <pc:docMk/>
          <pc:sldMk cId="0" sldId="264"/>
        </pc:sldMkLst>
        <pc:spChg chg="mod">
          <ac:chgData name="Bonface Thuranira" userId="S::bonface.thuranira@valleyhospital.co.ke::41f165e0-d1db-4330-a88a-04acc8d6d653" providerId="AD" clId="Web-{DDC32480-899E-E1EE-613E-02966E24B326}" dt="2026-08-07T08:47:10.927" v="233" actId="1076"/>
          <ac:spMkLst>
            <pc:docMk/>
            <pc:sldMk cId="0" sldId="264"/>
            <ac:spMk id="1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6:19.597" v="225" actId="20577"/>
          <ac:spMkLst>
            <pc:docMk/>
            <pc:sldMk cId="0" sldId="264"/>
            <ac:spMk id="16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6:43.910" v="229" actId="20577"/>
          <ac:spMkLst>
            <pc:docMk/>
            <pc:sldMk cId="0" sldId="264"/>
            <ac:spMk id="19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6:50.833" v="231" actId="20577"/>
          <ac:spMkLst>
            <pc:docMk/>
            <pc:sldMk cId="0" sldId="264"/>
            <ac:spMk id="22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6:02.737" v="223" actId="20577"/>
          <ac:spMkLst>
            <pc:docMk/>
            <pc:sldMk cId="0" sldId="264"/>
            <ac:spMk id="70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8:51:15.358" v="257" actId="1076"/>
        <pc:sldMkLst>
          <pc:docMk/>
          <pc:sldMk cId="0" sldId="265"/>
        </pc:sldMkLst>
        <pc:spChg chg="mod">
          <ac:chgData name="Bonface Thuranira" userId="S::bonface.thuranira@valleyhospital.co.ke::41f165e0-d1db-4330-a88a-04acc8d6d653" providerId="AD" clId="Web-{DDC32480-899E-E1EE-613E-02966E24B326}" dt="2026-08-07T08:48:37.727" v="240" actId="1076"/>
          <ac:spMkLst>
            <pc:docMk/>
            <pc:sldMk cId="0" sldId="265"/>
            <ac:spMk id="1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7:51.507" v="234" actId="1076"/>
          <ac:spMkLst>
            <pc:docMk/>
            <pc:sldMk cId="0" sldId="265"/>
            <ac:spMk id="19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7:58.335" v="235" actId="1076"/>
          <ac:spMkLst>
            <pc:docMk/>
            <pc:sldMk cId="0" sldId="265"/>
            <ac:spMk id="21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8:23.664" v="238" actId="1076"/>
          <ac:spMkLst>
            <pc:docMk/>
            <pc:sldMk cId="0" sldId="265"/>
            <ac:spMk id="23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8:59.040" v="243" actId="1076"/>
          <ac:spMkLst>
            <pc:docMk/>
            <pc:sldMk cId="0" sldId="265"/>
            <ac:spMk id="2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9:09.088" v="244" actId="1076"/>
          <ac:spMkLst>
            <pc:docMk/>
            <pc:sldMk cId="0" sldId="265"/>
            <ac:spMk id="27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9:30.932" v="247" actId="1076"/>
          <ac:spMkLst>
            <pc:docMk/>
            <pc:sldMk cId="0" sldId="265"/>
            <ac:spMk id="28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9:19.401" v="245" actId="1076"/>
          <ac:spMkLst>
            <pc:docMk/>
            <pc:sldMk cId="0" sldId="265"/>
            <ac:spMk id="32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9:40.651" v="248" actId="1076"/>
          <ac:spMkLst>
            <pc:docMk/>
            <pc:sldMk cId="0" sldId="265"/>
            <ac:spMk id="34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49:49.527" v="249" actId="1076"/>
          <ac:spMkLst>
            <pc:docMk/>
            <pc:sldMk cId="0" sldId="265"/>
            <ac:spMk id="36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0:00.246" v="250" actId="1076"/>
          <ac:spMkLst>
            <pc:docMk/>
            <pc:sldMk cId="0" sldId="265"/>
            <ac:spMk id="38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0:09.652" v="251" actId="1076"/>
          <ac:spMkLst>
            <pc:docMk/>
            <pc:sldMk cId="0" sldId="265"/>
            <ac:spMk id="40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0:33.185" v="253" actId="1076"/>
          <ac:spMkLst>
            <pc:docMk/>
            <pc:sldMk cId="0" sldId="265"/>
            <ac:spMk id="4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0:41.701" v="254" actId="1076"/>
          <ac:spMkLst>
            <pc:docMk/>
            <pc:sldMk cId="0" sldId="265"/>
            <ac:spMk id="47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0:51.342" v="255" actId="1076"/>
          <ac:spMkLst>
            <pc:docMk/>
            <pc:sldMk cId="0" sldId="265"/>
            <ac:spMk id="49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1:00.889" v="256" actId="1076"/>
          <ac:spMkLst>
            <pc:docMk/>
            <pc:sldMk cId="0" sldId="265"/>
            <ac:spMk id="51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1:15.358" v="257" actId="1076"/>
          <ac:spMkLst>
            <pc:docMk/>
            <pc:sldMk cId="0" sldId="265"/>
            <ac:spMk id="53" creationId="{00000000-0000-0000-0000-000000000000}"/>
          </ac:spMkLst>
        </pc:spChg>
      </pc:sldChg>
      <pc:sldChg chg="del">
        <pc:chgData name="Bonface Thuranira" userId="S::bonface.thuranira@valleyhospital.co.ke::41f165e0-d1db-4330-a88a-04acc8d6d653" providerId="AD" clId="Web-{DDC32480-899E-E1EE-613E-02966E24B326}" dt="2026-08-07T08:54:24.209" v="258"/>
        <pc:sldMkLst>
          <pc:docMk/>
          <pc:sldMk cId="0" sldId="266"/>
        </pc:sldMkLst>
      </pc:sldChg>
      <pc:sldChg chg="addSp delSp modSp">
        <pc:chgData name="Bonface Thuranira" userId="S::bonface.thuranira@valleyhospital.co.ke::41f165e0-d1db-4330-a88a-04acc8d6d653" providerId="AD" clId="Web-{DDC32480-899E-E1EE-613E-02966E24B326}" dt="2026-08-07T09:21:15.941" v="305" actId="1076"/>
        <pc:sldMkLst>
          <pc:docMk/>
          <pc:sldMk cId="0" sldId="268"/>
        </pc:sldMkLst>
        <pc:picChg chg="add mod">
          <ac:chgData name="Bonface Thuranira" userId="S::bonface.thuranira@valleyhospital.co.ke::41f165e0-d1db-4330-a88a-04acc8d6d653" providerId="AD" clId="Web-{DDC32480-899E-E1EE-613E-02966E24B326}" dt="2026-08-07T09:21:15.941" v="305" actId="1076"/>
          <ac:picMkLst>
            <pc:docMk/>
            <pc:sldMk cId="0" sldId="268"/>
            <ac:picMk id="8" creationId="{8C616EA4-17A0-3EB8-65BE-CC1F670504BE}"/>
          </ac:picMkLst>
        </pc:picChg>
        <pc:picChg chg="del">
          <ac:chgData name="Bonface Thuranira" userId="S::bonface.thuranira@valleyhospital.co.ke::41f165e0-d1db-4330-a88a-04acc8d6d653" providerId="AD" clId="Web-{DDC32480-899E-E1EE-613E-02966E24B326}" dt="2026-08-07T09:20:58.065" v="303"/>
          <ac:picMkLst>
            <pc:docMk/>
            <pc:sldMk cId="0" sldId="268"/>
            <ac:picMk id="16" creationId="{BF33DFA7-F88F-65E0-E116-FCBA5907613B}"/>
          </ac:picMkLst>
        </pc:picChg>
      </pc:sldChg>
      <pc:sldChg chg="addSp delSp modSp">
        <pc:chgData name="Bonface Thuranira" userId="S::bonface.thuranira@valleyhospital.co.ke::41f165e0-d1db-4330-a88a-04acc8d6d653" providerId="AD" clId="Web-{DDC32480-899E-E1EE-613E-02966E24B326}" dt="2026-08-07T09:18:25.934" v="300" actId="1076"/>
        <pc:sldMkLst>
          <pc:docMk/>
          <pc:sldMk cId="0" sldId="269"/>
        </pc:sldMkLst>
        <pc:spChg chg="mod">
          <ac:chgData name="Bonface Thuranira" userId="S::bonface.thuranira@valleyhospital.co.ke::41f165e0-d1db-4330-a88a-04acc8d6d653" providerId="AD" clId="Web-{DDC32480-899E-E1EE-613E-02966E24B326}" dt="2026-08-07T09:18:25.934" v="300" actId="1076"/>
          <ac:spMkLst>
            <pc:docMk/>
            <pc:sldMk cId="0" sldId="269"/>
            <ac:spMk id="4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9:18:09.824" v="299" actId="1076"/>
          <ac:spMkLst>
            <pc:docMk/>
            <pc:sldMk cId="0" sldId="269"/>
            <ac:spMk id="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5:19.930" v="260" actId="20577"/>
          <ac:spMkLst>
            <pc:docMk/>
            <pc:sldMk cId="0" sldId="269"/>
            <ac:spMk id="6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DDC32480-899E-E1EE-613E-02966E24B326}" dt="2026-08-07T09:17:28.495" v="293"/>
          <ac:spMkLst>
            <pc:docMk/>
            <pc:sldMk cId="0" sldId="269"/>
            <ac:spMk id="8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DDC32480-899E-E1EE-613E-02966E24B326}" dt="2026-08-07T09:17:33.089" v="295"/>
          <ac:spMkLst>
            <pc:docMk/>
            <pc:sldMk cId="0" sldId="269"/>
            <ac:spMk id="15" creationId="{00000000-0000-0000-0000-000000000000}"/>
          </ac:spMkLst>
        </pc:spChg>
        <pc:picChg chg="del">
          <ac:chgData name="Bonface Thuranira" userId="S::bonface.thuranira@valleyhospital.co.ke::41f165e0-d1db-4330-a88a-04acc8d6d653" providerId="AD" clId="Web-{DDC32480-899E-E1EE-613E-02966E24B326}" dt="2026-08-07T09:17:24.963" v="292"/>
          <ac:picMkLst>
            <pc:docMk/>
            <pc:sldMk cId="0" sldId="269"/>
            <ac:picMk id="16" creationId="{973C440B-F3F7-2C96-358E-3EF8E5DE15E4}"/>
          </ac:picMkLst>
        </pc:picChg>
        <pc:picChg chg="add mod">
          <ac:chgData name="Bonface Thuranira" userId="S::bonface.thuranira@valleyhospital.co.ke::41f165e0-d1db-4330-a88a-04acc8d6d653" providerId="AD" clId="Web-{DDC32480-899E-E1EE-613E-02966E24B326}" dt="2026-08-07T09:17:49.792" v="297" actId="1076"/>
          <ac:picMkLst>
            <pc:docMk/>
            <pc:sldMk cId="0" sldId="269"/>
            <ac:picMk id="17" creationId="{A645E9A3-E7CB-D217-F005-235B2F5EA314}"/>
          </ac:picMkLst>
        </pc:picChg>
      </pc:sldChg>
      <pc:sldChg chg="addSp delSp modSp">
        <pc:chgData name="Bonface Thuranira" userId="S::bonface.thuranira@valleyhospital.co.ke::41f165e0-d1db-4330-a88a-04acc8d6d653" providerId="AD" clId="Web-{DDC32480-899E-E1EE-613E-02966E24B326}" dt="2026-08-07T09:27:42.627" v="319" actId="1076"/>
        <pc:sldMkLst>
          <pc:docMk/>
          <pc:sldMk cId="0" sldId="270"/>
        </pc:sldMkLst>
        <pc:spChg chg="mod">
          <ac:chgData name="Bonface Thuranira" userId="S::bonface.thuranira@valleyhospital.co.ke::41f165e0-d1db-4330-a88a-04acc8d6d653" providerId="AD" clId="Web-{DDC32480-899E-E1EE-613E-02966E24B326}" dt="2026-08-07T09:27:05.626" v="315" actId="1076"/>
          <ac:spMkLst>
            <pc:docMk/>
            <pc:sldMk cId="0" sldId="270"/>
            <ac:spMk id="4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9:27:42.627" v="319" actId="1076"/>
          <ac:spMkLst>
            <pc:docMk/>
            <pc:sldMk cId="0" sldId="270"/>
            <ac:spMk id="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5:30.930" v="261" actId="20577"/>
          <ac:spMkLst>
            <pc:docMk/>
            <pc:sldMk cId="0" sldId="270"/>
            <ac:spMk id="6" creationId="{00000000-0000-0000-0000-000000000000}"/>
          </ac:spMkLst>
        </pc:spChg>
        <pc:picChg chg="add mod">
          <ac:chgData name="Bonface Thuranira" userId="S::bonface.thuranira@valleyhospital.co.ke::41f165e0-d1db-4330-a88a-04acc8d6d653" providerId="AD" clId="Web-{DDC32480-899E-E1EE-613E-02966E24B326}" dt="2026-08-07T09:27:32.892" v="318" actId="1076"/>
          <ac:picMkLst>
            <pc:docMk/>
            <pc:sldMk cId="0" sldId="270"/>
            <ac:picMk id="8" creationId="{A670FF28-28C3-A588-AF8E-35D5685ECCBF}"/>
          </ac:picMkLst>
        </pc:picChg>
        <pc:picChg chg="del mod">
          <ac:chgData name="Bonface Thuranira" userId="S::bonface.thuranira@valleyhospital.co.ke::41f165e0-d1db-4330-a88a-04acc8d6d653" providerId="AD" clId="Web-{DDC32480-899E-E1EE-613E-02966E24B326}" dt="2026-08-07T09:26:24.155" v="309"/>
          <ac:picMkLst>
            <pc:docMk/>
            <pc:sldMk cId="0" sldId="270"/>
            <ac:picMk id="16" creationId="{9253848B-D247-2D8B-0693-F54E2F315CF8}"/>
          </ac:picMkLst>
        </pc:picChg>
      </pc:sldChg>
      <pc:sldChg chg="addSp delSp modSp">
        <pc:chgData name="Bonface Thuranira" userId="S::bonface.thuranira@valleyhospital.co.ke::41f165e0-d1db-4330-a88a-04acc8d6d653" providerId="AD" clId="Web-{DDC32480-899E-E1EE-613E-02966E24B326}" dt="2026-08-07T09:15:34.569" v="291" actId="1076"/>
        <pc:sldMkLst>
          <pc:docMk/>
          <pc:sldMk cId="0" sldId="271"/>
        </pc:sldMkLst>
        <pc:spChg chg="mod">
          <ac:chgData name="Bonface Thuranira" userId="S::bonface.thuranira@valleyhospital.co.ke::41f165e0-d1db-4330-a88a-04acc8d6d653" providerId="AD" clId="Web-{DDC32480-899E-E1EE-613E-02966E24B326}" dt="2026-08-07T09:15:34.569" v="291" actId="1076"/>
          <ac:spMkLst>
            <pc:docMk/>
            <pc:sldMk cId="0" sldId="271"/>
            <ac:spMk id="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5:47.524" v="263" actId="20577"/>
          <ac:spMkLst>
            <pc:docMk/>
            <pc:sldMk cId="0" sldId="271"/>
            <ac:spMk id="6" creationId="{00000000-0000-0000-0000-000000000000}"/>
          </ac:spMkLst>
        </pc:spChg>
        <pc:picChg chg="add del mod">
          <ac:chgData name="Bonface Thuranira" userId="S::bonface.thuranira@valleyhospital.co.ke::41f165e0-d1db-4330-a88a-04acc8d6d653" providerId="AD" clId="Web-{DDC32480-899E-E1EE-613E-02966E24B326}" dt="2026-08-07T09:07:45.192" v="283"/>
          <ac:picMkLst>
            <pc:docMk/>
            <pc:sldMk cId="0" sldId="271"/>
            <ac:picMk id="8" creationId="{3C91FB38-2DBC-C64F-CF74-6601A7E3D42E}"/>
          </ac:picMkLst>
        </pc:picChg>
        <pc:picChg chg="add mod">
          <ac:chgData name="Bonface Thuranira" userId="S::bonface.thuranira@valleyhospital.co.ke::41f165e0-d1db-4330-a88a-04acc8d6d653" providerId="AD" clId="Web-{DDC32480-899E-E1EE-613E-02966E24B326}" dt="2026-08-07T09:15:21.974" v="290" actId="1076"/>
          <ac:picMkLst>
            <pc:docMk/>
            <pc:sldMk cId="0" sldId="271"/>
            <ac:picMk id="15" creationId="{5A454E00-843E-6790-83CA-396B7B523192}"/>
          </ac:picMkLst>
        </pc:picChg>
        <pc:picChg chg="del mod">
          <ac:chgData name="Bonface Thuranira" userId="S::bonface.thuranira@valleyhospital.co.ke::41f165e0-d1db-4330-a88a-04acc8d6d653" providerId="AD" clId="Web-{DDC32480-899E-E1EE-613E-02966E24B326}" dt="2026-08-07T09:15:10.537" v="288"/>
          <ac:picMkLst>
            <pc:docMk/>
            <pc:sldMk cId="0" sldId="271"/>
            <ac:picMk id="16" creationId="{E8A4752C-EFF8-FF22-919E-CF8EA6236855}"/>
          </ac:picMkLst>
        </pc:picChg>
      </pc:sldChg>
      <pc:sldChg chg="addSp delSp modSp">
        <pc:chgData name="Bonface Thuranira" userId="S::bonface.thuranira@valleyhospital.co.ke::41f165e0-d1db-4330-a88a-04acc8d6d653" providerId="AD" clId="Web-{DDC32480-899E-E1EE-613E-02966E24B326}" dt="2026-08-07T09:45:13.791" v="348" actId="1076"/>
        <pc:sldMkLst>
          <pc:docMk/>
          <pc:sldMk cId="0" sldId="272"/>
        </pc:sldMkLst>
        <pc:spChg chg="del">
          <ac:chgData name="Bonface Thuranira" userId="S::bonface.thuranira@valleyhospital.co.ke::41f165e0-d1db-4330-a88a-04acc8d6d653" providerId="AD" clId="Web-{DDC32480-899E-E1EE-613E-02966E24B326}" dt="2026-08-07T09:37:51.790" v="334"/>
          <ac:spMkLst>
            <pc:docMk/>
            <pc:sldMk cId="0" sldId="272"/>
            <ac:spMk id="4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9:37:45.915" v="333" actId="1076"/>
          <ac:spMkLst>
            <pc:docMk/>
            <pc:sldMk cId="0" sldId="272"/>
            <ac:spMk id="5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55:57.947" v="264" actId="20577"/>
          <ac:spMkLst>
            <pc:docMk/>
            <pc:sldMk cId="0" sldId="272"/>
            <ac:spMk id="6" creationId="{00000000-0000-0000-0000-000000000000}"/>
          </ac:spMkLst>
        </pc:spChg>
        <pc:picChg chg="add mod">
          <ac:chgData name="Bonface Thuranira" userId="S::bonface.thuranira@valleyhospital.co.ke::41f165e0-d1db-4330-a88a-04acc8d6d653" providerId="AD" clId="Web-{DDC32480-899E-E1EE-613E-02966E24B326}" dt="2026-08-07T09:45:05.150" v="347" actId="1076"/>
          <ac:picMkLst>
            <pc:docMk/>
            <pc:sldMk cId="0" sldId="272"/>
            <ac:picMk id="8" creationId="{B25847F6-990F-50C6-BC0B-AB2394D0DE43}"/>
          </ac:picMkLst>
        </pc:picChg>
        <pc:picChg chg="add mod">
          <ac:chgData name="Bonface Thuranira" userId="S::bonface.thuranira@valleyhospital.co.ke::41f165e0-d1db-4330-a88a-04acc8d6d653" providerId="AD" clId="Web-{DDC32480-899E-E1EE-613E-02966E24B326}" dt="2026-08-07T09:45:13.791" v="348" actId="1076"/>
          <ac:picMkLst>
            <pc:docMk/>
            <pc:sldMk cId="0" sldId="272"/>
            <ac:picMk id="15" creationId="{A2067068-627B-BA1E-BE24-F1FDF801DA0E}"/>
          </ac:picMkLst>
        </pc:picChg>
        <pc:picChg chg="del">
          <ac:chgData name="Bonface Thuranira" userId="S::bonface.thuranira@valleyhospital.co.ke::41f165e0-d1db-4330-a88a-04acc8d6d653" providerId="AD" clId="Web-{DDC32480-899E-E1EE-613E-02966E24B326}" dt="2026-08-07T09:36:03.505" v="323"/>
          <ac:picMkLst>
            <pc:docMk/>
            <pc:sldMk cId="0" sldId="272"/>
            <ac:picMk id="16" creationId="{E5332EE7-3A63-7A1D-F9E6-DEA3F7554FA5}"/>
          </ac:picMkLst>
        </pc:picChg>
        <pc:picChg chg="del">
          <ac:chgData name="Bonface Thuranira" userId="S::bonface.thuranira@valleyhospital.co.ke::41f165e0-d1db-4330-a88a-04acc8d6d653" providerId="AD" clId="Web-{DDC32480-899E-E1EE-613E-02966E24B326}" dt="2026-08-07T09:37:20.242" v="330"/>
          <ac:picMkLst>
            <pc:docMk/>
            <pc:sldMk cId="0" sldId="272"/>
            <ac:picMk id="17" creationId="{F7531950-C61A-5F52-2525-C6AFF431AB57}"/>
          </ac:picMkLst>
        </pc:picChg>
      </pc:sldChg>
      <pc:sldChg chg="addSp delSp modSp">
        <pc:chgData name="Bonface Thuranira" userId="S::bonface.thuranira@valleyhospital.co.ke::41f165e0-d1db-4330-a88a-04acc8d6d653" providerId="AD" clId="Web-{DDC32480-899E-E1EE-613E-02966E24B326}" dt="2026-08-07T07:43:25.019" v="8"/>
        <pc:sldMkLst>
          <pc:docMk/>
          <pc:sldMk cId="0" sldId="273"/>
        </pc:sldMkLst>
        <pc:spChg chg="mod">
          <ac:chgData name="Bonface Thuranira" userId="S::bonface.thuranira@valleyhospital.co.ke::41f165e0-d1db-4330-a88a-04acc8d6d653" providerId="AD" clId="Web-{DDC32480-899E-E1EE-613E-02966E24B326}" dt="2026-08-07T07:42:31.345" v="1" actId="20577"/>
          <ac:spMkLst>
            <pc:docMk/>
            <pc:sldMk cId="0" sldId="273"/>
            <ac:spMk id="4" creationId="{00000000-0000-0000-0000-000000000000}"/>
          </ac:spMkLst>
        </pc:spChg>
        <pc:spChg chg="add del mod">
          <ac:chgData name="Bonface Thuranira" userId="S::bonface.thuranira@valleyhospital.co.ke::41f165e0-d1db-4330-a88a-04acc8d6d653" providerId="AD" clId="Web-{DDC32480-899E-E1EE-613E-02966E24B326}" dt="2026-08-07T07:43:25.019" v="8"/>
          <ac:spMkLst>
            <pc:docMk/>
            <pc:sldMk cId="0" sldId="273"/>
            <ac:spMk id="5" creationId="{00000000-0000-0000-0000-000000000000}"/>
          </ac:spMkLst>
        </pc:spChg>
        <pc:picChg chg="mod">
          <ac:chgData name="Bonface Thuranira" userId="S::bonface.thuranira@valleyhospital.co.ke::41f165e0-d1db-4330-a88a-04acc8d6d653" providerId="AD" clId="Web-{DDC32480-899E-E1EE-613E-02966E24B326}" dt="2026-08-07T07:42:17.001" v="0" actId="1076"/>
          <ac:picMkLst>
            <pc:docMk/>
            <pc:sldMk cId="0" sldId="273"/>
            <ac:picMk id="2" creationId="{00000000-0000-0000-0000-000000000000}"/>
          </ac:picMkLst>
        </pc:picChg>
      </pc:sldChg>
      <pc:sldChg chg="delSp modSp del">
        <pc:chgData name="Bonface Thuranira" userId="S::bonface.thuranira@valleyhospital.co.ke::41f165e0-d1db-4330-a88a-04acc8d6d653" providerId="AD" clId="Web-{DDC32480-899E-E1EE-613E-02966E24B326}" dt="2026-08-07T07:51:16.224" v="48"/>
        <pc:sldMkLst>
          <pc:docMk/>
          <pc:sldMk cId="0" sldId="274"/>
        </pc:sldMkLst>
        <pc:spChg chg="mod">
          <ac:chgData name="Bonface Thuranira" userId="S::bonface.thuranira@valleyhospital.co.ke::41f165e0-d1db-4330-a88a-04acc8d6d653" providerId="AD" clId="Web-{DDC32480-899E-E1EE-613E-02966E24B326}" dt="2026-08-07T07:46:32.604" v="12" actId="14100"/>
          <ac:spMkLst>
            <pc:docMk/>
            <pc:sldMk cId="0" sldId="274"/>
            <ac:spMk id="8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7:48:02.795" v="19" actId="1076"/>
          <ac:spMkLst>
            <pc:docMk/>
            <pc:sldMk cId="0" sldId="274"/>
            <ac:spMk id="12" creationId="{00000000-0000-0000-0000-000000000000}"/>
          </ac:spMkLst>
        </pc:spChg>
        <pc:spChg chg="del mod">
          <ac:chgData name="Bonface Thuranira" userId="S::bonface.thuranira@valleyhospital.co.ke::41f165e0-d1db-4330-a88a-04acc8d6d653" providerId="AD" clId="Web-{DDC32480-899E-E1EE-613E-02966E24B326}" dt="2026-08-07T07:44:13.521" v="10"/>
          <ac:spMkLst>
            <pc:docMk/>
            <pc:sldMk cId="0" sldId="274"/>
            <ac:spMk id="15" creationId="{00000000-0000-0000-0000-000000000000}"/>
          </ac:spMkLst>
        </pc:spChg>
      </pc:sldChg>
      <pc:sldChg chg="modSp add del">
        <pc:chgData name="Bonface Thuranira" userId="S::bonface.thuranira@valleyhospital.co.ke::41f165e0-d1db-4330-a88a-04acc8d6d653" providerId="AD" clId="Web-{DDC32480-899E-E1EE-613E-02966E24B326}" dt="2026-08-07T07:53:33.198" v="62"/>
        <pc:sldMkLst>
          <pc:docMk/>
          <pc:sldMk cId="0" sldId="275"/>
        </pc:sldMkLst>
        <pc:spChg chg="mod">
          <ac:chgData name="Bonface Thuranira" userId="S::bonface.thuranira@valleyhospital.co.ke::41f165e0-d1db-4330-a88a-04acc8d6d653" providerId="AD" clId="Web-{DDC32480-899E-E1EE-613E-02966E24B326}" dt="2026-08-07T07:51:53.960" v="50" actId="1076"/>
          <ac:spMkLst>
            <pc:docMk/>
            <pc:sldMk cId="0" sldId="275"/>
            <ac:spMk id="4" creationId="{00000000-0000-0000-0000-000000000000}"/>
          </ac:spMkLst>
        </pc:spChg>
      </pc:sldChg>
      <pc:sldChg chg="del">
        <pc:chgData name="Bonface Thuranira" userId="S::bonface.thuranira@valleyhospital.co.ke::41f165e0-d1db-4330-a88a-04acc8d6d653" providerId="AD" clId="Web-{DDC32480-899E-E1EE-613E-02966E24B326}" dt="2026-08-07T07:55:33.905" v="71"/>
        <pc:sldMkLst>
          <pc:docMk/>
          <pc:sldMk cId="0" sldId="276"/>
        </pc:sldMkLst>
      </pc:sldChg>
      <pc:sldChg chg="del">
        <pc:chgData name="Bonface Thuranira" userId="S::bonface.thuranira@valleyhospital.co.ke::41f165e0-d1db-4330-a88a-04acc8d6d653" providerId="AD" clId="Web-{DDC32480-899E-E1EE-613E-02966E24B326}" dt="2026-08-07T07:57:09.893" v="79"/>
        <pc:sldMkLst>
          <pc:docMk/>
          <pc:sldMk cId="0" sldId="277"/>
        </pc:sldMkLst>
      </pc:sldChg>
      <pc:sldChg chg="delSp modSp">
        <pc:chgData name="Bonface Thuranira" userId="S::bonface.thuranira@valleyhospital.co.ke::41f165e0-d1db-4330-a88a-04acc8d6d653" providerId="AD" clId="Web-{DDC32480-899E-E1EE-613E-02966E24B326}" dt="2026-08-07T07:57:33.347" v="83" actId="20577"/>
        <pc:sldMkLst>
          <pc:docMk/>
          <pc:sldMk cId="0" sldId="278"/>
        </pc:sldMkLst>
        <pc:spChg chg="mod">
          <ac:chgData name="Bonface Thuranira" userId="S::bonface.thuranira@valleyhospital.co.ke::41f165e0-d1db-4330-a88a-04acc8d6d653" providerId="AD" clId="Web-{DDC32480-899E-E1EE-613E-02966E24B326}" dt="2026-08-07T07:57:33.347" v="83" actId="20577"/>
          <ac:spMkLst>
            <pc:docMk/>
            <pc:sldMk cId="0" sldId="278"/>
            <ac:spMk id="4" creationId="{00000000-0000-0000-0000-000000000000}"/>
          </ac:spMkLst>
        </pc:spChg>
        <pc:spChg chg="del">
          <ac:chgData name="Bonface Thuranira" userId="S::bonface.thuranira@valleyhospital.co.ke::41f165e0-d1db-4330-a88a-04acc8d6d653" providerId="AD" clId="Web-{DDC32480-899E-E1EE-613E-02966E24B326}" dt="2026-08-07T07:57:23.894" v="80"/>
          <ac:spMkLst>
            <pc:docMk/>
            <pc:sldMk cId="0" sldId="278"/>
            <ac:spMk id="5" creationId="{00000000-0000-0000-0000-000000000000}"/>
          </ac:spMkLst>
        </pc:spChg>
      </pc:sldChg>
      <pc:sldChg chg="addSp delSp modSp del">
        <pc:chgData name="Bonface Thuranira" userId="S::bonface.thuranira@valleyhospital.co.ke::41f165e0-d1db-4330-a88a-04acc8d6d653" providerId="AD" clId="Web-{DDC32480-899E-E1EE-613E-02966E24B326}" dt="2026-08-07T08:16:30.577" v="168"/>
        <pc:sldMkLst>
          <pc:docMk/>
          <pc:sldMk cId="0" sldId="279"/>
        </pc:sldMkLst>
        <pc:spChg chg="mod">
          <ac:chgData name="Bonface Thuranira" userId="S::bonface.thuranira@valleyhospital.co.ke::41f165e0-d1db-4330-a88a-04acc8d6d653" providerId="AD" clId="Web-{DDC32480-899E-E1EE-613E-02966E24B326}" dt="2026-08-07T08:11:15.425" v="158" actId="14100"/>
          <ac:spMkLst>
            <pc:docMk/>
            <pc:sldMk cId="0" sldId="279"/>
            <ac:spMk id="8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4:37.426" v="115"/>
          <ac:spMkLst>
            <pc:docMk/>
            <pc:sldMk cId="0" sldId="279"/>
            <ac:spMk id="16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3:56.893" v="110" actId="1076"/>
          <ac:spMkLst>
            <pc:docMk/>
            <pc:sldMk cId="0" sldId="279"/>
            <ac:spMk id="17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10:07.703" v="155" actId="14100"/>
          <ac:spMkLst>
            <pc:docMk/>
            <pc:sldMk cId="0" sldId="279"/>
            <ac:spMk id="18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8:42.263" v="145" actId="1076"/>
          <ac:spMkLst>
            <pc:docMk/>
            <pc:sldMk cId="0" sldId="279"/>
            <ac:spMk id="19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8:51.092" v="146" actId="1076"/>
          <ac:spMkLst>
            <pc:docMk/>
            <pc:sldMk cId="0" sldId="279"/>
            <ac:spMk id="20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8:22.715" v="143" actId="1076"/>
          <ac:spMkLst>
            <pc:docMk/>
            <pc:sldMk cId="0" sldId="279"/>
            <ac:spMk id="21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5:44.022" v="127" actId="20577"/>
          <ac:spMkLst>
            <pc:docMk/>
            <pc:sldMk cId="0" sldId="279"/>
            <ac:spMk id="22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9:22.764" v="149" actId="1076"/>
          <ac:spMkLst>
            <pc:docMk/>
            <pc:sldMk cId="0" sldId="279"/>
            <ac:spMk id="23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9:37.796" v="152" actId="1076"/>
          <ac:spMkLst>
            <pc:docMk/>
            <pc:sldMk cId="0" sldId="279"/>
            <ac:spMk id="24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06:40.493" v="139" actId="20577"/>
          <ac:spMkLst>
            <pc:docMk/>
            <pc:sldMk cId="0" sldId="279"/>
            <ac:spMk id="25" creationId="{00000000-0000-0000-0000-000000000000}"/>
          </ac:spMkLst>
        </pc:spChg>
        <pc:graphicFrameChg chg="del mod">
          <ac:chgData name="Bonface Thuranira" userId="S::bonface.thuranira@valleyhospital.co.ke::41f165e0-d1db-4330-a88a-04acc8d6d653" providerId="AD" clId="Web-{DDC32480-899E-E1EE-613E-02966E24B326}" dt="2026-08-07T08:01:15.559" v="89"/>
          <ac:graphicFrameMkLst>
            <pc:docMk/>
            <pc:sldMk cId="0" sldId="279"/>
            <ac:graphicFrameMk id="15" creationId="{00000000-0000-0000-0000-000000000000}"/>
          </ac:graphicFrameMkLst>
        </pc:graphicFrameChg>
        <pc:graphicFrameChg chg="add mod">
          <ac:chgData name="Bonface Thuranira" userId="S::bonface.thuranira@valleyhospital.co.ke::41f165e0-d1db-4330-a88a-04acc8d6d653" providerId="AD" clId="Web-{DDC32480-899E-E1EE-613E-02966E24B326}" dt="2026-08-07T08:10:50.627" v="156" actId="1076"/>
          <ac:graphicFrameMkLst>
            <pc:docMk/>
            <pc:sldMk cId="0" sldId="279"/>
            <ac:graphicFrameMk id="26" creationId="{2C20CBA2-91CE-5831-6DB4-0F65CDA6DCA6}"/>
          </ac:graphicFrameMkLst>
        </pc:graphicFrameChg>
      </pc:sldChg>
      <pc:sldChg chg="del">
        <pc:chgData name="Bonface Thuranira" userId="S::bonface.thuranira@valleyhospital.co.ke::41f165e0-d1db-4330-a88a-04acc8d6d653" providerId="AD" clId="Web-{DDC32480-899E-E1EE-613E-02966E24B326}" dt="2026-08-07T08:17:10.375" v="169"/>
        <pc:sldMkLst>
          <pc:docMk/>
          <pc:sldMk cId="0" sldId="280"/>
        </pc:sldMkLst>
      </pc:sldChg>
      <pc:sldChg chg="add del">
        <pc:chgData name="Bonface Thuranira" userId="S::bonface.thuranira@valleyhospital.co.ke::41f165e0-d1db-4330-a88a-04acc8d6d653" providerId="AD" clId="Web-{DDC32480-899E-E1EE-613E-02966E24B326}" dt="2026-08-07T08:21:11.400" v="179"/>
        <pc:sldMkLst>
          <pc:docMk/>
          <pc:sldMk cId="0" sldId="281"/>
        </pc:sldMkLst>
      </pc:sldChg>
      <pc:sldChg chg="del">
        <pc:chgData name="Bonface Thuranira" userId="S::bonface.thuranira@valleyhospital.co.ke::41f165e0-d1db-4330-a88a-04acc8d6d653" providerId="AD" clId="Web-{DDC32480-899E-E1EE-613E-02966E24B326}" dt="2026-08-07T08:21:45.198" v="181"/>
        <pc:sldMkLst>
          <pc:docMk/>
          <pc:sldMk cId="0" sldId="282"/>
        </pc:sldMkLst>
      </pc:sldChg>
      <pc:sldChg chg="modSp add del">
        <pc:chgData name="Bonface Thuranira" userId="S::bonface.thuranira@valleyhospital.co.ke::41f165e0-d1db-4330-a88a-04acc8d6d653" providerId="AD" clId="Web-{DDC32480-899E-E1EE-613E-02966E24B326}" dt="2026-08-07T08:58:56.719" v="265" actId="20577"/>
        <pc:sldMkLst>
          <pc:docMk/>
          <pc:sldMk cId="0" sldId="283"/>
        </pc:sldMkLst>
        <pc:spChg chg="mod">
          <ac:chgData name="Bonface Thuranira" userId="S::bonface.thuranira@valleyhospital.co.ke::41f165e0-d1db-4330-a88a-04acc8d6d653" providerId="AD" clId="Web-{DDC32480-899E-E1EE-613E-02966E24B326}" dt="2026-08-07T08:58:56.719" v="265" actId="20577"/>
          <ac:spMkLst>
            <pc:docMk/>
            <pc:sldMk cId="0" sldId="283"/>
            <ac:spMk id="6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8:59:05.110" v="266" actId="20577"/>
        <pc:sldMkLst>
          <pc:docMk/>
          <pc:sldMk cId="0" sldId="284"/>
        </pc:sldMkLst>
        <pc:spChg chg="mod">
          <ac:chgData name="Bonface Thuranira" userId="S::bonface.thuranira@valleyhospital.co.ke::41f165e0-d1db-4330-a88a-04acc8d6d653" providerId="AD" clId="Web-{DDC32480-899E-E1EE-613E-02966E24B326}" dt="2026-08-07T08:59:05.110" v="266" actId="20577"/>
          <ac:spMkLst>
            <pc:docMk/>
            <pc:sldMk cId="0" sldId="284"/>
            <ac:spMk id="6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8:59:15.267" v="268" actId="20577"/>
        <pc:sldMkLst>
          <pc:docMk/>
          <pc:sldMk cId="0" sldId="285"/>
        </pc:sldMkLst>
        <pc:spChg chg="mod">
          <ac:chgData name="Bonface Thuranira" userId="S::bonface.thuranira@valleyhospital.co.ke::41f165e0-d1db-4330-a88a-04acc8d6d653" providerId="AD" clId="Web-{DDC32480-899E-E1EE-613E-02966E24B326}" dt="2026-08-07T08:59:15.267" v="268" actId="20577"/>
          <ac:spMkLst>
            <pc:docMk/>
            <pc:sldMk cId="0" sldId="285"/>
            <ac:spMk id="6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8:59:22.517" v="271" actId="20577"/>
        <pc:sldMkLst>
          <pc:docMk/>
          <pc:sldMk cId="0" sldId="286"/>
        </pc:sldMkLst>
        <pc:spChg chg="mod">
          <ac:chgData name="Bonface Thuranira" userId="S::bonface.thuranira@valleyhospital.co.ke::41f165e0-d1db-4330-a88a-04acc8d6d653" providerId="AD" clId="Web-{DDC32480-899E-E1EE-613E-02966E24B326}" dt="2026-08-07T08:59:22.517" v="271" actId="20577"/>
          <ac:spMkLst>
            <pc:docMk/>
            <pc:sldMk cId="0" sldId="286"/>
            <ac:spMk id="6" creationId="{00000000-0000-0000-0000-000000000000}"/>
          </ac:spMkLst>
        </pc:spChg>
        <pc:spChg chg="mod">
          <ac:chgData name="Bonface Thuranira" userId="S::bonface.thuranira@valleyhospital.co.ke::41f165e0-d1db-4330-a88a-04acc8d6d653" providerId="AD" clId="Web-{DDC32480-899E-E1EE-613E-02966E24B326}" dt="2026-08-07T08:27:41.805" v="192"/>
          <ac:spMkLst>
            <pc:docMk/>
            <pc:sldMk cId="0" sldId="286"/>
            <ac:spMk id="15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8:59:30.314" v="273" actId="20577"/>
        <pc:sldMkLst>
          <pc:docMk/>
          <pc:sldMk cId="0" sldId="287"/>
        </pc:sldMkLst>
        <pc:spChg chg="mod">
          <ac:chgData name="Bonface Thuranira" userId="S::bonface.thuranira@valleyhospital.co.ke::41f165e0-d1db-4330-a88a-04acc8d6d653" providerId="AD" clId="Web-{DDC32480-899E-E1EE-613E-02966E24B326}" dt="2026-08-07T08:59:30.314" v="273" actId="20577"/>
          <ac:spMkLst>
            <pc:docMk/>
            <pc:sldMk cId="0" sldId="287"/>
            <ac:spMk id="6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8:59:40.814" v="274" actId="20577"/>
        <pc:sldMkLst>
          <pc:docMk/>
          <pc:sldMk cId="0" sldId="288"/>
        </pc:sldMkLst>
        <pc:spChg chg="mod">
          <ac:chgData name="Bonface Thuranira" userId="S::bonface.thuranira@valleyhospital.co.ke::41f165e0-d1db-4330-a88a-04acc8d6d653" providerId="AD" clId="Web-{DDC32480-899E-E1EE-613E-02966E24B326}" dt="2026-08-07T08:59:40.814" v="274" actId="20577"/>
          <ac:spMkLst>
            <pc:docMk/>
            <pc:sldMk cId="0" sldId="288"/>
            <ac:spMk id="6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9:00:14.034" v="277" actId="20577"/>
        <pc:sldMkLst>
          <pc:docMk/>
          <pc:sldMk cId="0" sldId="289"/>
        </pc:sldMkLst>
        <pc:spChg chg="mod">
          <ac:chgData name="Bonface Thuranira" userId="S::bonface.thuranira@valleyhospital.co.ke::41f165e0-d1db-4330-a88a-04acc8d6d653" providerId="AD" clId="Web-{DDC32480-899E-E1EE-613E-02966E24B326}" dt="2026-08-07T09:00:14.034" v="277" actId="20577"/>
          <ac:spMkLst>
            <pc:docMk/>
            <pc:sldMk cId="0" sldId="289"/>
            <ac:spMk id="6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9:00:06.362" v="276" actId="20577"/>
        <pc:sldMkLst>
          <pc:docMk/>
          <pc:sldMk cId="0" sldId="290"/>
        </pc:sldMkLst>
        <pc:spChg chg="mod">
          <ac:chgData name="Bonface Thuranira" userId="S::bonface.thuranira@valleyhospital.co.ke::41f165e0-d1db-4330-a88a-04acc8d6d653" providerId="AD" clId="Web-{DDC32480-899E-E1EE-613E-02966E24B326}" dt="2026-08-07T09:00:06.362" v="276" actId="20577"/>
          <ac:spMkLst>
            <pc:docMk/>
            <pc:sldMk cId="0" sldId="290"/>
            <ac:spMk id="6" creationId="{00000000-0000-0000-0000-000000000000}"/>
          </ac:spMkLst>
        </pc:spChg>
      </pc:sldChg>
      <pc:sldChg chg="modSp">
        <pc:chgData name="Bonface Thuranira" userId="S::bonface.thuranira@valleyhospital.co.ke::41f165e0-d1db-4330-a88a-04acc8d6d653" providerId="AD" clId="Web-{DDC32480-899E-E1EE-613E-02966E24B326}" dt="2026-08-07T09:00:22.785" v="279" actId="20577"/>
        <pc:sldMkLst>
          <pc:docMk/>
          <pc:sldMk cId="0" sldId="291"/>
        </pc:sldMkLst>
        <pc:spChg chg="mod">
          <ac:chgData name="Bonface Thuranira" userId="S::bonface.thuranira@valleyhospital.co.ke::41f165e0-d1db-4330-a88a-04acc8d6d653" providerId="AD" clId="Web-{DDC32480-899E-E1EE-613E-02966E24B326}" dt="2026-08-07T09:00:22.785" v="279" actId="20577"/>
          <ac:spMkLst>
            <pc:docMk/>
            <pc:sldMk cId="0" sldId="291"/>
            <ac:spMk id="6" creationId="{00000000-0000-0000-0000-000000000000}"/>
          </ac:spMkLst>
        </pc:spChg>
      </pc:sldChg>
      <pc:sldChg chg="del">
        <pc:chgData name="Bonface Thuranira" userId="S::bonface.thuranira@valleyhospital.co.ke::41f165e0-d1db-4330-a88a-04acc8d6d653" providerId="AD" clId="Web-{DDC32480-899E-E1EE-613E-02966E24B326}" dt="2026-08-07T08:30:31.405" v="194"/>
        <pc:sldMkLst>
          <pc:docMk/>
          <pc:sldMk cId="0" sldId="292"/>
        </pc:sldMkLst>
      </pc:sldChg>
      <pc:sldChg chg="addSp delSp modSp add">
        <pc:chgData name="Bonface Thuranira" userId="S::bonface.thuranira@valleyhospital.co.ke::41f165e0-d1db-4330-a88a-04acc8d6d653" providerId="AD" clId="Web-{DDC32480-899E-E1EE-613E-02966E24B326}" dt="2026-08-07T07:53:12.994" v="61"/>
        <pc:sldMkLst>
          <pc:docMk/>
          <pc:sldMk cId="3683915651" sldId="4132"/>
        </pc:sldMkLst>
        <pc:spChg chg="add mod">
          <ac:chgData name="Bonface Thuranira" userId="S::bonface.thuranira@valleyhospital.co.ke::41f165e0-d1db-4330-a88a-04acc8d6d653" providerId="AD" clId="Web-{DDC32480-899E-E1EE-613E-02966E24B326}" dt="2026-08-07T07:52:03.757" v="52" actId="1076"/>
          <ac:spMkLst>
            <pc:docMk/>
            <pc:sldMk cId="3683915651" sldId="4132"/>
            <ac:spMk id="5" creationId="{210F3787-EA51-C127-EB30-8E61F9FB08D9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7:52:46.306" v="57" actId="14100"/>
          <ac:spMkLst>
            <pc:docMk/>
            <pc:sldMk cId="3683915651" sldId="4132"/>
            <ac:spMk id="7" creationId="{784A910A-2D36-141D-7B5F-255F9BBCA5C1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7:53:08.822" v="60" actId="1076"/>
          <ac:spMkLst>
            <pc:docMk/>
            <pc:sldMk cId="3683915651" sldId="4132"/>
            <ac:spMk id="11" creationId="{F0479DA9-81A6-09D4-6171-6439D09AC732}"/>
          </ac:spMkLst>
        </pc:spChg>
        <pc:spChg chg="del">
          <ac:chgData name="Bonface Thuranira" userId="S::bonface.thuranira@valleyhospital.co.ke::41f165e0-d1db-4330-a88a-04acc8d6d653" providerId="AD" clId="Web-{DDC32480-899E-E1EE-613E-02966E24B326}" dt="2026-08-07T07:52:21.211" v="53"/>
          <ac:spMkLst>
            <pc:docMk/>
            <pc:sldMk cId="3683915651" sldId="4132"/>
            <ac:spMk id="52" creationId="{81841798-02FD-67AA-4C2B-C7C997566AD1}"/>
          </ac:spMkLst>
        </pc:spChg>
        <pc:picChg chg="del">
          <ac:chgData name="Bonface Thuranira" userId="S::bonface.thuranira@valleyhospital.co.ke::41f165e0-d1db-4330-a88a-04acc8d6d653" providerId="AD" clId="Web-{DDC32480-899E-E1EE-613E-02966E24B326}" dt="2026-08-07T07:53:12.994" v="61"/>
          <ac:picMkLst>
            <pc:docMk/>
            <pc:sldMk cId="3683915651" sldId="4132"/>
            <ac:picMk id="3" creationId="{F2C32F91-C985-17A2-E9FD-3343791FA047}"/>
          </ac:picMkLst>
        </pc:picChg>
        <pc:picChg chg="mod">
          <ac:chgData name="Bonface Thuranira" userId="S::bonface.thuranira@valleyhospital.co.ke::41f165e0-d1db-4330-a88a-04acc8d6d653" providerId="AD" clId="Web-{DDC32480-899E-E1EE-613E-02966E24B326}" dt="2026-08-07T07:52:38.883" v="56" actId="14100"/>
          <ac:picMkLst>
            <pc:docMk/>
            <pc:sldMk cId="3683915651" sldId="4132"/>
            <ac:picMk id="10" creationId="{76D989DA-8C9D-11A8-DD92-9374FE7DC49C}"/>
          </ac:picMkLst>
        </pc:picChg>
      </pc:sldChg>
      <pc:sldChg chg="addSp delSp modSp add">
        <pc:chgData name="Bonface Thuranira" userId="S::bonface.thuranira@valleyhospital.co.ke::41f165e0-d1db-4330-a88a-04acc8d6d653" providerId="AD" clId="Web-{DDC32480-899E-E1EE-613E-02966E24B326}" dt="2026-08-07T07:54:55.482" v="69"/>
        <pc:sldMkLst>
          <pc:docMk/>
          <pc:sldMk cId="2460244804" sldId="4138"/>
        </pc:sldMkLst>
        <pc:spChg chg="add mod">
          <ac:chgData name="Bonface Thuranira" userId="S::bonface.thuranira@valleyhospital.co.ke::41f165e0-d1db-4330-a88a-04acc8d6d653" providerId="AD" clId="Web-{DDC32480-899E-E1EE-613E-02966E24B326}" dt="2026-08-07T07:54:25.043" v="65" actId="14100"/>
          <ac:spMkLst>
            <pc:docMk/>
            <pc:sldMk cId="2460244804" sldId="4138"/>
            <ac:spMk id="5" creationId="{8666EE82-C737-6F60-055B-5D5D9DCF84DD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7:54:47.810" v="68" actId="1076"/>
          <ac:spMkLst>
            <pc:docMk/>
            <pc:sldMk cId="2460244804" sldId="4138"/>
            <ac:spMk id="6" creationId="{20AF2797-918E-FBD6-B14C-649E6207165F}"/>
          </ac:spMkLst>
        </pc:spChg>
        <pc:picChg chg="del">
          <ac:chgData name="Bonface Thuranira" userId="S::bonface.thuranira@valleyhospital.co.ke::41f165e0-d1db-4330-a88a-04acc8d6d653" providerId="AD" clId="Web-{DDC32480-899E-E1EE-613E-02966E24B326}" dt="2026-08-07T07:54:55.482" v="69"/>
          <ac:picMkLst>
            <pc:docMk/>
            <pc:sldMk cId="2460244804" sldId="4138"/>
            <ac:picMk id="3" creationId="{6198AF89-4093-909D-6EE4-13C145969DD8}"/>
          </ac:picMkLst>
        </pc:picChg>
      </pc:sldChg>
      <pc:sldChg chg="addSp delSp modSp add">
        <pc:chgData name="Bonface Thuranira" userId="S::bonface.thuranira@valleyhospital.co.ke::41f165e0-d1db-4330-a88a-04acc8d6d653" providerId="AD" clId="Web-{DDC32480-899E-E1EE-613E-02966E24B326}" dt="2026-08-07T07:57:05.706" v="78"/>
        <pc:sldMkLst>
          <pc:docMk/>
          <pc:sldMk cId="2909380740" sldId="4139"/>
        </pc:sldMkLst>
        <pc:spChg chg="add mod">
          <ac:chgData name="Bonface Thuranira" userId="S::bonface.thuranira@valleyhospital.co.ke::41f165e0-d1db-4330-a88a-04acc8d6d653" providerId="AD" clId="Web-{DDC32480-899E-E1EE-613E-02966E24B326}" dt="2026-08-07T07:56:33.783" v="74" actId="14100"/>
          <ac:spMkLst>
            <pc:docMk/>
            <pc:sldMk cId="2909380740" sldId="4139"/>
            <ac:spMk id="4" creationId="{E4DCD3EC-AD3B-B719-C62F-4B770ED25DBC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7:56:59.393" v="77" actId="1076"/>
          <ac:spMkLst>
            <pc:docMk/>
            <pc:sldMk cId="2909380740" sldId="4139"/>
            <ac:spMk id="5" creationId="{04D0A009-F041-EDF6-3A48-5847D936DEB2}"/>
          </ac:spMkLst>
        </pc:spChg>
        <pc:picChg chg="del">
          <ac:chgData name="Bonface Thuranira" userId="S::bonface.thuranira@valleyhospital.co.ke::41f165e0-d1db-4330-a88a-04acc8d6d653" providerId="AD" clId="Web-{DDC32480-899E-E1EE-613E-02966E24B326}" dt="2026-08-07T07:57:05.706" v="78"/>
          <ac:picMkLst>
            <pc:docMk/>
            <pc:sldMk cId="2909380740" sldId="4139"/>
            <ac:picMk id="3" creationId="{264D63F8-8AEC-D057-15C5-892D8206E7E6}"/>
          </ac:picMkLst>
        </pc:picChg>
      </pc:sldChg>
      <pc:sldChg chg="addSp delSp modSp add">
        <pc:chgData name="Bonface Thuranira" userId="S::bonface.thuranira@valleyhospital.co.ke::41f165e0-d1db-4330-a88a-04acc8d6d653" providerId="AD" clId="Web-{DDC32480-899E-E1EE-613E-02966E24B326}" dt="2026-08-07T07:51:08.911" v="47" actId="1076"/>
        <pc:sldMkLst>
          <pc:docMk/>
          <pc:sldMk cId="2740616383" sldId="4140"/>
        </pc:sldMkLst>
        <pc:spChg chg="add mod">
          <ac:chgData name="Bonface Thuranira" userId="S::bonface.thuranira@valleyhospital.co.ke::41f165e0-d1db-4330-a88a-04acc8d6d653" providerId="AD" clId="Web-{DDC32480-899E-E1EE-613E-02966E24B326}" dt="2026-08-07T07:47:24.090" v="15" actId="14100"/>
          <ac:spMkLst>
            <pc:docMk/>
            <pc:sldMk cId="2740616383" sldId="4140"/>
            <ac:spMk id="7" creationId="{60634958-0B40-83CF-E758-DC1C80DB8D50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7:47:49.826" v="18" actId="1076"/>
          <ac:spMkLst>
            <pc:docMk/>
            <pc:sldMk cId="2740616383" sldId="4140"/>
            <ac:spMk id="8" creationId="{C03353C6-0D6F-57B5-16DA-BA9B4609BE1E}"/>
          </ac:spMkLst>
        </pc:spChg>
        <pc:spChg chg="add del mod">
          <ac:chgData name="Bonface Thuranira" userId="S::bonface.thuranira@valleyhospital.co.ke::41f165e0-d1db-4330-a88a-04acc8d6d653" providerId="AD" clId="Web-{DDC32480-899E-E1EE-613E-02966E24B326}" dt="2026-08-07T07:50:29.753" v="43"/>
          <ac:spMkLst>
            <pc:docMk/>
            <pc:sldMk cId="2740616383" sldId="4140"/>
            <ac:spMk id="17" creationId="{6AE961C9-E456-31ED-6BEA-709AAE2A596A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7:51:08.911" v="47" actId="1076"/>
          <ac:spMkLst>
            <pc:docMk/>
            <pc:sldMk cId="2740616383" sldId="4140"/>
            <ac:spMk id="20" creationId="{73604621-715F-D366-FF35-3FF6B3865500}"/>
          </ac:spMkLst>
        </pc:spChg>
        <pc:picChg chg="del">
          <ac:chgData name="Bonface Thuranira" userId="S::bonface.thuranira@valleyhospital.co.ke::41f165e0-d1db-4330-a88a-04acc8d6d653" providerId="AD" clId="Web-{DDC32480-899E-E1EE-613E-02966E24B326}" dt="2026-08-07T07:50:36.801" v="45"/>
          <ac:picMkLst>
            <pc:docMk/>
            <pc:sldMk cId="2740616383" sldId="4140"/>
            <ac:picMk id="3" creationId="{4D7B2E0D-62C9-A685-C194-340B0A757A5C}"/>
          </ac:picMkLst>
        </pc:picChg>
        <pc:picChg chg="add del mod">
          <ac:chgData name="Bonface Thuranira" userId="S::bonface.thuranira@valleyhospital.co.ke::41f165e0-d1db-4330-a88a-04acc8d6d653" providerId="AD" clId="Web-{DDC32480-899E-E1EE-613E-02966E24B326}" dt="2026-08-07T07:50:31.300" v="44"/>
          <ac:picMkLst>
            <pc:docMk/>
            <pc:sldMk cId="2740616383" sldId="4140"/>
            <ac:picMk id="10" creationId="{9D779D3F-848D-1412-3899-9CCD67713AC7}"/>
          </ac:picMkLst>
        </pc:picChg>
        <pc:picChg chg="add del mod">
          <ac:chgData name="Bonface Thuranira" userId="S::bonface.thuranira@valleyhospital.co.ke::41f165e0-d1db-4330-a88a-04acc8d6d653" providerId="AD" clId="Web-{DDC32480-899E-E1EE-613E-02966E24B326}" dt="2026-08-07T07:49:09.954" v="29"/>
          <ac:picMkLst>
            <pc:docMk/>
            <pc:sldMk cId="2740616383" sldId="4140"/>
            <ac:picMk id="12" creationId="{660DAAE6-A9E9-D376-5EA3-553376ED3F3E}"/>
          </ac:picMkLst>
        </pc:picChg>
        <pc:picChg chg="add del mod modCrop">
          <ac:chgData name="Bonface Thuranira" userId="S::bonface.thuranira@valleyhospital.co.ke::41f165e0-d1db-4330-a88a-04acc8d6d653" providerId="AD" clId="Web-{DDC32480-899E-E1EE-613E-02966E24B326}" dt="2026-08-07T07:50:28.269" v="42"/>
          <ac:picMkLst>
            <pc:docMk/>
            <pc:sldMk cId="2740616383" sldId="4140"/>
            <ac:picMk id="18" creationId="{64CF111D-C090-4C92-2B41-AC4903BC9E10}"/>
          </ac:picMkLst>
        </pc:picChg>
      </pc:sldChg>
      <pc:sldChg chg="addSp delSp modSp add">
        <pc:chgData name="Bonface Thuranira" userId="S::bonface.thuranira@valleyhospital.co.ke::41f165e0-d1db-4330-a88a-04acc8d6d653" providerId="AD" clId="Web-{DDC32480-899E-E1EE-613E-02966E24B326}" dt="2026-08-07T08:16:18.498" v="167" actId="1076"/>
        <pc:sldMkLst>
          <pc:docMk/>
          <pc:sldMk cId="178382095" sldId="4164"/>
        </pc:sldMkLst>
        <pc:spChg chg="add mod">
          <ac:chgData name="Bonface Thuranira" userId="S::bonface.thuranira@valleyhospital.co.ke::41f165e0-d1db-4330-a88a-04acc8d6d653" providerId="AD" clId="Web-{DDC32480-899E-E1EE-613E-02966E24B326}" dt="2026-08-07T08:15:01.293" v="162" actId="14100"/>
          <ac:spMkLst>
            <pc:docMk/>
            <pc:sldMk cId="178382095" sldId="4164"/>
            <ac:spMk id="24" creationId="{AC91889D-9296-F3B4-9A4F-E898544986D0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8:15:31.044" v="165" actId="1076"/>
          <ac:spMkLst>
            <pc:docMk/>
            <pc:sldMk cId="178382095" sldId="4164"/>
            <ac:spMk id="25" creationId="{F7AEFF54-6C36-314D-3BC2-6D9EF80B4CE9}"/>
          </ac:spMkLst>
        </pc:spChg>
        <pc:graphicFrameChg chg="mod">
          <ac:chgData name="Bonface Thuranira" userId="S::bonface.thuranira@valleyhospital.co.ke::41f165e0-d1db-4330-a88a-04acc8d6d653" providerId="AD" clId="Web-{DDC32480-899E-E1EE-613E-02966E24B326}" dt="2026-08-07T08:16:18.498" v="167" actId="1076"/>
          <ac:graphicFrameMkLst>
            <pc:docMk/>
            <pc:sldMk cId="178382095" sldId="4164"/>
            <ac:graphicFrameMk id="9" creationId="{00000000-0000-0000-0000-000000000000}"/>
          </ac:graphicFrameMkLst>
        </pc:graphicFrameChg>
        <pc:picChg chg="del">
          <ac:chgData name="Bonface Thuranira" userId="S::bonface.thuranira@valleyhospital.co.ke::41f165e0-d1db-4330-a88a-04acc8d6d653" providerId="AD" clId="Web-{DDC32480-899E-E1EE-613E-02966E24B326}" dt="2026-08-07T08:14:28.698" v="160"/>
          <ac:picMkLst>
            <pc:docMk/>
            <pc:sldMk cId="178382095" sldId="4164"/>
            <ac:picMk id="7" creationId="{00000000-0000-0000-0000-000000000000}"/>
          </ac:picMkLst>
        </pc:picChg>
      </pc:sldChg>
      <pc:sldChg chg="addSp delSp modSp add">
        <pc:chgData name="Bonface Thuranira" userId="S::bonface.thuranira@valleyhospital.co.ke::41f165e0-d1db-4330-a88a-04acc8d6d653" providerId="AD" clId="Web-{DDC32480-899E-E1EE-613E-02966E24B326}" dt="2026-08-07T08:18:57.536" v="176" actId="1076"/>
        <pc:sldMkLst>
          <pc:docMk/>
          <pc:sldMk cId="1922889883" sldId="4166"/>
        </pc:sldMkLst>
        <pc:spChg chg="add mod">
          <ac:chgData name="Bonface Thuranira" userId="S::bonface.thuranira@valleyhospital.co.ke::41f165e0-d1db-4330-a88a-04acc8d6d653" providerId="AD" clId="Web-{DDC32480-899E-E1EE-613E-02966E24B326}" dt="2026-08-07T08:18:26.675" v="173" actId="14100"/>
          <ac:spMkLst>
            <pc:docMk/>
            <pc:sldMk cId="1922889883" sldId="4166"/>
            <ac:spMk id="16" creationId="{5F139AF9-AB7E-81EA-B00C-881DC65E7AC4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8:18:57.536" v="176" actId="1076"/>
          <ac:spMkLst>
            <pc:docMk/>
            <pc:sldMk cId="1922889883" sldId="4166"/>
            <ac:spMk id="17" creationId="{08FC15A3-0CEB-BD95-5F5F-96EE4C9DC80A}"/>
          </ac:spMkLst>
        </pc:spChg>
        <pc:picChg chg="del">
          <ac:chgData name="Bonface Thuranira" userId="S::bonface.thuranira@valleyhospital.co.ke::41f165e0-d1db-4330-a88a-04acc8d6d653" providerId="AD" clId="Web-{DDC32480-899E-E1EE-613E-02966E24B326}" dt="2026-08-07T08:18:03.424" v="171"/>
          <ac:picMkLst>
            <pc:docMk/>
            <pc:sldMk cId="1922889883" sldId="4166"/>
            <ac:picMk id="7" creationId="{00000000-0000-0000-0000-000000000000}"/>
          </ac:picMkLst>
        </pc:picChg>
      </pc:sldChg>
      <pc:sldChg chg="addSp delSp modSp add del">
        <pc:chgData name="Bonface Thuranira" userId="S::bonface.thuranira@valleyhospital.co.ke::41f165e0-d1db-4330-a88a-04acc8d6d653" providerId="AD" clId="Web-{DDC32480-899E-E1EE-613E-02966E24B326}" dt="2026-08-07T08:25:50.942" v="190"/>
        <pc:sldMkLst>
          <pc:docMk/>
          <pc:sldMk cId="2663707109" sldId="4167"/>
        </pc:sldMkLst>
        <pc:spChg chg="add mod">
          <ac:chgData name="Bonface Thuranira" userId="S::bonface.thuranira@valleyhospital.co.ke::41f165e0-d1db-4330-a88a-04acc8d6d653" providerId="AD" clId="Web-{DDC32480-899E-E1EE-613E-02966E24B326}" dt="2026-08-07T08:23:11.467" v="186" actId="14100"/>
          <ac:spMkLst>
            <pc:docMk/>
            <pc:sldMk cId="2663707109" sldId="4167"/>
            <ac:spMk id="33" creationId="{CAFFD097-2D65-7689-7819-E5613B0E83F7}"/>
          </ac:spMkLst>
        </pc:spChg>
        <pc:spChg chg="add mod">
          <ac:chgData name="Bonface Thuranira" userId="S::bonface.thuranira@valleyhospital.co.ke::41f165e0-d1db-4330-a88a-04acc8d6d653" providerId="AD" clId="Web-{DDC32480-899E-E1EE-613E-02966E24B326}" dt="2026-08-07T08:22:55.060" v="185" actId="1076"/>
          <ac:spMkLst>
            <pc:docMk/>
            <pc:sldMk cId="2663707109" sldId="4167"/>
            <ac:spMk id="34" creationId="{A62130A4-3E41-EC23-66B1-159684A36C22}"/>
          </ac:spMkLst>
        </pc:spChg>
        <pc:picChg chg="del">
          <ac:chgData name="Bonface Thuranira" userId="S::bonface.thuranira@valleyhospital.co.ke::41f165e0-d1db-4330-a88a-04acc8d6d653" providerId="AD" clId="Web-{DDC32480-899E-E1EE-613E-02966E24B326}" dt="2026-08-07T08:23:22.905" v="187"/>
          <ac:picMkLst>
            <pc:docMk/>
            <pc:sldMk cId="2663707109" sldId="4167"/>
            <ac:picMk id="7" creationId="{00000000-0000-0000-0000-000000000000}"/>
          </ac:picMkLst>
        </pc:picChg>
      </pc:sldChg>
      <pc:sldChg chg="delSp add">
        <pc:chgData name="Bonface Thuranira" userId="S::bonface.thuranira@valleyhospital.co.ke::41f165e0-d1db-4330-a88a-04acc8d6d653" providerId="AD" clId="Web-{DDC32480-899E-E1EE-613E-02966E24B326}" dt="2026-08-07T08:30:45.437" v="195"/>
        <pc:sldMkLst>
          <pc:docMk/>
          <pc:sldMk cId="4194145912" sldId="4167"/>
        </pc:sldMkLst>
        <pc:spChg chg="del">
          <ac:chgData name="Bonface Thuranira" userId="S::bonface.thuranira@valleyhospital.co.ke::41f165e0-d1db-4330-a88a-04acc8d6d653" providerId="AD" clId="Web-{DDC32480-899E-E1EE-613E-02966E24B326}" dt="2026-08-07T08:30:45.437" v="195"/>
          <ac:spMkLst>
            <pc:docMk/>
            <pc:sldMk cId="4194145912" sldId="4167"/>
            <ac:spMk id="12" creationId="{00000000-0000-0000-0000-000000000000}"/>
          </ac:spMkLst>
        </pc:spChg>
      </pc:sldChg>
    </pc:docChg>
  </pc:docChgLst>
  <pc:docChgLst>
    <pc:chgData name="Bonface Thuranira" userId="S::bonface.thuranira@valleyhospital.co.ke::41f165e0-d1db-4330-a88a-04acc8d6d653" providerId="AD" clId="Web-{11027E37-82FC-C680-8981-29C0F66D53A7}"/>
    <pc:docChg chg="modSld">
      <pc:chgData name="Bonface Thuranira" userId="S::bonface.thuranira@valleyhospital.co.ke::41f165e0-d1db-4330-a88a-04acc8d6d653" providerId="AD" clId="Web-{11027E37-82FC-C680-8981-29C0F66D53A7}" dt="2026-08-07T10:56:51.308" v="1" actId="20577"/>
      <pc:docMkLst>
        <pc:docMk/>
      </pc:docMkLst>
      <pc:sldChg chg="modSp">
        <pc:chgData name="Bonface Thuranira" userId="S::bonface.thuranira@valleyhospital.co.ke::41f165e0-d1db-4330-a88a-04acc8d6d653" providerId="AD" clId="Web-{11027E37-82FC-C680-8981-29C0F66D53A7}" dt="2026-08-07T10:56:51.308" v="1" actId="20577"/>
        <pc:sldMkLst>
          <pc:docMk/>
          <pc:sldMk cId="731286195" sldId="4168"/>
        </pc:sldMkLst>
        <pc:spChg chg="mod">
          <ac:chgData name="Bonface Thuranira" userId="S::bonface.thuranira@valleyhospital.co.ke::41f165e0-d1db-4330-a88a-04acc8d6d653" providerId="AD" clId="Web-{11027E37-82FC-C680-8981-29C0F66D53A7}" dt="2026-08-07T10:56:51.308" v="1" actId="20577"/>
          <ac:spMkLst>
            <pc:docMk/>
            <pc:sldMk cId="731286195" sldId="4168"/>
            <ac:spMk id="6" creationId="{00000000-0000-0000-0000-000000000000}"/>
          </ac:spMkLst>
        </pc:spChg>
      </pc:sldChg>
    </pc:docChg>
  </pc:docChgLst>
  <pc:docChgLst>
    <pc:chgData name="Bonface Thuranira" userId="S::bonface.thuranira@valleyhospital.co.ke::41f165e0-d1db-4330-a88a-04acc8d6d653" providerId="AD" clId="Web-{DF085D83-EE7F-2FC7-602B-BDD9DD784AC2}"/>
    <pc:docChg chg="addSld modSld">
      <pc:chgData name="Bonface Thuranira" userId="S::bonface.thuranira@valleyhospital.co.ke::41f165e0-d1db-4330-a88a-04acc8d6d653" providerId="AD" clId="Web-{DF085D83-EE7F-2FC7-602B-BDD9DD784AC2}" dt="2026-08-07T09:54:30.648" v="24" actId="1076"/>
      <pc:docMkLst>
        <pc:docMk/>
      </pc:docMkLst>
      <pc:sldChg chg="modSp">
        <pc:chgData name="Bonface Thuranira" userId="S::bonface.thuranira@valleyhospital.co.ke::41f165e0-d1db-4330-a88a-04acc8d6d653" providerId="AD" clId="Web-{DF085D83-EE7F-2FC7-602B-BDD9DD784AC2}" dt="2026-08-07T09:48:05.606" v="0" actId="1076"/>
        <pc:sldMkLst>
          <pc:docMk/>
          <pc:sldMk cId="0" sldId="271"/>
        </pc:sldMkLst>
        <pc:picChg chg="mod">
          <ac:chgData name="Bonface Thuranira" userId="S::bonface.thuranira@valleyhospital.co.ke::41f165e0-d1db-4330-a88a-04acc8d6d653" providerId="AD" clId="Web-{DF085D83-EE7F-2FC7-602B-BDD9DD784AC2}" dt="2026-08-07T09:48:05.606" v="0" actId="1076"/>
          <ac:picMkLst>
            <pc:docMk/>
            <pc:sldMk cId="0" sldId="271"/>
            <ac:picMk id="15" creationId="{5A454E00-843E-6790-83CA-396B7B523192}"/>
          </ac:picMkLst>
        </pc:picChg>
      </pc:sldChg>
      <pc:sldChg chg="modSp">
        <pc:chgData name="Bonface Thuranira" userId="S::bonface.thuranira@valleyhospital.co.ke::41f165e0-d1db-4330-a88a-04acc8d6d653" providerId="AD" clId="Web-{DF085D83-EE7F-2FC7-602B-BDD9DD784AC2}" dt="2026-08-07T09:54:30.648" v="24" actId="1076"/>
        <pc:sldMkLst>
          <pc:docMk/>
          <pc:sldMk cId="0" sldId="291"/>
        </pc:sldMkLst>
        <pc:picChg chg="mod">
          <ac:chgData name="Bonface Thuranira" userId="S::bonface.thuranira@valleyhospital.co.ke::41f165e0-d1db-4330-a88a-04acc8d6d653" providerId="AD" clId="Web-{DF085D83-EE7F-2FC7-602B-BDD9DD784AC2}" dt="2026-08-07T09:54:30.648" v="24" actId="1076"/>
          <ac:picMkLst>
            <pc:docMk/>
            <pc:sldMk cId="0" sldId="291"/>
            <ac:picMk id="2" creationId="{00000000-0000-0000-0000-000000000000}"/>
          </ac:picMkLst>
        </pc:picChg>
      </pc:sldChg>
      <pc:sldChg chg="modSp add">
        <pc:chgData name="Bonface Thuranira" userId="S::bonface.thuranira@valleyhospital.co.ke::41f165e0-d1db-4330-a88a-04acc8d6d653" providerId="AD" clId="Web-{DF085D83-EE7F-2FC7-602B-BDD9DD784AC2}" dt="2026-08-07T09:52:31.691" v="23" actId="20577"/>
        <pc:sldMkLst>
          <pc:docMk/>
          <pc:sldMk cId="731286195" sldId="4168"/>
        </pc:sldMkLst>
        <pc:spChg chg="mod">
          <ac:chgData name="Bonface Thuranira" userId="S::bonface.thuranira@valleyhospital.co.ke::41f165e0-d1db-4330-a88a-04acc8d6d653" providerId="AD" clId="Web-{DF085D83-EE7F-2FC7-602B-BDD9DD784AC2}" dt="2026-08-07T09:52:31.691" v="23" actId="20577"/>
          <ac:spMkLst>
            <pc:docMk/>
            <pc:sldMk cId="731286195" sldId="4168"/>
            <ac:spMk id="15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00384A"/>
                </a:solidFill>
                <a:latin typeface="Arial"/>
              </a:defRPr>
            </a:pPr>
            <a:r>
              <a:rPr lang="en-GB" sz="1100" b="0" i="0" u="none" strike="noStrike">
                <a:solidFill>
                  <a:srgbClr val="00384A"/>
                </a:solidFill>
                <a:latin typeface="Arial"/>
              </a:rPr>
              <a:t>Needlestick Injuries — Baseline Period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NSIs</c:v>
                </c:pt>
              </c:strCache>
            </c:strRef>
          </c:tx>
          <c:spPr>
            <a:solidFill>
              <a:srgbClr val="00384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0038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2024 (Jan–Dec)</c:v>
                </c:pt>
                <c:pt idx="1">
                  <c:v>Jan–Jul 2025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5A-48B1-A26D-4209763CFA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Cannula-Related</c:v>
                </c:pt>
              </c:strCache>
            </c:strRef>
          </c:tx>
          <c:spPr>
            <a:solidFill>
              <a:srgbClr val="007C89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0038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2024 (Jan–Dec)</c:v>
                </c:pt>
                <c:pt idx="1">
                  <c:v>Jan–Jul 2025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5A-48B1-A26D-4209763CFA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E7C8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BED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E7C8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50">
              <a:solidFill>
                <a:srgbClr val="5E7C87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300" b="0" i="0" u="none" strike="noStrike" kern="1200" baseline="0">
                <a:solidFill>
                  <a:srgbClr val="1A2B6B"/>
                </a:solidFill>
                <a:latin typeface="Arial" panose="020B0604020202020204"/>
                <a:ea typeface="+mn-ea"/>
                <a:cs typeface="+mn-cs"/>
              </a:defRPr>
            </a:pPr>
            <a:r>
              <a:rPr lang="en-GB" sz="1300" b="0" i="0" u="none" strike="noStrike">
                <a:solidFill>
                  <a:srgbClr val="1A2B6B"/>
                </a:solidFill>
                <a:latin typeface="Arial" panose="020B0604020202020204"/>
              </a:rPr>
              <a:t>Needlestick Injuries — Totals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NSIs</c:v>
                </c:pt>
              </c:strCache>
            </c:strRef>
          </c:tx>
          <c:spPr>
            <a:solidFill>
              <a:srgbClr val="1A2B6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200" b="1" i="0" u="none" strike="noStrike" kern="1200" baseline="0">
                    <a:solidFill>
                      <a:srgbClr val="1A2B6B"/>
                    </a:solidFill>
                    <a:latin typeface="Arial" panose="020B0604020202020204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Baseline
(2024–Jul 2025)</c:v>
                </c:pt>
                <c:pt idx="1">
                  <c:v>Post-Intervention
(Aug 2025–Jul 2026)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F6-447D-A782-AE41075E65D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Cannula-Related</c:v>
                </c:pt>
              </c:strCache>
            </c:strRef>
          </c:tx>
          <c:spPr>
            <a:solidFill>
              <a:srgbClr val="CC0A1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200" b="1" i="0" u="none" strike="noStrike" kern="1200" baseline="0">
                    <a:solidFill>
                      <a:srgbClr val="1A2B6B"/>
                    </a:solidFill>
                    <a:latin typeface="Arial" panose="020B0604020202020204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Baseline
(2024–Jul 2025)</c:v>
                </c:pt>
                <c:pt idx="1">
                  <c:v>Post-Intervention
(Aug 2025–Jul 2026)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F6-447D-A782-AE41075E65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en-US" sz="1050" b="0" i="0" u="none" strike="noStrike" kern="1200" baseline="0">
                <a:solidFill>
                  <a:srgbClr val="6B6F76"/>
                </a:solidFill>
                <a:latin typeface="Arial" panose="020B0604020202020204"/>
                <a:ea typeface="+mn-ea"/>
                <a:cs typeface="+mn-c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rgbClr val="E4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rgbClr val="6B6F76"/>
                </a:solidFill>
                <a:latin typeface="Arial" panose="020B0604020202020204"/>
                <a:ea typeface="+mn-ea"/>
                <a:cs typeface="+mn-c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100" b="0" i="0" u="none" strike="noStrike" kern="1200" baseline="0">
              <a:solidFill>
                <a:srgbClr val="6B6F76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bae7c110-3657-47e4-95c1-3c957c61b81c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rgbClr val="1A2B6B"/>
                </a:solidFill>
                <a:latin typeface="Arial" panose="020B0604020202020204"/>
                <a:ea typeface="+mn-ea"/>
                <a:cs typeface="+mn-cs"/>
              </a:defRPr>
            </a:pPr>
            <a:r>
              <a:rPr lang="en-GB" sz="1200" b="0" i="0" u="none" strike="noStrike">
                <a:solidFill>
                  <a:srgbClr val="1A2B6B"/>
                </a:solidFill>
                <a:latin typeface="Arial" panose="020B0604020202020204"/>
              </a:rPr>
              <a:t>External-Assisted Cannulations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External-Assisted Cannulations</c:v>
                </c:pt>
              </c:strCache>
            </c:strRef>
          </c:tx>
          <c:spPr>
            <a:solidFill>
              <a:srgbClr val="1A2B6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300" b="1" i="0" u="none" strike="noStrike" kern="1200" baseline="0">
                    <a:solidFill>
                      <a:srgbClr val="1A2B6B"/>
                    </a:solidFill>
                    <a:latin typeface="Arial" panose="020B0604020202020204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Baseline
(Jan–Jul 2025)</c:v>
                </c:pt>
                <c:pt idx="1">
                  <c:v>Post-Intervention
(Aug 2025–Feb 2026)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63</c:v>
                </c:pt>
                <c:pt idx="1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7A-40A0-A0EB-E5FEDE08DB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rgbClr val="6B6F76"/>
                </a:solidFill>
                <a:latin typeface="Arial" panose="020B0604020202020204"/>
                <a:ea typeface="+mn-ea"/>
                <a:cs typeface="+mn-c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rgbClr val="E4E7EB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rgbClr val="6B6F76"/>
                </a:solidFill>
                <a:latin typeface="Arial" panose="020B0604020202020204"/>
                <a:ea typeface="+mn-ea"/>
                <a:cs typeface="+mn-c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0"/>
    <c:extLst>
      <c:ext uri="{0b15fc19-7d7d-44ad-8c2d-2c3a37ce22c3}">
        <chartProps xmlns="https://web.wps.cn/et/2018/main" chartId="{6c54e157-bdae-425f-9ec2-105024088c75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rgbClr val="1A2B6B"/>
                </a:solidFill>
                <a:latin typeface="Arial" panose="020B0604020202020204"/>
                <a:ea typeface="+mn-ea"/>
                <a:cs typeface="+mn-cs"/>
              </a:defRPr>
            </a:pPr>
            <a:r>
              <a:rPr lang="en-GB" sz="1200" b="0" i="0" u="none" strike="noStrike">
                <a:solidFill>
                  <a:srgbClr val="1A2B6B"/>
                </a:solidFill>
                <a:latin typeface="Arial" panose="020B0604020202020204"/>
              </a:rPr>
              <a:t>Patient Costs (KSh)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Patient Costs (KSh)</c:v>
                </c:pt>
              </c:strCache>
            </c:strRef>
          </c:tx>
          <c:spPr>
            <a:solidFill>
              <a:srgbClr val="CC0A1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300" b="1" i="0" u="none" strike="noStrike" kern="1200" baseline="0">
                    <a:solidFill>
                      <a:srgbClr val="1A2B6B"/>
                    </a:solidFill>
                    <a:latin typeface="Arial" panose="020B0604020202020204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Baseline
(Jan–Jul 2025)</c:v>
                </c:pt>
                <c:pt idx="1">
                  <c:v>Post-Intervention
(Aug 2025–Feb 2026)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189000</c:v>
                </c:pt>
                <c:pt idx="1">
                  <c:v>78000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4C-4C2E-A6E4-9BCCCCC44F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rgbClr val="6B6F76"/>
                </a:solidFill>
                <a:latin typeface="Arial" panose="020B0604020202020204"/>
                <a:ea typeface="+mn-ea"/>
                <a:cs typeface="+mn-c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rgbClr val="E4E7EB"/>
              </a:solidFill>
              <a:prstDash val="solid"/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rgbClr val="6B6F76"/>
                </a:solidFill>
                <a:latin typeface="Arial" panose="020B0604020202020204"/>
                <a:ea typeface="+mn-ea"/>
                <a:cs typeface="+mn-c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0"/>
    <c:extLst>
      <c:ext uri="{0b15fc19-7d7d-44ad-8c2d-2c3a37ce22c3}">
        <chartProps xmlns="https://web.wps.cn/et/2018/main" chartId="{fbc82a12-8311-4d1d-8ce6-96ef54defd0c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1CB98-7C69-453B-8D9C-3C105734022B}" type="datetimeFigureOut">
              <a:t>8/7/2026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AEEF9-9363-4746-B685-E7C9B06B977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503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00F7-BBAE-4416-F972-A3D247C3F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CC9F9E-9189-CAA8-45ED-190ED4B91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1646A9-143D-1A11-D37A-8FCBD611F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33A83-AAAD-38F9-A69E-98E7F39F6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85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62068-FB9D-82AB-9F57-429DBF7DF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53FFAB-5572-8BB4-5F45-90D4C60B2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6D1411-31E9-FF47-126A-D5F80ED8E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370E6-5D6B-9F95-052D-EC1BD01F4F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11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3AA7-5B35-431F-1FED-BC66D7D57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4DC18F-481B-8FD9-1A96-D1B3DA3E19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B1B594-406D-CE59-1ACE-D5533D193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98328-E521-A51A-7ABE-E5586D91F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532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7D9BB-19CE-318E-97E1-C9CFD76C1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C74579-A662-4305-286B-03F793DD76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47550-8BDD-CEE7-E217-660046A52A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8809D-9060-2842-4E6C-8CE1868B8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59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3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64146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STUDY DESIGN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09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3017520" cy="3246120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6" name="Text 11"/>
          <p:cNvSpPr/>
          <p:nvPr/>
        </p:nvSpPr>
        <p:spPr>
          <a:xfrm>
            <a:off x="1225296" y="2139696"/>
            <a:ext cx="2651760" cy="228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050" b="1" kern="0" spc="120" dirty="0">
                <a:solidFill>
                  <a:srgbClr val="25B7C8"/>
                </a:solidFill>
                <a:latin typeface="Aptos"/>
                <a:ea typeface="Aptos" pitchFamily="34" charset="-122"/>
                <a:cs typeface="Aptos" pitchFamily="34" charset="-120"/>
              </a:rPr>
              <a:t>STUDY DESIGN</a:t>
            </a:r>
            <a:endParaRPr lang="en-US" sz="1050">
              <a:latin typeface="Aptos"/>
              <a:ea typeface="Calibri"/>
              <a:cs typeface="Calibri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225296" y="2368296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Improvement Initiative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1225296" y="2871216"/>
            <a:ext cx="2651760" cy="10973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19" name="Text 14"/>
          <p:cNvSpPr/>
          <p:nvPr/>
        </p:nvSpPr>
        <p:spPr>
          <a:xfrm>
            <a:off x="1225296" y="3008376"/>
            <a:ext cx="2651760" cy="228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050" b="1" kern="0" spc="120" dirty="0">
                <a:solidFill>
                  <a:srgbClr val="25B7C8"/>
                </a:solidFill>
                <a:latin typeface="Aptos"/>
                <a:ea typeface="Aptos" pitchFamily="34" charset="-122"/>
                <a:cs typeface="Aptos" pitchFamily="34" charset="-120"/>
              </a:rPr>
              <a:t>FRAMEWORK</a:t>
            </a:r>
            <a:endParaRPr lang="en-US" sz="1050">
              <a:latin typeface="Aptos"/>
              <a:ea typeface="Calibri"/>
              <a:cs typeface="Calibri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225296" y="3236976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Hierarchy of Controls</a:t>
            </a:r>
            <a:endParaRPr lang="en-US" sz="1250" dirty="0"/>
          </a:p>
        </p:txBody>
      </p:sp>
      <p:sp>
        <p:nvSpPr>
          <p:cNvPr id="21" name="Shape 16"/>
          <p:cNvSpPr/>
          <p:nvPr/>
        </p:nvSpPr>
        <p:spPr>
          <a:xfrm>
            <a:off x="1225296" y="3739896"/>
            <a:ext cx="2651760" cy="10973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22" name="Text 17"/>
          <p:cNvSpPr/>
          <p:nvPr/>
        </p:nvSpPr>
        <p:spPr>
          <a:xfrm>
            <a:off x="1225296" y="3877056"/>
            <a:ext cx="2651760" cy="2286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050" b="1" kern="0" spc="120" dirty="0">
                <a:solidFill>
                  <a:srgbClr val="25B7C8"/>
                </a:solidFill>
                <a:latin typeface="Aptos"/>
                <a:ea typeface="Aptos" pitchFamily="34" charset="-122"/>
                <a:cs typeface="Aptos" pitchFamily="34" charset="-120"/>
              </a:rPr>
              <a:t>DATA SOURCES</a:t>
            </a:r>
            <a:endParaRPr lang="en-US" sz="1050">
              <a:latin typeface="Aptos"/>
              <a:ea typeface="Calibri"/>
              <a:cs typeface="Calibri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1225296" y="4105656"/>
            <a:ext cx="26517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IPC audit reports · NSI reporting forms · Cannulation records · Billing records · Clinical observations</a:t>
            </a:r>
            <a:endParaRPr lang="en-US" sz="950" dirty="0"/>
          </a:p>
        </p:txBody>
      </p:sp>
      <p:sp>
        <p:nvSpPr>
          <p:cNvPr id="24" name="Shape 19"/>
          <p:cNvSpPr/>
          <p:nvPr/>
        </p:nvSpPr>
        <p:spPr>
          <a:xfrm>
            <a:off x="4288536" y="2002536"/>
            <a:ext cx="1572768" cy="566928"/>
          </a:xfrm>
          <a:prstGeom prst="rect">
            <a:avLst/>
          </a:prstGeom>
          <a:solidFill>
            <a:srgbClr val="F2F8F9"/>
          </a:solidFill>
          <a:ln w="9525">
            <a:solidFill>
              <a:srgbClr val="007C89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4334256" y="2002536"/>
            <a:ext cx="14813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Hazards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Identified</a:t>
            </a:r>
            <a:endParaRPr lang="en-US" sz="850" dirty="0"/>
          </a:p>
        </p:txBody>
      </p:sp>
      <p:sp>
        <p:nvSpPr>
          <p:cNvPr id="26" name="Text 21"/>
          <p:cNvSpPr/>
          <p:nvPr/>
        </p:nvSpPr>
        <p:spPr>
          <a:xfrm>
            <a:off x="5861304" y="2002536"/>
            <a:ext cx="91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27" name="Shape 22"/>
          <p:cNvSpPr/>
          <p:nvPr/>
        </p:nvSpPr>
        <p:spPr>
          <a:xfrm>
            <a:off x="5952744" y="2002536"/>
            <a:ext cx="1572768" cy="566928"/>
          </a:xfrm>
          <a:prstGeom prst="rect">
            <a:avLst/>
          </a:prstGeom>
          <a:solidFill>
            <a:srgbClr val="F2F8F9"/>
          </a:solidFill>
          <a:ln w="9525">
            <a:solidFill>
              <a:srgbClr val="007C89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5998464" y="2002536"/>
            <a:ext cx="14813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Baseline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Assessment</a:t>
            </a:r>
            <a:endParaRPr lang="en-US" sz="850" dirty="0"/>
          </a:p>
        </p:txBody>
      </p:sp>
      <p:sp>
        <p:nvSpPr>
          <p:cNvPr id="29" name="Text 24"/>
          <p:cNvSpPr/>
          <p:nvPr/>
        </p:nvSpPr>
        <p:spPr>
          <a:xfrm>
            <a:off x="7525512" y="2002536"/>
            <a:ext cx="91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30" name="Shape 25"/>
          <p:cNvSpPr/>
          <p:nvPr/>
        </p:nvSpPr>
        <p:spPr>
          <a:xfrm>
            <a:off x="7616952" y="2002536"/>
            <a:ext cx="1572768" cy="566928"/>
          </a:xfrm>
          <a:prstGeom prst="rect">
            <a:avLst/>
          </a:prstGeom>
          <a:solidFill>
            <a:srgbClr val="F2F8F9"/>
          </a:solidFill>
          <a:ln w="9525">
            <a:solidFill>
              <a:srgbClr val="007C89"/>
            </a:solidFill>
            <a:prstDash val="solid"/>
          </a:ln>
        </p:spPr>
      </p:sp>
      <p:sp>
        <p:nvSpPr>
          <p:cNvPr id="31" name="Text 26"/>
          <p:cNvSpPr/>
          <p:nvPr/>
        </p:nvSpPr>
        <p:spPr>
          <a:xfrm>
            <a:off x="7662672" y="2002536"/>
            <a:ext cx="14813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Leadership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Engagement</a:t>
            </a:r>
            <a:endParaRPr lang="en-US" sz="850" dirty="0"/>
          </a:p>
        </p:txBody>
      </p:sp>
      <p:sp>
        <p:nvSpPr>
          <p:cNvPr id="32" name="Text 27"/>
          <p:cNvSpPr/>
          <p:nvPr/>
        </p:nvSpPr>
        <p:spPr>
          <a:xfrm>
            <a:off x="9189720" y="2002536"/>
            <a:ext cx="91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33" name="Shape 28"/>
          <p:cNvSpPr/>
          <p:nvPr/>
        </p:nvSpPr>
        <p:spPr>
          <a:xfrm>
            <a:off x="9281160" y="2002536"/>
            <a:ext cx="1572768" cy="566928"/>
          </a:xfrm>
          <a:prstGeom prst="rect">
            <a:avLst/>
          </a:prstGeom>
          <a:solidFill>
            <a:srgbClr val="F2F8F9"/>
          </a:solidFill>
          <a:ln w="9525">
            <a:solidFill>
              <a:srgbClr val="007C89"/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9326880" y="2002536"/>
            <a:ext cx="14813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Procurement</a:t>
            </a:r>
            <a:endParaRPr lang="en-US" sz="850" dirty="0"/>
          </a:p>
        </p:txBody>
      </p:sp>
      <p:sp>
        <p:nvSpPr>
          <p:cNvPr id="35" name="Shape 30"/>
          <p:cNvSpPr/>
          <p:nvPr/>
        </p:nvSpPr>
        <p:spPr>
          <a:xfrm>
            <a:off x="4288536" y="2770632"/>
            <a:ext cx="1572768" cy="566928"/>
          </a:xfrm>
          <a:prstGeom prst="rect">
            <a:avLst/>
          </a:prstGeom>
          <a:solidFill>
            <a:srgbClr val="F2F8F9"/>
          </a:solidFill>
          <a:ln w="9525">
            <a:solidFill>
              <a:srgbClr val="007C89"/>
            </a:solidFill>
            <a:prstDash val="solid"/>
          </a:ln>
        </p:spPr>
      </p:sp>
      <p:sp>
        <p:nvSpPr>
          <p:cNvPr id="36" name="Text 31"/>
          <p:cNvSpPr/>
          <p:nvPr/>
        </p:nvSpPr>
        <p:spPr>
          <a:xfrm>
            <a:off x="4334256" y="2770632"/>
            <a:ext cx="14813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Staff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</a:t>
            </a:r>
            <a:endParaRPr lang="en-US" sz="850" dirty="0"/>
          </a:p>
        </p:txBody>
      </p:sp>
      <p:sp>
        <p:nvSpPr>
          <p:cNvPr id="37" name="Text 32"/>
          <p:cNvSpPr/>
          <p:nvPr/>
        </p:nvSpPr>
        <p:spPr>
          <a:xfrm>
            <a:off x="5861304" y="2770632"/>
            <a:ext cx="91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38" name="Shape 33"/>
          <p:cNvSpPr/>
          <p:nvPr/>
        </p:nvSpPr>
        <p:spPr>
          <a:xfrm>
            <a:off x="5952744" y="2770632"/>
            <a:ext cx="1572768" cy="566928"/>
          </a:xfrm>
          <a:prstGeom prst="rect">
            <a:avLst/>
          </a:prstGeom>
          <a:solidFill>
            <a:srgbClr val="F2F8F9"/>
          </a:solidFill>
          <a:ln w="9525">
            <a:solidFill>
              <a:srgbClr val="007C89"/>
            </a:solidFill>
            <a:prstDash val="solid"/>
          </a:ln>
        </p:spPr>
      </p:sp>
      <p:sp>
        <p:nvSpPr>
          <p:cNvPr id="39" name="Text 34"/>
          <p:cNvSpPr/>
          <p:nvPr/>
        </p:nvSpPr>
        <p:spPr>
          <a:xfrm>
            <a:off x="5998464" y="2770632"/>
            <a:ext cx="14813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850" dirty="0"/>
          </a:p>
        </p:txBody>
      </p:sp>
      <p:sp>
        <p:nvSpPr>
          <p:cNvPr id="40" name="Text 35"/>
          <p:cNvSpPr/>
          <p:nvPr/>
        </p:nvSpPr>
        <p:spPr>
          <a:xfrm>
            <a:off x="7525512" y="2770632"/>
            <a:ext cx="91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41" name="Shape 36"/>
          <p:cNvSpPr/>
          <p:nvPr/>
        </p:nvSpPr>
        <p:spPr>
          <a:xfrm>
            <a:off x="7616952" y="2770632"/>
            <a:ext cx="1572768" cy="566928"/>
          </a:xfrm>
          <a:prstGeom prst="rect">
            <a:avLst/>
          </a:prstGeom>
          <a:solidFill>
            <a:srgbClr val="F2F8F9"/>
          </a:solidFill>
          <a:ln w="9525">
            <a:solidFill>
              <a:srgbClr val="007C89"/>
            </a:solidFill>
            <a:prstDash val="solid"/>
          </a:ln>
        </p:spPr>
      </p:sp>
      <p:sp>
        <p:nvSpPr>
          <p:cNvPr id="42" name="Text 37"/>
          <p:cNvSpPr/>
          <p:nvPr/>
        </p:nvSpPr>
        <p:spPr>
          <a:xfrm>
            <a:off x="7662672" y="2770632"/>
            <a:ext cx="14813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Monitoring</a:t>
            </a:r>
            <a:endParaRPr lang="en-US" sz="850" dirty="0"/>
          </a:p>
        </p:txBody>
      </p:sp>
      <p:sp>
        <p:nvSpPr>
          <p:cNvPr id="43" name="Text 38"/>
          <p:cNvSpPr/>
          <p:nvPr/>
        </p:nvSpPr>
        <p:spPr>
          <a:xfrm>
            <a:off x="9189720" y="2770632"/>
            <a:ext cx="91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44" name="Shape 39"/>
          <p:cNvSpPr/>
          <p:nvPr/>
        </p:nvSpPr>
        <p:spPr>
          <a:xfrm>
            <a:off x="9281160" y="2770632"/>
            <a:ext cx="1572768" cy="566928"/>
          </a:xfrm>
          <a:prstGeom prst="rect">
            <a:avLst/>
          </a:prstGeom>
          <a:solidFill>
            <a:srgbClr val="F2F8F9"/>
          </a:solidFill>
          <a:ln w="9525">
            <a:solidFill>
              <a:srgbClr val="007C89"/>
            </a:solidFill>
            <a:prstDash val="solid"/>
          </a:ln>
        </p:spPr>
      </p:sp>
      <p:sp>
        <p:nvSpPr>
          <p:cNvPr id="45" name="Text 40"/>
          <p:cNvSpPr/>
          <p:nvPr/>
        </p:nvSpPr>
        <p:spPr>
          <a:xfrm>
            <a:off x="9326880" y="2770632"/>
            <a:ext cx="14813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Evaluation</a:t>
            </a:r>
            <a:endParaRPr lang="en-US" sz="850" dirty="0"/>
          </a:p>
        </p:txBody>
      </p:sp>
      <p:sp>
        <p:nvSpPr>
          <p:cNvPr id="46" name="Shape 41"/>
          <p:cNvSpPr/>
          <p:nvPr/>
        </p:nvSpPr>
        <p:spPr>
          <a:xfrm>
            <a:off x="4288536" y="3694176"/>
            <a:ext cx="2651760" cy="347472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47" name="Text 42"/>
          <p:cNvSpPr/>
          <p:nvPr/>
        </p:nvSpPr>
        <p:spPr>
          <a:xfrm>
            <a:off x="4379976" y="3694176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Indicator</a:t>
            </a:r>
            <a:endParaRPr lang="en-US" sz="1100" dirty="0"/>
          </a:p>
        </p:txBody>
      </p:sp>
      <p:sp>
        <p:nvSpPr>
          <p:cNvPr id="48" name="Shape 43"/>
          <p:cNvSpPr/>
          <p:nvPr/>
        </p:nvSpPr>
        <p:spPr>
          <a:xfrm>
            <a:off x="6940296" y="3694176"/>
            <a:ext cx="1737360" cy="347472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49" name="Text 44"/>
          <p:cNvSpPr/>
          <p:nvPr/>
        </p:nvSpPr>
        <p:spPr>
          <a:xfrm>
            <a:off x="7031736" y="3694176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Baseline</a:t>
            </a:r>
            <a:endParaRPr lang="en-US" sz="1100" dirty="0"/>
          </a:p>
        </p:txBody>
      </p:sp>
      <p:sp>
        <p:nvSpPr>
          <p:cNvPr id="50" name="Shape 45"/>
          <p:cNvSpPr/>
          <p:nvPr/>
        </p:nvSpPr>
        <p:spPr>
          <a:xfrm>
            <a:off x="8677656" y="3694176"/>
            <a:ext cx="1965960" cy="347472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51" name="Text 46"/>
          <p:cNvSpPr/>
          <p:nvPr/>
        </p:nvSpPr>
        <p:spPr>
          <a:xfrm>
            <a:off x="8769096" y="3694176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Post-Intervention</a:t>
            </a:r>
            <a:endParaRPr lang="en-US" sz="1100" dirty="0"/>
          </a:p>
        </p:txBody>
      </p:sp>
      <p:sp>
        <p:nvSpPr>
          <p:cNvPr id="52" name="Shape 47"/>
          <p:cNvSpPr/>
          <p:nvPr/>
        </p:nvSpPr>
        <p:spPr>
          <a:xfrm>
            <a:off x="4288536" y="4041648"/>
            <a:ext cx="26517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53" name="Text 48"/>
          <p:cNvSpPr/>
          <p:nvPr/>
        </p:nvSpPr>
        <p:spPr>
          <a:xfrm>
            <a:off x="4379976" y="4041648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Needlestick injuries</a:t>
            </a:r>
            <a:endParaRPr lang="en-US" sz="1050" dirty="0"/>
          </a:p>
        </p:txBody>
      </p:sp>
      <p:sp>
        <p:nvSpPr>
          <p:cNvPr id="54" name="Shape 49"/>
          <p:cNvSpPr/>
          <p:nvPr/>
        </p:nvSpPr>
        <p:spPr>
          <a:xfrm>
            <a:off x="6940296" y="4041648"/>
            <a:ext cx="17373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55" name="Text 50"/>
          <p:cNvSpPr/>
          <p:nvPr/>
        </p:nvSpPr>
        <p:spPr>
          <a:xfrm>
            <a:off x="7031736" y="4041648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2024 – Jul 2025</a:t>
            </a:r>
            <a:endParaRPr lang="en-US" sz="1050" dirty="0"/>
          </a:p>
        </p:txBody>
      </p:sp>
      <p:sp>
        <p:nvSpPr>
          <p:cNvPr id="56" name="Shape 51"/>
          <p:cNvSpPr/>
          <p:nvPr/>
        </p:nvSpPr>
        <p:spPr>
          <a:xfrm>
            <a:off x="8677656" y="4041648"/>
            <a:ext cx="19659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57" name="Text 52"/>
          <p:cNvSpPr/>
          <p:nvPr/>
        </p:nvSpPr>
        <p:spPr>
          <a:xfrm>
            <a:off x="8769096" y="4041648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 2025 – Jul 2026</a:t>
            </a:r>
            <a:endParaRPr lang="en-US" sz="1050" dirty="0"/>
          </a:p>
        </p:txBody>
      </p:sp>
      <p:sp>
        <p:nvSpPr>
          <p:cNvPr id="58" name="Shape 53"/>
          <p:cNvSpPr/>
          <p:nvPr/>
        </p:nvSpPr>
        <p:spPr>
          <a:xfrm>
            <a:off x="4288536" y="4389120"/>
            <a:ext cx="2651760" cy="347472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59" name="Text 54"/>
          <p:cNvSpPr/>
          <p:nvPr/>
        </p:nvSpPr>
        <p:spPr>
          <a:xfrm>
            <a:off x="4379976" y="4389120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Vein finder</a:t>
            </a:r>
            <a:endParaRPr lang="en-US" sz="1050" dirty="0"/>
          </a:p>
        </p:txBody>
      </p:sp>
      <p:sp>
        <p:nvSpPr>
          <p:cNvPr id="60" name="Shape 55"/>
          <p:cNvSpPr/>
          <p:nvPr/>
        </p:nvSpPr>
        <p:spPr>
          <a:xfrm>
            <a:off x="6940296" y="4389120"/>
            <a:ext cx="1737360" cy="347472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61" name="Text 56"/>
          <p:cNvSpPr/>
          <p:nvPr/>
        </p:nvSpPr>
        <p:spPr>
          <a:xfrm>
            <a:off x="7031736" y="4389120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 – Jul 2025</a:t>
            </a:r>
            <a:endParaRPr lang="en-US" sz="1050" dirty="0"/>
          </a:p>
        </p:txBody>
      </p:sp>
      <p:sp>
        <p:nvSpPr>
          <p:cNvPr id="62" name="Shape 57"/>
          <p:cNvSpPr/>
          <p:nvPr/>
        </p:nvSpPr>
        <p:spPr>
          <a:xfrm>
            <a:off x="8677656" y="4389120"/>
            <a:ext cx="1965960" cy="347472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63" name="Text 58"/>
          <p:cNvSpPr/>
          <p:nvPr/>
        </p:nvSpPr>
        <p:spPr>
          <a:xfrm>
            <a:off x="8769096" y="4389120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 2025 – Feb 2026</a:t>
            </a:r>
            <a:endParaRPr lang="en-US" sz="1050" dirty="0"/>
          </a:p>
        </p:txBody>
      </p:sp>
      <p:sp>
        <p:nvSpPr>
          <p:cNvPr id="64" name="Shape 59"/>
          <p:cNvSpPr/>
          <p:nvPr/>
        </p:nvSpPr>
        <p:spPr>
          <a:xfrm>
            <a:off x="4288536" y="4736592"/>
            <a:ext cx="26517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65" name="Text 60"/>
          <p:cNvSpPr/>
          <p:nvPr/>
        </p:nvSpPr>
        <p:spPr>
          <a:xfrm>
            <a:off x="4379976" y="4736592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Clippers &amp; chlorhexidine</a:t>
            </a:r>
            <a:endParaRPr lang="en-US" sz="1050" dirty="0"/>
          </a:p>
        </p:txBody>
      </p:sp>
      <p:sp>
        <p:nvSpPr>
          <p:cNvPr id="66" name="Shape 61"/>
          <p:cNvSpPr/>
          <p:nvPr/>
        </p:nvSpPr>
        <p:spPr>
          <a:xfrm>
            <a:off x="6940296" y="4736592"/>
            <a:ext cx="17373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67" name="Text 62"/>
          <p:cNvSpPr/>
          <p:nvPr/>
        </p:nvSpPr>
        <p:spPr>
          <a:xfrm>
            <a:off x="7031736" y="4736592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Baseline practice</a:t>
            </a:r>
            <a:endParaRPr lang="en-US" sz="1050" dirty="0"/>
          </a:p>
        </p:txBody>
      </p:sp>
      <p:sp>
        <p:nvSpPr>
          <p:cNvPr id="68" name="Shape 63"/>
          <p:cNvSpPr/>
          <p:nvPr/>
        </p:nvSpPr>
        <p:spPr>
          <a:xfrm>
            <a:off x="8677656" y="4736592"/>
            <a:ext cx="19659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69" name="Text 64"/>
          <p:cNvSpPr/>
          <p:nvPr/>
        </p:nvSpPr>
        <p:spPr>
          <a:xfrm>
            <a:off x="8769096" y="4736592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Ongoing monitoring</a:t>
            </a:r>
            <a:endParaRPr lang="en-US" sz="1050" dirty="0"/>
          </a:p>
        </p:txBody>
      </p:sp>
      <p:sp>
        <p:nvSpPr>
          <p:cNvPr id="70" name="Text 65"/>
          <p:cNvSpPr/>
          <p:nvPr/>
        </p:nvSpPr>
        <p:spPr>
          <a:xfrm>
            <a:off x="1042416" y="5385816"/>
            <a:ext cx="10067544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5E7C87"/>
                </a:solidFill>
                <a:latin typeface="Aptos"/>
                <a:ea typeface="Aptos" pitchFamily="34" charset="-122"/>
                <a:cs typeface="Aptos" pitchFamily="34" charset="-120"/>
              </a:rPr>
              <a:t>Baseline data were drawn from routine hospital surveillance; the same indicators were compared descriptively pre- and post-intervention.</a:t>
            </a:r>
            <a:endParaRPr lang="en-US" sz="1100" b="1">
              <a:latin typeface="Aptos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INDICATORS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Did We Measure Success?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3246120" cy="3383280"/>
          </a:xfrm>
          <a:prstGeom prst="rect">
            <a:avLst/>
          </a:prstGeom>
          <a:solidFill>
            <a:srgbClr val="FFFFFF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1042416" y="2002536"/>
            <a:ext cx="3246120" cy="384048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17" name="Text 12"/>
          <p:cNvSpPr/>
          <p:nvPr/>
        </p:nvSpPr>
        <p:spPr>
          <a:xfrm>
            <a:off x="1152144" y="2002536"/>
            <a:ext cx="30266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 Indicators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1207008" y="2615184"/>
            <a:ext cx="73152" cy="73152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19" name="Text 14"/>
          <p:cNvSpPr/>
          <p:nvPr/>
        </p:nvSpPr>
        <p:spPr>
          <a:xfrm>
            <a:off x="1362456" y="240300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Adoption of electric clippers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1207008" y="3163824"/>
            <a:ext cx="73152" cy="73152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1" name="Text 16"/>
          <p:cNvSpPr/>
          <p:nvPr/>
        </p:nvSpPr>
        <p:spPr>
          <a:xfrm>
            <a:off x="1362456" y="2993983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Adoption of chlorhexidine-alcohol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1207008" y="3712464"/>
            <a:ext cx="73152" cy="73152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3" name="Text 18"/>
          <p:cNvSpPr/>
          <p:nvPr/>
        </p:nvSpPr>
        <p:spPr>
          <a:xfrm>
            <a:off x="1362456" y="3542623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cannula use</a:t>
            </a:r>
            <a:endParaRPr lang="en-US" sz="1050" dirty="0"/>
          </a:p>
        </p:txBody>
      </p:sp>
      <p:sp>
        <p:nvSpPr>
          <p:cNvPr id="24" name="Shape 19"/>
          <p:cNvSpPr/>
          <p:nvPr/>
        </p:nvSpPr>
        <p:spPr>
          <a:xfrm>
            <a:off x="1207008" y="4261104"/>
            <a:ext cx="73152" cy="73152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5" name="Text 20"/>
          <p:cNvSpPr/>
          <p:nvPr/>
        </p:nvSpPr>
        <p:spPr>
          <a:xfrm>
            <a:off x="1362456" y="404892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Vein finder use</a:t>
            </a:r>
            <a:endParaRPr lang="en-US" sz="1050" dirty="0"/>
          </a:p>
        </p:txBody>
      </p:sp>
      <p:sp>
        <p:nvSpPr>
          <p:cNvPr id="26" name="Shape 21"/>
          <p:cNvSpPr/>
          <p:nvPr/>
        </p:nvSpPr>
        <p:spPr>
          <a:xfrm>
            <a:off x="1207008" y="4809744"/>
            <a:ext cx="73152" cy="73152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7" name="Text 22"/>
          <p:cNvSpPr/>
          <p:nvPr/>
        </p:nvSpPr>
        <p:spPr>
          <a:xfrm>
            <a:off x="1362456" y="459756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Staff sensitization</a:t>
            </a:r>
            <a:endParaRPr lang="en-US" sz="1050" dirty="0"/>
          </a:p>
        </p:txBody>
      </p:sp>
      <p:sp>
        <p:nvSpPr>
          <p:cNvPr id="28" name="Shape 23"/>
          <p:cNvSpPr/>
          <p:nvPr/>
        </p:nvSpPr>
        <p:spPr>
          <a:xfrm>
            <a:off x="4453128" y="2002536"/>
            <a:ext cx="3246120" cy="3383280"/>
          </a:xfrm>
          <a:prstGeom prst="rect">
            <a:avLst/>
          </a:prstGeom>
          <a:solidFill>
            <a:srgbClr val="FFFFFF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4453128" y="2002536"/>
            <a:ext cx="3246120" cy="38404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30" name="Text 25"/>
          <p:cNvSpPr/>
          <p:nvPr/>
        </p:nvSpPr>
        <p:spPr>
          <a:xfrm>
            <a:off x="4562856" y="2002536"/>
            <a:ext cx="30266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 Indicators</a:t>
            </a:r>
            <a:endParaRPr lang="en-US" sz="1100" dirty="0"/>
          </a:p>
        </p:txBody>
      </p:sp>
      <p:sp>
        <p:nvSpPr>
          <p:cNvPr id="31" name="Shape 26"/>
          <p:cNvSpPr/>
          <p:nvPr/>
        </p:nvSpPr>
        <p:spPr>
          <a:xfrm>
            <a:off x="4617720" y="2615184"/>
            <a:ext cx="73152" cy="73152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32" name="Text 27"/>
          <p:cNvSpPr/>
          <p:nvPr/>
        </p:nvSpPr>
        <p:spPr>
          <a:xfrm>
            <a:off x="4699085" y="240300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Total needlestick injuries</a:t>
            </a:r>
            <a:endParaRPr lang="en-US" sz="1050" dirty="0"/>
          </a:p>
        </p:txBody>
      </p:sp>
      <p:sp>
        <p:nvSpPr>
          <p:cNvPr id="33" name="Shape 28"/>
          <p:cNvSpPr/>
          <p:nvPr/>
        </p:nvSpPr>
        <p:spPr>
          <a:xfrm>
            <a:off x="4617720" y="3163824"/>
            <a:ext cx="73152" cy="73152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34" name="Text 29"/>
          <p:cNvSpPr/>
          <p:nvPr/>
        </p:nvSpPr>
        <p:spPr>
          <a:xfrm>
            <a:off x="4699085" y="2993983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Cannula-related needlestick injuries</a:t>
            </a:r>
            <a:endParaRPr lang="en-US" sz="1050" dirty="0"/>
          </a:p>
        </p:txBody>
      </p:sp>
      <p:sp>
        <p:nvSpPr>
          <p:cNvPr id="35" name="Shape 30"/>
          <p:cNvSpPr/>
          <p:nvPr/>
        </p:nvSpPr>
        <p:spPr>
          <a:xfrm>
            <a:off x="4617720" y="3712464"/>
            <a:ext cx="73152" cy="73152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36" name="Text 31"/>
          <p:cNvSpPr/>
          <p:nvPr/>
        </p:nvSpPr>
        <p:spPr>
          <a:xfrm>
            <a:off x="4773168" y="3489706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External-assisted cannulations</a:t>
            </a:r>
            <a:endParaRPr lang="en-US" sz="1050" dirty="0"/>
          </a:p>
        </p:txBody>
      </p:sp>
      <p:sp>
        <p:nvSpPr>
          <p:cNvPr id="37" name="Shape 32"/>
          <p:cNvSpPr/>
          <p:nvPr/>
        </p:nvSpPr>
        <p:spPr>
          <a:xfrm>
            <a:off x="4617720" y="4261104"/>
            <a:ext cx="73152" cy="73152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38" name="Text 33"/>
          <p:cNvSpPr/>
          <p:nvPr/>
        </p:nvSpPr>
        <p:spPr>
          <a:xfrm>
            <a:off x="4773168" y="404892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Patient costs</a:t>
            </a:r>
            <a:endParaRPr lang="en-US" sz="1050" dirty="0"/>
          </a:p>
        </p:txBody>
      </p:sp>
      <p:sp>
        <p:nvSpPr>
          <p:cNvPr id="39" name="Shape 34"/>
          <p:cNvSpPr/>
          <p:nvPr/>
        </p:nvSpPr>
        <p:spPr>
          <a:xfrm>
            <a:off x="4617720" y="4809744"/>
            <a:ext cx="73152" cy="73152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40" name="Text 35"/>
          <p:cNvSpPr/>
          <p:nvPr/>
        </p:nvSpPr>
        <p:spPr>
          <a:xfrm>
            <a:off x="4773168" y="462931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adherence</a:t>
            </a:r>
            <a:endParaRPr lang="en-US" sz="1050" dirty="0"/>
          </a:p>
        </p:txBody>
      </p:sp>
      <p:sp>
        <p:nvSpPr>
          <p:cNvPr id="41" name="Shape 36"/>
          <p:cNvSpPr/>
          <p:nvPr/>
        </p:nvSpPr>
        <p:spPr>
          <a:xfrm>
            <a:off x="7863840" y="2002536"/>
            <a:ext cx="3246120" cy="3383280"/>
          </a:xfrm>
          <a:prstGeom prst="rect">
            <a:avLst/>
          </a:prstGeom>
          <a:solidFill>
            <a:srgbClr val="FFFFFF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42" name="Shape 37"/>
          <p:cNvSpPr/>
          <p:nvPr/>
        </p:nvSpPr>
        <p:spPr>
          <a:xfrm>
            <a:off x="7863840" y="2002536"/>
            <a:ext cx="3246120" cy="38404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43" name="Text 38"/>
          <p:cNvSpPr/>
          <p:nvPr/>
        </p:nvSpPr>
        <p:spPr>
          <a:xfrm>
            <a:off x="7973568" y="2002536"/>
            <a:ext cx="30266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Balancing Indicators</a:t>
            </a:r>
            <a:endParaRPr lang="en-US" sz="1100" dirty="0"/>
          </a:p>
        </p:txBody>
      </p:sp>
      <p:sp>
        <p:nvSpPr>
          <p:cNvPr id="44" name="Shape 39"/>
          <p:cNvSpPr/>
          <p:nvPr/>
        </p:nvSpPr>
        <p:spPr>
          <a:xfrm>
            <a:off x="8028432" y="2615184"/>
            <a:ext cx="73152" cy="73152"/>
          </a:xfrm>
          <a:prstGeom prst="ellipse">
            <a:avLst/>
          </a:prstGeom>
          <a:solidFill>
            <a:srgbClr val="25B7C8"/>
          </a:solidFill>
          <a:ln/>
        </p:spPr>
      </p:sp>
      <p:sp>
        <p:nvSpPr>
          <p:cNvPr id="45" name="Text 40"/>
          <p:cNvSpPr/>
          <p:nvPr/>
        </p:nvSpPr>
        <p:spPr>
          <a:xfrm>
            <a:off x="8120380" y="2392426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Staff acceptance</a:t>
            </a:r>
            <a:endParaRPr lang="en-US" sz="1050" dirty="0"/>
          </a:p>
        </p:txBody>
      </p:sp>
      <p:sp>
        <p:nvSpPr>
          <p:cNvPr id="46" name="Shape 41"/>
          <p:cNvSpPr/>
          <p:nvPr/>
        </p:nvSpPr>
        <p:spPr>
          <a:xfrm>
            <a:off x="8028432" y="3163824"/>
            <a:ext cx="73152" cy="73152"/>
          </a:xfrm>
          <a:prstGeom prst="ellipse">
            <a:avLst/>
          </a:prstGeom>
          <a:solidFill>
            <a:srgbClr val="25B7C8"/>
          </a:solidFill>
          <a:ln/>
        </p:spPr>
      </p:sp>
      <p:sp>
        <p:nvSpPr>
          <p:cNvPr id="47" name="Text 42"/>
          <p:cNvSpPr/>
          <p:nvPr/>
        </p:nvSpPr>
        <p:spPr>
          <a:xfrm>
            <a:off x="8183880" y="295164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Device availability</a:t>
            </a:r>
            <a:endParaRPr lang="en-US" sz="1050" dirty="0"/>
          </a:p>
        </p:txBody>
      </p:sp>
      <p:sp>
        <p:nvSpPr>
          <p:cNvPr id="48" name="Shape 43"/>
          <p:cNvSpPr/>
          <p:nvPr/>
        </p:nvSpPr>
        <p:spPr>
          <a:xfrm>
            <a:off x="8028432" y="3712464"/>
            <a:ext cx="73152" cy="73152"/>
          </a:xfrm>
          <a:prstGeom prst="ellipse">
            <a:avLst/>
          </a:prstGeom>
          <a:solidFill>
            <a:srgbClr val="25B7C8"/>
          </a:solidFill>
          <a:ln/>
        </p:spPr>
      </p:sp>
      <p:sp>
        <p:nvSpPr>
          <p:cNvPr id="49" name="Text 44"/>
          <p:cNvSpPr/>
          <p:nvPr/>
        </p:nvSpPr>
        <p:spPr>
          <a:xfrm>
            <a:off x="8205047" y="350028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Supply continuity</a:t>
            </a:r>
            <a:endParaRPr lang="en-US" sz="1050" dirty="0"/>
          </a:p>
        </p:txBody>
      </p:sp>
      <p:sp>
        <p:nvSpPr>
          <p:cNvPr id="50" name="Shape 45"/>
          <p:cNvSpPr/>
          <p:nvPr/>
        </p:nvSpPr>
        <p:spPr>
          <a:xfrm>
            <a:off x="8028432" y="4261104"/>
            <a:ext cx="73152" cy="73152"/>
          </a:xfrm>
          <a:prstGeom prst="ellipse">
            <a:avLst/>
          </a:prstGeom>
          <a:solidFill>
            <a:srgbClr val="25B7C8"/>
          </a:solidFill>
          <a:ln/>
        </p:spPr>
      </p:sp>
      <p:sp>
        <p:nvSpPr>
          <p:cNvPr id="51" name="Text 46"/>
          <p:cNvSpPr/>
          <p:nvPr/>
        </p:nvSpPr>
        <p:spPr>
          <a:xfrm>
            <a:off x="8205047" y="4038346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Staff competency</a:t>
            </a:r>
            <a:endParaRPr lang="en-US" sz="1050" dirty="0"/>
          </a:p>
        </p:txBody>
      </p:sp>
      <p:sp>
        <p:nvSpPr>
          <p:cNvPr id="52" name="Shape 47"/>
          <p:cNvSpPr/>
          <p:nvPr/>
        </p:nvSpPr>
        <p:spPr>
          <a:xfrm>
            <a:off x="8028432" y="4809744"/>
            <a:ext cx="73152" cy="73152"/>
          </a:xfrm>
          <a:prstGeom prst="ellipse">
            <a:avLst/>
          </a:prstGeom>
          <a:solidFill>
            <a:srgbClr val="25B7C8"/>
          </a:solidFill>
          <a:ln/>
        </p:spPr>
      </p:sp>
      <p:sp>
        <p:nvSpPr>
          <p:cNvPr id="53" name="Text 48"/>
          <p:cNvSpPr/>
          <p:nvPr/>
        </p:nvSpPr>
        <p:spPr>
          <a:xfrm>
            <a:off x="8205047" y="4597569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Procedure delays</a:t>
            </a:r>
            <a:endParaRPr lang="en-US" sz="1050" dirty="0"/>
          </a:p>
        </p:txBody>
      </p:sp>
      <p:sp>
        <p:nvSpPr>
          <p:cNvPr id="54" name="Shape 49"/>
          <p:cNvSpPr/>
          <p:nvPr/>
        </p:nvSpPr>
        <p:spPr>
          <a:xfrm>
            <a:off x="1042416" y="5568696"/>
            <a:ext cx="10067544" cy="45720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55" name="Text 50"/>
          <p:cNvSpPr/>
          <p:nvPr/>
        </p:nvSpPr>
        <p:spPr>
          <a:xfrm>
            <a:off x="1225296" y="5568696"/>
            <a:ext cx="97017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Improvement was evaluated using process, outcome, and balancing measures.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tit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flipV="1">
            <a:off x="658368" y="2949702"/>
            <a:ext cx="3455670" cy="67818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658368" y="3154680"/>
            <a:ext cx="960120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0000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Why the Interventions?</a:t>
            </a:r>
            <a:endParaRPr lang="en-US" sz="3400" b="1">
              <a:solidFill>
                <a:srgbClr val="FF0000"/>
              </a:solidFill>
              <a:latin typeface="Aptos Display"/>
              <a:ea typeface="Calibri"/>
              <a:cs typeface="Calibri"/>
            </a:endParaRPr>
          </a:p>
        </p:txBody>
      </p:sp>
      <p:sp>
        <p:nvSpPr>
          <p:cNvPr id="5" name="Shape 2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6" name="Shape 3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9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0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INTERVENTIONS?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499618" y="-15071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Razor Blades to Electric Clippers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616EA4-17A0-3EB8-65BE-CC1F67050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167" y="958728"/>
            <a:ext cx="12192000" cy="534271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320546" y="9017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INTERVENTIONS?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5775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Razor Blades to Electric Clippers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13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45E9A3-E7CB-D217-F005-235B2F5EA3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06941"/>
            <a:ext cx="12192000" cy="52674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9017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INTERVENTIONS?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102868" y="344763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Iodine/Povidone to 2% Chlorhexidine – 70% Isopropyl Alcohol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14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70FF28-28C3-A588-AF8E-35D5685ECC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80594"/>
            <a:ext cx="12192000" cy="53201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INTERVENTIONS?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630513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Iodine/Povidone to 2% Chlorhexidine – 70% Isopropyl Alcohol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15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A454E00-843E-6790-83CA-396B7B523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52" y="1069966"/>
            <a:ext cx="12192000" cy="52260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5" name="Text 2"/>
          <p:cNvSpPr/>
          <p:nvPr/>
        </p:nvSpPr>
        <p:spPr>
          <a:xfrm>
            <a:off x="185993" y="-16962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Vein Finders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16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5847F6-990F-50C6-BC0B-AB2394D0DE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379760"/>
            <a:ext cx="12192000" cy="54763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067068-627B-BA1E-BE24-F1FDF801DA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1923"/>
            <a:ext cx="12192000" cy="105760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tit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" y="-570078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3017520"/>
            <a:ext cx="502920" cy="27432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658368" y="3154680"/>
            <a:ext cx="960120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0000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Project Implementation</a:t>
            </a:r>
            <a:endParaRPr lang="en-US" sz="3400">
              <a:solidFill>
                <a:srgbClr val="FF0000"/>
              </a:solidFill>
              <a:latin typeface="Aptos Display"/>
              <a:ea typeface="Calibri"/>
              <a:cs typeface="Calibri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6618" y="4111837"/>
            <a:ext cx="960120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en-US" sz="1500" i="1" dirty="0">
              <a:solidFill>
                <a:srgbClr val="007C89"/>
              </a:solidFill>
              <a:latin typeface="Apto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7" name="Shape 4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8" name="Text 5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0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1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77FDA-1B17-F416-9022-58BDD729F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BF86746-D9A5-3474-421F-57925157FBE7}"/>
              </a:ext>
            </a:extLst>
          </p:cNvPr>
          <p:cNvSpPr/>
          <p:nvPr/>
        </p:nvSpPr>
        <p:spPr>
          <a:xfrm>
            <a:off x="1588" y="6731498"/>
            <a:ext cx="12188825" cy="12650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6495EB7D-E0F8-B687-F873-276078EF050C}"/>
              </a:ext>
            </a:extLst>
          </p:cNvPr>
          <p:cNvSpPr/>
          <p:nvPr/>
        </p:nvSpPr>
        <p:spPr>
          <a:xfrm>
            <a:off x="3741581" y="2738463"/>
            <a:ext cx="2700820" cy="9607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9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0F39A8-5A28-2A7A-CBC6-41FBB4B384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190" t="4905" r="33516" b="5327"/>
          <a:stretch>
            <a:fillRect/>
          </a:stretch>
        </p:blipFill>
        <p:spPr>
          <a:xfrm>
            <a:off x="6747558" y="2168"/>
            <a:ext cx="1870907" cy="61563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7BF9B6-929E-62A3-20AD-273FABC923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233" t="15850" r="38767" b="20445"/>
          <a:stretch>
            <a:fillRect/>
          </a:stretch>
        </p:blipFill>
        <p:spPr>
          <a:xfrm>
            <a:off x="586242" y="127932"/>
            <a:ext cx="2134557" cy="58130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BC6B51-BCB2-31F0-2CD7-6D2705C1387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876" t="5679" r="18455" b="62611"/>
          <a:stretch>
            <a:fillRect/>
          </a:stretch>
        </p:blipFill>
        <p:spPr>
          <a:xfrm>
            <a:off x="8619900" y="1229454"/>
            <a:ext cx="3480663" cy="2066514"/>
          </a:xfrm>
          <a:prstGeom prst="rect">
            <a:avLst/>
          </a:prstGeom>
        </p:spPr>
      </p:pic>
      <p:sp>
        <p:nvSpPr>
          <p:cNvPr id="4" name="Call-out: Up Arrow 3">
            <a:extLst>
              <a:ext uri="{FF2B5EF4-FFF2-40B4-BE49-F238E27FC236}">
                <a16:creationId xmlns:a16="http://schemas.microsoft.com/office/drawing/2014/main" id="{DD06FD05-184D-DC14-7342-C9AF99E7821A}"/>
              </a:ext>
            </a:extLst>
          </p:cNvPr>
          <p:cNvSpPr/>
          <p:nvPr/>
        </p:nvSpPr>
        <p:spPr>
          <a:xfrm>
            <a:off x="9143685" y="3570199"/>
            <a:ext cx="2837542" cy="1436915"/>
          </a:xfrm>
          <a:prstGeom prst="up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Single-use clipper heads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D2CB3C-9F88-796D-AFBE-44BACD86B37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078" t="33072" r="22640" b="35585"/>
          <a:stretch>
            <a:fillRect/>
          </a:stretch>
        </p:blipFill>
        <p:spPr>
          <a:xfrm rot="300000">
            <a:off x="8380203" y="5312306"/>
            <a:ext cx="3668416" cy="1264098"/>
          </a:xfrm>
          <a:prstGeom prst="rect">
            <a:avLst/>
          </a:prstGeom>
        </p:spPr>
      </p:pic>
      <p:sp>
        <p:nvSpPr>
          <p:cNvPr id="7" name="Shape 6">
            <a:extLst>
              <a:ext uri="{FF2B5EF4-FFF2-40B4-BE49-F238E27FC236}">
                <a16:creationId xmlns:a16="http://schemas.microsoft.com/office/drawing/2014/main" id="{60634958-0B40-83CF-E758-DC1C80DB8D50}"/>
              </a:ext>
            </a:extLst>
          </p:cNvPr>
          <p:cNvSpPr/>
          <p:nvPr/>
        </p:nvSpPr>
        <p:spPr>
          <a:xfrm>
            <a:off x="0" y="6513322"/>
            <a:ext cx="12188952" cy="34467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3353C6-0D6F-57B5-16DA-BA9B4609BE1E}"/>
              </a:ext>
            </a:extLst>
          </p:cNvPr>
          <p:cNvSpPr txBox="1"/>
          <p:nvPr/>
        </p:nvSpPr>
        <p:spPr>
          <a:xfrm>
            <a:off x="105833" y="6604000"/>
            <a:ext cx="609600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i="0" u="none" strike="noStrike" baseline="0">
                <a:solidFill>
                  <a:srgbClr val="FFFFFF"/>
                </a:solidFill>
                <a:latin typeface="Aptos"/>
              </a:rPr>
              <a:t>13TH IPNET KENYA CONFERENCE • 19–21 AUGUST 2026 • PRIDE INN PLAZA, NAIROBI</a:t>
            </a:r>
            <a:r>
              <a:rPr sz="900" b="0" i="0">
                <a:solidFill>
                  <a:srgbClr val="000000"/>
                </a:solidFill>
                <a:latin typeface="Aptos"/>
                <a:ea typeface="Aptos"/>
                <a:cs typeface="Aptos"/>
              </a:rPr>
              <a:t>​</a:t>
            </a:r>
            <a:endParaRPr lang="en-GB"/>
          </a:p>
          <a:p>
            <a:pPr algn="ctr"/>
            <a:endParaRPr lang="en-GB"/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73604621-715F-D366-FF35-3FF6B3865500}"/>
              </a:ext>
            </a:extLst>
          </p:cNvPr>
          <p:cNvSpPr/>
          <p:nvPr/>
        </p:nvSpPr>
        <p:spPr>
          <a:xfrm>
            <a:off x="82296" y="-508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IMPLEMENTATION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40616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t>Abstract Details</a:t>
            </a:r>
            <a:endParaRPr lang="en-US" sz="300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/>
              </a:rPr>
              <a:t>01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/>
          </a:p>
        </p:txBody>
      </p:sp>
      <p:sp>
        <p:nvSpPr>
          <p:cNvPr id="15" name="Full Content Area"/>
          <p:cNvSpPr/>
          <p:nvPr/>
        </p:nvSpPr>
        <p:spPr>
          <a:xfrm>
            <a:off x="658368" y="1719862"/>
            <a:ext cx="11315417" cy="4270511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spcAft>
                <a:spcPts val="3000"/>
              </a:spcAft>
            </a:pPr>
            <a:r>
              <a:rPr sz="1650" b="1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1650" b="0" dirty="0">
                <a:solidFill>
                  <a:srgbClr val="00384A"/>
                </a:solidFill>
                <a:latin typeface="Aptos"/>
              </a:rPr>
              <a:t> </a:t>
            </a:r>
            <a:r>
              <a:rPr sz="1650" b="1" dirty="0">
                <a:solidFill>
                  <a:srgbClr val="00384A"/>
                </a:solidFill>
                <a:latin typeface="Aptos"/>
              </a:rPr>
              <a:t> </a:t>
            </a:r>
            <a:r>
              <a:rPr lang="en-US" sz="1650" b="1">
                <a:solidFill>
                  <a:srgbClr val="00384A"/>
                </a:solidFill>
                <a:ea typeface="+mn-lt"/>
                <a:cs typeface="+mn-lt"/>
              </a:rPr>
              <a:t>Applying the WHO Hierarchy of Controls to Strengthen Infection Prevention and Occupational Safety at Valley Hospital</a:t>
            </a:r>
            <a:endParaRPr lang="en-US" sz="1650" b="1">
              <a:solidFill>
                <a:srgbClr val="00384A"/>
              </a:solidFill>
              <a:latin typeface="Aptos"/>
            </a:endParaRPr>
          </a:p>
          <a:p>
            <a:pPr>
              <a:spcAft>
                <a:spcPts val="2300"/>
              </a:spcAft>
            </a:pPr>
            <a:r>
              <a:rPr sz="1450" b="1">
                <a:solidFill>
                  <a:srgbClr val="007C89"/>
                </a:solidFill>
                <a:latin typeface="Aptos"/>
              </a:rPr>
              <a:t>PRESENTER NAME: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GB" sz="1450">
                <a:solidFill>
                  <a:srgbClr val="00384A"/>
                </a:solidFill>
                <a:latin typeface="Aptos"/>
              </a:rPr>
              <a:t>BONFACE THURANIRA DOUGLAS</a:t>
            </a:r>
            <a:endParaRPr sz="1450" b="0">
              <a:solidFill>
                <a:srgbClr val="00384A"/>
              </a:solidFill>
              <a:latin typeface="Aptos"/>
            </a:endParaRPr>
          </a:p>
          <a:p>
            <a:pPr>
              <a:spcAft>
                <a:spcPts val="2300"/>
              </a:spcAft>
            </a:pPr>
            <a:r>
              <a:rPr sz="1450" b="1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GB" sz="1450">
                <a:solidFill>
                  <a:srgbClr val="00384A"/>
                </a:solidFill>
                <a:latin typeface="Aptos"/>
              </a:rPr>
              <a:t>VALLEY HOSPITAL</a:t>
            </a:r>
            <a:endParaRPr sz="1450" b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>
                <a:solidFill>
                  <a:srgbClr val="007C89"/>
                </a:solidFill>
                <a:latin typeface="Aptos"/>
              </a:rPr>
              <a:t>COUNTY: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GB" sz="1450">
                <a:solidFill>
                  <a:srgbClr val="00384A"/>
                </a:solidFill>
                <a:latin typeface="Aptos"/>
              </a:rPr>
              <a:t>NAKURU</a:t>
            </a:r>
            <a:endParaRPr sz="1450" b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>
                <a:solidFill>
                  <a:srgbClr val="007C89"/>
                </a:solidFill>
                <a:latin typeface="Aptos"/>
              </a:rPr>
              <a:t>COUNTRY: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GB" sz="1450">
                <a:solidFill>
                  <a:srgbClr val="00384A"/>
                </a:solidFill>
                <a:latin typeface="Aptos"/>
              </a:rPr>
              <a:t>KENYA</a:t>
            </a:r>
            <a:endParaRPr sz="1450" b="0">
              <a:solidFill>
                <a:srgbClr val="00384A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731286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B6149-AC2C-AB58-7381-58923E48C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w: Right 8">
            <a:extLst>
              <a:ext uri="{FF2B5EF4-FFF2-40B4-BE49-F238E27FC236}">
                <a16:creationId xmlns:a16="http://schemas.microsoft.com/office/drawing/2014/main" id="{8262C297-F976-5AE7-4519-ED9924C16969}"/>
              </a:ext>
            </a:extLst>
          </p:cNvPr>
          <p:cNvSpPr/>
          <p:nvPr/>
        </p:nvSpPr>
        <p:spPr>
          <a:xfrm>
            <a:off x="6498530" y="3217829"/>
            <a:ext cx="1939471" cy="6946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9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027632-D62A-93B5-3941-CE41E9288E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548" t="18750" r="19041" b="7203"/>
          <a:stretch>
            <a:fillRect/>
          </a:stretch>
        </p:blipFill>
        <p:spPr>
          <a:xfrm>
            <a:off x="92757" y="674914"/>
            <a:ext cx="3202324" cy="50781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50BAA2-020C-5E85-1CA9-B026FD958F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510" t="19492" r="20128" b="8475"/>
          <a:stretch>
            <a:fillRect/>
          </a:stretch>
        </p:blipFill>
        <p:spPr>
          <a:xfrm>
            <a:off x="3191556" y="820057"/>
            <a:ext cx="3312991" cy="49400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D989DA-8C9D-11A8-DD92-9374FE7DC49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383" t="7237" r="24487" b="7090"/>
          <a:stretch>
            <a:fillRect/>
          </a:stretch>
        </p:blipFill>
        <p:spPr>
          <a:xfrm>
            <a:off x="8286071" y="-154897"/>
            <a:ext cx="3313974" cy="6799265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210F3787-EA51-C127-EB30-8E61F9FB08D9}"/>
              </a:ext>
            </a:extLst>
          </p:cNvPr>
          <p:cNvSpPr/>
          <p:nvPr/>
        </p:nvSpPr>
        <p:spPr>
          <a:xfrm>
            <a:off x="92879" y="100753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IMPLEMENTATION</a:t>
            </a:r>
            <a:endParaRPr lang="en-US" sz="1000" dirty="0"/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784A910A-2D36-141D-7B5F-255F9BBCA5C1}"/>
              </a:ext>
            </a:extLst>
          </p:cNvPr>
          <p:cNvSpPr/>
          <p:nvPr/>
        </p:nvSpPr>
        <p:spPr>
          <a:xfrm>
            <a:off x="0" y="6481572"/>
            <a:ext cx="12188952" cy="3764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479DA9-81A6-09D4-6171-6439D09AC732}"/>
              </a:ext>
            </a:extLst>
          </p:cNvPr>
          <p:cNvSpPr txBox="1"/>
          <p:nvPr/>
        </p:nvSpPr>
        <p:spPr>
          <a:xfrm>
            <a:off x="148167" y="6604000"/>
            <a:ext cx="609600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i="0" u="none" strike="noStrike" baseline="0">
                <a:solidFill>
                  <a:srgbClr val="FFFFFF"/>
                </a:solidFill>
                <a:latin typeface="Aptos"/>
              </a:rPr>
              <a:t>13TH IPNET KENYA CONFERENCE • 19–21 AUGUST 2026 • PRIDE INN PLAZA, NAIROBI</a:t>
            </a:r>
            <a:r>
              <a:rPr sz="900" b="0" i="0">
                <a:solidFill>
                  <a:srgbClr val="000000"/>
                </a:solidFill>
                <a:latin typeface="Aptos"/>
                <a:ea typeface="Aptos"/>
                <a:cs typeface="Aptos"/>
              </a:rPr>
              <a:t>​</a:t>
            </a:r>
            <a:endParaRPr lang="en-GB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915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32D98-8652-0E85-9609-509A8716A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3358771-D14F-4039-B854-261C81FF8B6E}"/>
              </a:ext>
            </a:extLst>
          </p:cNvPr>
          <p:cNvSpPr/>
          <p:nvPr/>
        </p:nvSpPr>
        <p:spPr>
          <a:xfrm>
            <a:off x="1588" y="6731498"/>
            <a:ext cx="12188825" cy="12650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A6B511-F663-966E-7AA2-BBD2C42431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02" t="36720" r="4686" b="31429"/>
          <a:stretch>
            <a:fillRect/>
          </a:stretch>
        </p:blipFill>
        <p:spPr>
          <a:xfrm>
            <a:off x="2102431" y="137885"/>
            <a:ext cx="8536192" cy="23948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EEC161-CB84-5769-7E5A-112E886739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836" t="902" r="35479" b="472"/>
          <a:stretch>
            <a:fillRect/>
          </a:stretch>
        </p:blipFill>
        <p:spPr>
          <a:xfrm rot="-5400000">
            <a:off x="5775343" y="707515"/>
            <a:ext cx="1648031" cy="102181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019303-49A8-E613-6105-9088868493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156" t="36359" r="10629" b="43545"/>
          <a:stretch>
            <a:fillRect/>
          </a:stretch>
        </p:blipFill>
        <p:spPr>
          <a:xfrm>
            <a:off x="2733802" y="1714997"/>
            <a:ext cx="6251546" cy="1333007"/>
          </a:xfrm>
          <a:prstGeom prst="rect">
            <a:avLst/>
          </a:prstGeom>
        </p:spPr>
      </p:pic>
      <p:sp>
        <p:nvSpPr>
          <p:cNvPr id="17" name="Arrow: Bent 16">
            <a:extLst>
              <a:ext uri="{FF2B5EF4-FFF2-40B4-BE49-F238E27FC236}">
                <a16:creationId xmlns:a16="http://schemas.microsoft.com/office/drawing/2014/main" id="{66F7DF3E-F38D-1CD5-8259-509C52A518C6}"/>
              </a:ext>
            </a:extLst>
          </p:cNvPr>
          <p:cNvSpPr/>
          <p:nvPr/>
        </p:nvSpPr>
        <p:spPr>
          <a:xfrm rot="16200000" flipH="1">
            <a:off x="828539" y="2718805"/>
            <a:ext cx="2096296" cy="513078"/>
          </a:xfrm>
          <a:prstGeom prst="bent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78A4636-3664-8736-B249-75E24FDDF760}"/>
              </a:ext>
            </a:extLst>
          </p:cNvPr>
          <p:cNvCxnSpPr/>
          <p:nvPr/>
        </p:nvCxnSpPr>
        <p:spPr>
          <a:xfrm flipH="1">
            <a:off x="8964197" y="2192298"/>
            <a:ext cx="1045028" cy="3048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D294087-7EE8-FFE0-C6D7-F03FD0114954}"/>
              </a:ext>
            </a:extLst>
          </p:cNvPr>
          <p:cNvCxnSpPr>
            <a:cxnSpLocks/>
          </p:cNvCxnSpPr>
          <p:nvPr/>
        </p:nvCxnSpPr>
        <p:spPr>
          <a:xfrm flipH="1">
            <a:off x="10647853" y="5566869"/>
            <a:ext cx="1045028" cy="3048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62850108-4F0B-904C-41BE-B962C9DD1D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899" t="28086" r="9076" b="50012"/>
          <a:stretch>
            <a:fillRect/>
          </a:stretch>
        </p:blipFill>
        <p:spPr>
          <a:xfrm rot="10800000">
            <a:off x="1483301" y="3812993"/>
            <a:ext cx="8751809" cy="1719734"/>
          </a:xfrm>
          <a:prstGeom prst="rect">
            <a:avLst/>
          </a:prstGeom>
        </p:spPr>
      </p:pic>
      <p:sp>
        <p:nvSpPr>
          <p:cNvPr id="5" name="Shape 6">
            <a:extLst>
              <a:ext uri="{FF2B5EF4-FFF2-40B4-BE49-F238E27FC236}">
                <a16:creationId xmlns:a16="http://schemas.microsoft.com/office/drawing/2014/main" id="{8666EE82-C737-6F60-055B-5D5D9DCF84DD}"/>
              </a:ext>
            </a:extLst>
          </p:cNvPr>
          <p:cNvSpPr/>
          <p:nvPr/>
        </p:nvSpPr>
        <p:spPr>
          <a:xfrm>
            <a:off x="0" y="6470988"/>
            <a:ext cx="12188952" cy="387012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AF2797-918E-FBD6-B14C-649E6207165F}"/>
              </a:ext>
            </a:extLst>
          </p:cNvPr>
          <p:cNvSpPr txBox="1"/>
          <p:nvPr/>
        </p:nvSpPr>
        <p:spPr>
          <a:xfrm>
            <a:off x="275167" y="6604000"/>
            <a:ext cx="609600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i="0" u="none" strike="noStrike" baseline="0">
                <a:solidFill>
                  <a:srgbClr val="FFFFFF"/>
                </a:solidFill>
                <a:latin typeface="Aptos"/>
              </a:rPr>
              <a:t>13TH IPNET KENYA CONFERENCE • 19–21 AUGUST 2026 • PRIDE INN PLAZA, NAIROBI</a:t>
            </a:r>
            <a:r>
              <a:rPr sz="900" b="0" i="0">
                <a:solidFill>
                  <a:srgbClr val="000000"/>
                </a:solidFill>
                <a:latin typeface="Aptos"/>
                <a:ea typeface="Aptos"/>
                <a:cs typeface="Aptos"/>
              </a:rPr>
              <a:t>​</a:t>
            </a:r>
            <a:endParaRPr lang="en-GB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244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C76D9-4E8C-C301-CE76-71CFAAE16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1F669F9-B83B-5075-80C2-152487683633}"/>
              </a:ext>
            </a:extLst>
          </p:cNvPr>
          <p:cNvSpPr/>
          <p:nvPr/>
        </p:nvSpPr>
        <p:spPr>
          <a:xfrm>
            <a:off x="1588" y="6731498"/>
            <a:ext cx="12188825" cy="12650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/>
          </a:p>
        </p:txBody>
      </p:sp>
      <p:pic>
        <p:nvPicPr>
          <p:cNvPr id="10" name="Picture 9" descr="A hand with a red light on it&#10;&#10;AI-generated content may be incorrect.">
            <a:extLst>
              <a:ext uri="{FF2B5EF4-FFF2-40B4-BE49-F238E27FC236}">
                <a16:creationId xmlns:a16="http://schemas.microsoft.com/office/drawing/2014/main" id="{A4F9350E-9FEF-EAD2-4196-34C117C7D3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651" t="-4738" r="32262" b="12445"/>
          <a:stretch>
            <a:fillRect/>
          </a:stretch>
        </p:blipFill>
        <p:spPr>
          <a:xfrm>
            <a:off x="8735469" y="728677"/>
            <a:ext cx="3460345" cy="56511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DA6D64-1684-1337-84B3-64F6EBF0E9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907" t="12749" r="24761" b="15572"/>
          <a:stretch>
            <a:fillRect/>
          </a:stretch>
        </p:blipFill>
        <p:spPr>
          <a:xfrm>
            <a:off x="-1587" y="466983"/>
            <a:ext cx="2509043" cy="49157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20908D-6BB8-6911-D2C4-EB08211E57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761" t="37288" r="-274" b="30720"/>
          <a:stretch>
            <a:fillRect/>
          </a:stretch>
        </p:blipFill>
        <p:spPr>
          <a:xfrm rot="5100000">
            <a:off x="790633" y="2397566"/>
            <a:ext cx="4714058" cy="2585870"/>
          </a:xfrm>
          <a:prstGeom prst="rect">
            <a:avLst/>
          </a:prstGeom>
        </p:spPr>
      </p:pic>
      <p:pic>
        <p:nvPicPr>
          <p:cNvPr id="17" name="Picture 16" descr="A person holding a blue device with a glowing light on it&#10;&#10;AI-generated content may be incorrect.">
            <a:extLst>
              <a:ext uri="{FF2B5EF4-FFF2-40B4-BE49-F238E27FC236}">
                <a16:creationId xmlns:a16="http://schemas.microsoft.com/office/drawing/2014/main" id="{38152A0E-3EC0-5091-36C8-B0CF19A38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4142" y="1019892"/>
            <a:ext cx="4103695" cy="536681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8C5541-C8C9-F1AE-2479-78CE7A908D9E}"/>
              </a:ext>
            </a:extLst>
          </p:cNvPr>
          <p:cNvSpPr/>
          <p:nvPr/>
        </p:nvSpPr>
        <p:spPr>
          <a:xfrm>
            <a:off x="154608" y="5470939"/>
            <a:ext cx="2198914" cy="326572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ADULTS</a:t>
            </a:r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089351C-98D0-69CE-0CF7-FEA9CC37EA21}"/>
              </a:ext>
            </a:extLst>
          </p:cNvPr>
          <p:cNvSpPr/>
          <p:nvPr/>
        </p:nvSpPr>
        <p:spPr>
          <a:xfrm>
            <a:off x="2897806" y="5470938"/>
            <a:ext cx="2198914" cy="326572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PAEDIATRICS</a:t>
            </a:r>
            <a:endParaRPr lang="en-GB"/>
          </a:p>
        </p:txBody>
      </p:sp>
      <p:sp>
        <p:nvSpPr>
          <p:cNvPr id="4" name="Shape 6">
            <a:extLst>
              <a:ext uri="{FF2B5EF4-FFF2-40B4-BE49-F238E27FC236}">
                <a16:creationId xmlns:a16="http://schemas.microsoft.com/office/drawing/2014/main" id="{E4DCD3EC-AD3B-B719-C62F-4B770ED25DBC}"/>
              </a:ext>
            </a:extLst>
          </p:cNvPr>
          <p:cNvSpPr/>
          <p:nvPr/>
        </p:nvSpPr>
        <p:spPr>
          <a:xfrm>
            <a:off x="0" y="6534488"/>
            <a:ext cx="12188952" cy="323512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D0A009-F041-EDF6-3A48-5847D936DEB2}"/>
              </a:ext>
            </a:extLst>
          </p:cNvPr>
          <p:cNvSpPr txBox="1"/>
          <p:nvPr/>
        </p:nvSpPr>
        <p:spPr>
          <a:xfrm>
            <a:off x="95250" y="6604000"/>
            <a:ext cx="609600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i="0" u="none" strike="noStrike" baseline="0">
                <a:solidFill>
                  <a:srgbClr val="FFFFFF"/>
                </a:solidFill>
                <a:latin typeface="Aptos"/>
              </a:rPr>
              <a:t>13TH IPNET KENYA CONFERENCE • 19–21 AUGUST 2026 • PRIDE INN PLAZA, NAIROBI</a:t>
            </a:r>
            <a:r>
              <a:rPr sz="900" b="0" i="0">
                <a:solidFill>
                  <a:srgbClr val="000000"/>
                </a:solidFill>
                <a:latin typeface="Aptos"/>
                <a:ea typeface="Aptos"/>
                <a:cs typeface="Aptos"/>
              </a:rPr>
              <a:t>​</a:t>
            </a:r>
            <a:endParaRPr lang="en-GB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380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tit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3017520"/>
            <a:ext cx="502920" cy="27432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658368" y="3154680"/>
            <a:ext cx="960120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0000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Results and Early Observations</a:t>
            </a:r>
            <a:endParaRPr lang="en-US" sz="3400" b="1">
              <a:solidFill>
                <a:srgbClr val="FF0000"/>
              </a:solidFill>
              <a:latin typeface="Aptos Display"/>
              <a:ea typeface="Calibri"/>
              <a:cs typeface="Calibri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7" name="Shape 4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8" name="Text 5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0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1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CC0A1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0195560" cy="96012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4" name="Shape 2"/>
          <p:cNvSpPr/>
          <p:nvPr/>
        </p:nvSpPr>
        <p:spPr>
          <a:xfrm>
            <a:off x="0" y="6473952"/>
            <a:ext cx="12188952" cy="384048"/>
          </a:xfrm>
          <a:prstGeom prst="rect">
            <a:avLst/>
          </a:prstGeom>
          <a:solidFill>
            <a:srgbClr val="CC0A1A"/>
          </a:solidFill>
        </p:spPr>
      </p:sp>
      <p:sp>
        <p:nvSpPr>
          <p:cNvPr id="5" name="Text 3"/>
          <p:cNvSpPr/>
          <p:nvPr/>
        </p:nvSpPr>
        <p:spPr>
          <a:xfrm>
            <a:off x="502920" y="118872"/>
            <a:ext cx="8961120" cy="256032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r>
              <a:rPr lang="en-US" sz="1200" b="1" kern="0" spc="200">
                <a:solidFill>
                  <a:srgbClr val="C7CEEA"/>
                </a:solidFill>
                <a:latin typeface="Calibri"/>
                <a:ea typeface="Calibri"/>
                <a:cs typeface="Calibri"/>
              </a:rPr>
              <a:t>RESULTS &amp; EARLY OBSERVATIONS: SAFETY ENGINEERED CANNULAS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365760"/>
            <a:ext cx="9418320" cy="566928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Healthcare Worker Safety — Baseline vs Post-Intervention</a:t>
            </a:r>
            <a:endParaRPr lang="en-US" sz="2800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xt 5"/>
          <p:cNvSpPr/>
          <p:nvPr/>
        </p:nvSpPr>
        <p:spPr>
          <a:xfrm>
            <a:off x="502920" y="6473952"/>
            <a:ext cx="8229600" cy="38404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Valley Hospital  ·  IPC Quality Improvement Project</a:t>
            </a:r>
            <a:endParaRPr lang="en-US" sz="950" dirty="0"/>
          </a:p>
        </p:txBody>
      </p:sp>
      <p:graphicFrame>
        <p:nvGraphicFramePr>
          <p:cNvPr id="9" name="Chart 0"/>
          <p:cNvGraphicFramePr/>
          <p:nvPr>
            <p:extLst>
              <p:ext uri="{D42A27DB-BD31-4B8C-83A1-F6EECF244321}">
                <p14:modId xmlns:p14="http://schemas.microsoft.com/office/powerpoint/2010/main" val="813474430"/>
              </p:ext>
            </p:extLst>
          </p:nvPr>
        </p:nvGraphicFramePr>
        <p:xfrm>
          <a:off x="-1270" y="1248229"/>
          <a:ext cx="7774395" cy="4178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6"/>
          <p:cNvSpPr/>
          <p:nvPr/>
        </p:nvSpPr>
        <p:spPr>
          <a:xfrm>
            <a:off x="505823" y="5389880"/>
            <a:ext cx="6766560" cy="27432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100" b="1" i="1" dirty="0">
                <a:latin typeface="Calibri"/>
                <a:ea typeface="Calibri"/>
                <a:cs typeface="Calibri"/>
              </a:rPr>
              <a:t>Baseline combines 2024 (Jan–Dec) and Jan–Jul 2025 — 19 months total, vs 12 months post-intervention.</a:t>
            </a:r>
            <a:endParaRPr lang="en-US" sz="1100" b="1">
              <a:latin typeface="Calibri"/>
              <a:ea typeface="Calibri"/>
              <a:cs typeface="Calibri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7360920" y="1371600"/>
            <a:ext cx="4251960" cy="169164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12" name="Text 8"/>
          <p:cNvSpPr/>
          <p:nvPr/>
        </p:nvSpPr>
        <p:spPr>
          <a:xfrm>
            <a:off x="7360920" y="1417320"/>
            <a:ext cx="425196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</a:t>
            </a:r>
            <a:endParaRPr lang="en-US" sz="4600" dirty="0"/>
          </a:p>
        </p:txBody>
      </p:sp>
      <p:sp>
        <p:nvSpPr>
          <p:cNvPr id="13" name="Text 9"/>
          <p:cNvSpPr/>
          <p:nvPr/>
        </p:nvSpPr>
        <p:spPr>
          <a:xfrm>
            <a:off x="7635240" y="2286000"/>
            <a:ext cx="3703320" cy="77724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7CEEA"/>
                </a:solidFill>
                <a:latin typeface="Calibri"/>
                <a:ea typeface="Calibri"/>
                <a:cs typeface="Calibri"/>
              </a:rPr>
              <a:t>cannula-related needlestick injuries after implementation (Aug 2025–Jul 2026)</a:t>
            </a:r>
            <a:endParaRPr lang="en-US" sz="1200" dirty="0">
              <a:latin typeface="Calibri"/>
              <a:ea typeface="Calibri"/>
              <a:cs typeface="Calibri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7360920" y="3337560"/>
            <a:ext cx="4251960" cy="27432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9E0814"/>
                </a:solidFill>
                <a:latin typeface="Calibri"/>
                <a:ea typeface="Calibri"/>
                <a:cs typeface="Calibri"/>
              </a:rPr>
              <a:t>KEY OBSERVATIONS</a:t>
            </a:r>
            <a:endParaRPr lang="en-US" sz="1200" dirty="0">
              <a:latin typeface="Calibri"/>
              <a:ea typeface="Calibri"/>
              <a:cs typeface="Calibri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7360920" y="3749040"/>
            <a:ext cx="91440" cy="91440"/>
          </a:xfrm>
          <a:prstGeom prst="ellipse">
            <a:avLst/>
          </a:prstGeom>
          <a:solidFill>
            <a:srgbClr val="CC0A1A"/>
          </a:solidFill>
        </p:spPr>
      </p:sp>
      <p:sp>
        <p:nvSpPr>
          <p:cNvPr id="16" name="Text 12"/>
          <p:cNvSpPr/>
          <p:nvPr/>
        </p:nvSpPr>
        <p:spPr>
          <a:xfrm>
            <a:off x="7616952" y="3611880"/>
            <a:ext cx="3995928" cy="502920"/>
          </a:xfrm>
          <a:prstGeom prst="rect">
            <a:avLst/>
          </a:prstGeom>
          <a:noFill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7251E"/>
                </a:solidFill>
                <a:latin typeface="Calibri"/>
                <a:ea typeface="Calibri"/>
                <a:cs typeface="Calibri"/>
              </a:rPr>
              <a:t>Reduced reliance on </a:t>
            </a:r>
            <a:r>
              <a:rPr lang="en-GB" sz="1200">
                <a:solidFill>
                  <a:srgbClr val="27251E"/>
                </a:solidFill>
                <a:latin typeface="Calibri"/>
                <a:ea typeface="Calibri"/>
                <a:cs typeface="Calibri"/>
              </a:rPr>
              <a:t>behaviour</a:t>
            </a:r>
            <a:r>
              <a:rPr lang="en-US" sz="1200">
                <a:solidFill>
                  <a:srgbClr val="27251E"/>
                </a:solidFill>
                <a:latin typeface="Calibri"/>
                <a:ea typeface="Calibri"/>
                <a:cs typeface="Calibri"/>
              </a:rPr>
              <a:t>-dependent IPC measures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7360920" y="4251960"/>
            <a:ext cx="91440" cy="91440"/>
          </a:xfrm>
          <a:prstGeom prst="ellipse">
            <a:avLst/>
          </a:prstGeom>
          <a:solidFill>
            <a:srgbClr val="CC0A1A"/>
          </a:solidFill>
        </p:spPr>
      </p:sp>
      <p:sp>
        <p:nvSpPr>
          <p:cNvPr id="18" name="Text 14"/>
          <p:cNvSpPr/>
          <p:nvPr/>
        </p:nvSpPr>
        <p:spPr>
          <a:xfrm>
            <a:off x="7616952" y="4114800"/>
            <a:ext cx="3995928" cy="502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7251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Fewer opportunities for sharps and blood exposure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7360920" y="4754880"/>
            <a:ext cx="91440" cy="91440"/>
          </a:xfrm>
          <a:prstGeom prst="ellipse">
            <a:avLst/>
          </a:prstGeom>
          <a:solidFill>
            <a:srgbClr val="CC0A1A"/>
          </a:solidFill>
        </p:spPr>
      </p:sp>
      <p:sp>
        <p:nvSpPr>
          <p:cNvPr id="20" name="Text 16"/>
          <p:cNvSpPr/>
          <p:nvPr/>
        </p:nvSpPr>
        <p:spPr>
          <a:xfrm>
            <a:off x="7616952" y="4617720"/>
            <a:ext cx="3995928" cy="502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7251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Increased staff confidence during invasive procedures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317137" y="5794829"/>
            <a:ext cx="11384280" cy="54864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22" name="Text 18"/>
          <p:cNvSpPr/>
          <p:nvPr/>
        </p:nvSpPr>
        <p:spPr>
          <a:xfrm>
            <a:off x="412932" y="5366657"/>
            <a:ext cx="11018520" cy="70104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endParaRPr lang="en-US" sz="145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45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 i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Engineering controls reduced occupational exposure associated with intravenous cannulation.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AC91889D-9296-F3B4-9A4F-E898544986D0}"/>
              </a:ext>
            </a:extLst>
          </p:cNvPr>
          <p:cNvSpPr/>
          <p:nvPr/>
        </p:nvSpPr>
        <p:spPr>
          <a:xfrm>
            <a:off x="0" y="6481572"/>
            <a:ext cx="12188952" cy="3764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AEFF54-6C36-314D-3BC2-6D9EF80B4CE9}"/>
              </a:ext>
            </a:extLst>
          </p:cNvPr>
          <p:cNvSpPr txBox="1"/>
          <p:nvPr/>
        </p:nvSpPr>
        <p:spPr>
          <a:xfrm>
            <a:off x="158750" y="6604000"/>
            <a:ext cx="609600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i="0" u="none" strike="noStrike" baseline="0">
                <a:solidFill>
                  <a:srgbClr val="FFFFFF"/>
                </a:solidFill>
                <a:latin typeface="Aptos"/>
              </a:rPr>
              <a:t>13TH IPNET KENYA CONFERENCE • 19–21 AUGUST 2026 • PRIDE INN PLAZA, NAIROBI</a:t>
            </a:r>
            <a:r>
              <a:rPr sz="900" b="0" i="0">
                <a:solidFill>
                  <a:srgbClr val="000000"/>
                </a:solidFill>
                <a:latin typeface="Aptos"/>
                <a:ea typeface="Aptos"/>
                <a:cs typeface="Aptos"/>
              </a:rPr>
              <a:t>​</a:t>
            </a:r>
            <a:endParaRPr lang="en-GB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82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CC0A1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0195560" cy="96012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4" name="Shape 2"/>
          <p:cNvSpPr/>
          <p:nvPr/>
        </p:nvSpPr>
        <p:spPr>
          <a:xfrm>
            <a:off x="0" y="6473952"/>
            <a:ext cx="12188952" cy="384048"/>
          </a:xfrm>
          <a:prstGeom prst="rect">
            <a:avLst/>
          </a:prstGeom>
          <a:solidFill>
            <a:srgbClr val="CC0A1A"/>
          </a:solidFill>
        </p:spPr>
      </p:sp>
      <p:sp>
        <p:nvSpPr>
          <p:cNvPr id="5" name="Text 3"/>
          <p:cNvSpPr/>
          <p:nvPr/>
        </p:nvSpPr>
        <p:spPr>
          <a:xfrm>
            <a:off x="502920" y="118872"/>
            <a:ext cx="8961120" cy="256032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r>
              <a:rPr lang="en-US" sz="1600" b="1" kern="0" spc="200">
                <a:solidFill>
                  <a:srgbClr val="C7CEEA"/>
                </a:solidFill>
                <a:latin typeface="Calibri"/>
                <a:ea typeface="Calibri"/>
                <a:cs typeface="Calibri"/>
              </a:rPr>
              <a:t>RESULTS &amp; EARLY OBSERVATIONS: VEIN FINDERS</a:t>
            </a:r>
            <a:endParaRPr lang="en-US" sz="1600">
              <a:latin typeface="Calibri"/>
              <a:ea typeface="Calibri"/>
              <a:cs typeface="Calibri"/>
            </a:endParaRPr>
          </a:p>
        </p:txBody>
      </p:sp>
      <p:sp>
        <p:nvSpPr>
          <p:cNvPr id="6" name="Text 4"/>
          <p:cNvSpPr/>
          <p:nvPr/>
        </p:nvSpPr>
        <p:spPr>
          <a:xfrm>
            <a:off x="502920" y="365760"/>
            <a:ext cx="9418320" cy="566928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Patient Safety &amp; Efficiency — Baseline vs Post-Intervention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sp>
        <p:nvSpPr>
          <p:cNvPr id="8" name="Text 5"/>
          <p:cNvSpPr/>
          <p:nvPr/>
        </p:nvSpPr>
        <p:spPr>
          <a:xfrm>
            <a:off x="502920" y="6473952"/>
            <a:ext cx="8229600" cy="38404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Valley Hospital  ·  IPC Quality Improvement Project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02920" y="1024128"/>
            <a:ext cx="10058400" cy="292608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6F76"/>
                </a:solidFill>
                <a:latin typeface="Calibri"/>
                <a:ea typeface="Calibri"/>
                <a:cs typeface="Calibri"/>
              </a:rPr>
              <a:t>Comparable 7-month periods: Baseline (Jan–Jul 2025) vs Post-Intervention (Aug 2025–Feb 2026)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0" name="Chart 0"/>
          <p:cNvGraphicFramePr/>
          <p:nvPr/>
        </p:nvGraphicFramePr>
        <p:xfrm>
          <a:off x="157480" y="1314413"/>
          <a:ext cx="6055360" cy="410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"/>
          <p:cNvGraphicFramePr/>
          <p:nvPr/>
        </p:nvGraphicFramePr>
        <p:xfrm>
          <a:off x="6003834" y="1553900"/>
          <a:ext cx="6167119" cy="3865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hape 7"/>
          <p:cNvSpPr/>
          <p:nvPr/>
        </p:nvSpPr>
        <p:spPr>
          <a:xfrm>
            <a:off x="317137" y="5547360"/>
            <a:ext cx="11384280" cy="777240"/>
          </a:xfrm>
          <a:prstGeom prst="rect">
            <a:avLst/>
          </a:prstGeom>
          <a:solidFill>
            <a:srgbClr val="CC0A1A"/>
          </a:solidFill>
        </p:spPr>
      </p:sp>
      <p:sp>
        <p:nvSpPr>
          <p:cNvPr id="13" name="Text 8"/>
          <p:cNvSpPr/>
          <p:nvPr/>
        </p:nvSpPr>
        <p:spPr>
          <a:xfrm>
            <a:off x="722086" y="5554617"/>
            <a:ext cx="36576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59% REDUCTION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2836092" y="5547360"/>
            <a:ext cx="8678091" cy="784497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 external-assisted cannulations, driven by vein-finder adoption</a:t>
            </a:r>
            <a:endParaRPr lang="en-US" b="1">
              <a:latin typeface="Calibri"/>
              <a:ea typeface="Calibri"/>
              <a:cs typeface="Calibri"/>
            </a:endParaRPr>
          </a:p>
        </p:txBody>
      </p:sp>
      <p:sp>
        <p:nvSpPr>
          <p:cNvPr id="16" name="Shape 6">
            <a:extLst>
              <a:ext uri="{FF2B5EF4-FFF2-40B4-BE49-F238E27FC236}">
                <a16:creationId xmlns:a16="http://schemas.microsoft.com/office/drawing/2014/main" id="{5F139AF9-AB7E-81EA-B00C-881DC65E7AC4}"/>
              </a:ext>
            </a:extLst>
          </p:cNvPr>
          <p:cNvSpPr/>
          <p:nvPr/>
        </p:nvSpPr>
        <p:spPr>
          <a:xfrm>
            <a:off x="0" y="6470988"/>
            <a:ext cx="12178369" cy="387012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FC15A3-0CEB-BD95-5F5F-96EE4C9DC80A}"/>
              </a:ext>
            </a:extLst>
          </p:cNvPr>
          <p:cNvSpPr txBox="1"/>
          <p:nvPr/>
        </p:nvSpPr>
        <p:spPr>
          <a:xfrm>
            <a:off x="158750" y="6604000"/>
            <a:ext cx="609600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i="0" u="none" strike="noStrike" baseline="0">
                <a:solidFill>
                  <a:srgbClr val="FFFFFF"/>
                </a:solidFill>
                <a:latin typeface="Aptos"/>
              </a:rPr>
              <a:t>13TH IPNET KENYA CONFERENCE • 19–21 AUGUST 2026 • PRIDE INN PLAZA, NAIROBI</a:t>
            </a:r>
            <a:r>
              <a:rPr sz="900" b="0" i="0">
                <a:solidFill>
                  <a:srgbClr val="000000"/>
                </a:solidFill>
                <a:latin typeface="Aptos"/>
                <a:ea typeface="Aptos"/>
                <a:cs typeface="Aptos"/>
              </a:rPr>
              <a:t>​</a:t>
            </a:r>
            <a:endParaRPr lang="en-GB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889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CHANGE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Practice Improvement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25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5029200" cy="502920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1133856" y="2002536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6071616" y="2002536"/>
            <a:ext cx="5029200" cy="502920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6163056" y="2002536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After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1042416" y="2505456"/>
            <a:ext cx="502920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1133856" y="2505456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Razor blade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6071616" y="2505456"/>
            <a:ext cx="502920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6163056" y="2505456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Electric clipper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1042416" y="3008376"/>
            <a:ext cx="5029200" cy="502920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1133856" y="3008376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Povidone iodine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6071616" y="3008376"/>
            <a:ext cx="5029200" cy="502920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6163056" y="3008376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Chlorhexidine-alcohol</a:t>
            </a:r>
            <a:endParaRPr lang="en-US" sz="1050" dirty="0"/>
          </a:p>
        </p:txBody>
      </p:sp>
      <p:sp>
        <p:nvSpPr>
          <p:cNvPr id="27" name="Text 22"/>
          <p:cNvSpPr/>
          <p:nvPr/>
        </p:nvSpPr>
        <p:spPr>
          <a:xfrm>
            <a:off x="1042416" y="3694176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OBSERVATIONS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1042416" y="409651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9" name="Text 24"/>
          <p:cNvSpPr/>
          <p:nvPr/>
        </p:nvSpPr>
        <p:spPr>
          <a:xfrm>
            <a:off x="1271016" y="3959352"/>
            <a:ext cx="9838944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Improved adherence to evidence-based practice</a:t>
            </a:r>
            <a:endParaRPr lang="en-US" sz="1200" dirty="0"/>
          </a:p>
        </p:txBody>
      </p:sp>
      <p:sp>
        <p:nvSpPr>
          <p:cNvPr id="30" name="Shape 25"/>
          <p:cNvSpPr/>
          <p:nvPr/>
        </p:nvSpPr>
        <p:spPr>
          <a:xfrm>
            <a:off x="1042416" y="450799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31" name="Text 26"/>
          <p:cNvSpPr/>
          <p:nvPr/>
        </p:nvSpPr>
        <p:spPr>
          <a:xfrm>
            <a:off x="1271016" y="4370832"/>
            <a:ext cx="9838944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staff acceptance</a:t>
            </a:r>
            <a:endParaRPr lang="en-US" sz="1200" dirty="0"/>
          </a:p>
        </p:txBody>
      </p:sp>
      <p:sp>
        <p:nvSpPr>
          <p:cNvPr id="32" name="Shape 27"/>
          <p:cNvSpPr/>
          <p:nvPr/>
        </p:nvSpPr>
        <p:spPr>
          <a:xfrm>
            <a:off x="1042416" y="491947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33" name="Text 28"/>
          <p:cNvSpPr/>
          <p:nvPr/>
        </p:nvSpPr>
        <p:spPr>
          <a:xfrm>
            <a:off x="1271016" y="4782312"/>
            <a:ext cx="9838944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Ongoing SSI surveillance</a:t>
            </a:r>
            <a:endParaRPr lang="en-US" sz="1200" dirty="0"/>
          </a:p>
        </p:txBody>
      </p:sp>
      <p:sp>
        <p:nvSpPr>
          <p:cNvPr id="34" name="Shape 29"/>
          <p:cNvSpPr/>
          <p:nvPr/>
        </p:nvSpPr>
        <p:spPr>
          <a:xfrm>
            <a:off x="1042416" y="5385816"/>
            <a:ext cx="10067544" cy="45720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35" name="Text 30"/>
          <p:cNvSpPr/>
          <p:nvPr/>
        </p:nvSpPr>
        <p:spPr>
          <a:xfrm>
            <a:off x="1225296" y="5385816"/>
            <a:ext cx="97017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Adoption has been strong — it is too early to attribute SSI change to these interventions.</a:t>
            </a:r>
            <a:endParaRPr lang="en-US" sz="12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RESULTS SUMMARY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Hazard to Safer System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26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2286000" cy="566928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1133856" y="2002536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Hazard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3328416" y="2002536"/>
            <a:ext cx="1554480" cy="566928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3419856" y="200253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Control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882896" y="2002536"/>
            <a:ext cx="2834640" cy="566928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974336" y="2002536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Valley Hospital Solution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7717536" y="2002536"/>
            <a:ext cx="3392424" cy="566928"/>
          </a:xfrm>
          <a:prstGeom prst="rect">
            <a:avLst/>
          </a:prstGeom>
          <a:solidFill>
            <a:srgbClr val="00384A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7808976" y="2002536"/>
            <a:ext cx="32095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1042416" y="2569464"/>
            <a:ext cx="22860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1133856" y="2569464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Razor blades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3328416" y="2569464"/>
            <a:ext cx="1554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3419856" y="256946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Substitution</a:t>
            </a:r>
            <a:endParaRPr lang="en-US" sz="1050" dirty="0"/>
          </a:p>
        </p:txBody>
      </p:sp>
      <p:sp>
        <p:nvSpPr>
          <p:cNvPr id="27" name="Shape 22"/>
          <p:cNvSpPr/>
          <p:nvPr/>
        </p:nvSpPr>
        <p:spPr>
          <a:xfrm>
            <a:off x="4882896" y="2569464"/>
            <a:ext cx="28346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4974336" y="2569464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Electric clippers</a:t>
            </a:r>
            <a:endParaRPr lang="en-US" sz="1050" dirty="0"/>
          </a:p>
        </p:txBody>
      </p:sp>
      <p:sp>
        <p:nvSpPr>
          <p:cNvPr id="29" name="Shape 24"/>
          <p:cNvSpPr/>
          <p:nvPr/>
        </p:nvSpPr>
        <p:spPr>
          <a:xfrm>
            <a:off x="7717536" y="2569464"/>
            <a:ext cx="3392424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7808976" y="2569464"/>
            <a:ext cx="32095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Safer preoperative hair removal</a:t>
            </a:r>
            <a:endParaRPr lang="en-US" sz="1050" dirty="0"/>
          </a:p>
        </p:txBody>
      </p:sp>
      <p:sp>
        <p:nvSpPr>
          <p:cNvPr id="31" name="Shape 26"/>
          <p:cNvSpPr/>
          <p:nvPr/>
        </p:nvSpPr>
        <p:spPr>
          <a:xfrm>
            <a:off x="1042416" y="3136392"/>
            <a:ext cx="2286000" cy="566928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32" name="Text 27"/>
          <p:cNvSpPr/>
          <p:nvPr/>
        </p:nvSpPr>
        <p:spPr>
          <a:xfrm>
            <a:off x="1133856" y="3136392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Povidone iodine</a:t>
            </a:r>
            <a:endParaRPr lang="en-US" sz="1050" dirty="0"/>
          </a:p>
        </p:txBody>
      </p:sp>
      <p:sp>
        <p:nvSpPr>
          <p:cNvPr id="33" name="Shape 28"/>
          <p:cNvSpPr/>
          <p:nvPr/>
        </p:nvSpPr>
        <p:spPr>
          <a:xfrm>
            <a:off x="3328416" y="3136392"/>
            <a:ext cx="1554480" cy="566928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3419856" y="313639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Substitution</a:t>
            </a:r>
            <a:endParaRPr lang="en-US" sz="1050" dirty="0"/>
          </a:p>
        </p:txBody>
      </p:sp>
      <p:sp>
        <p:nvSpPr>
          <p:cNvPr id="35" name="Shape 30"/>
          <p:cNvSpPr/>
          <p:nvPr/>
        </p:nvSpPr>
        <p:spPr>
          <a:xfrm>
            <a:off x="4882896" y="3136392"/>
            <a:ext cx="2834640" cy="566928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36" name="Text 31"/>
          <p:cNvSpPr/>
          <p:nvPr/>
        </p:nvSpPr>
        <p:spPr>
          <a:xfrm>
            <a:off x="4974336" y="3136392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Chlorhexidine-alcohol</a:t>
            </a:r>
            <a:endParaRPr lang="en-US" sz="1050" dirty="0"/>
          </a:p>
        </p:txBody>
      </p:sp>
      <p:sp>
        <p:nvSpPr>
          <p:cNvPr id="37" name="Shape 32"/>
          <p:cNvSpPr/>
          <p:nvPr/>
        </p:nvSpPr>
        <p:spPr>
          <a:xfrm>
            <a:off x="7717536" y="3136392"/>
            <a:ext cx="3392424" cy="566928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38" name="Text 33"/>
          <p:cNvSpPr/>
          <p:nvPr/>
        </p:nvSpPr>
        <p:spPr>
          <a:xfrm>
            <a:off x="7808976" y="3136392"/>
            <a:ext cx="32095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Improved guideline adherence</a:t>
            </a:r>
            <a:endParaRPr lang="en-US" sz="1050" dirty="0"/>
          </a:p>
        </p:txBody>
      </p:sp>
      <p:sp>
        <p:nvSpPr>
          <p:cNvPr id="39" name="Shape 34"/>
          <p:cNvSpPr/>
          <p:nvPr/>
        </p:nvSpPr>
        <p:spPr>
          <a:xfrm>
            <a:off x="1042416" y="3703320"/>
            <a:ext cx="228600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40" name="Text 35"/>
          <p:cNvSpPr/>
          <p:nvPr/>
        </p:nvSpPr>
        <p:spPr>
          <a:xfrm>
            <a:off x="1133856" y="370332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Conventional cannulas</a:t>
            </a:r>
            <a:endParaRPr lang="en-US" sz="1050" dirty="0"/>
          </a:p>
        </p:txBody>
      </p:sp>
      <p:sp>
        <p:nvSpPr>
          <p:cNvPr id="41" name="Shape 36"/>
          <p:cNvSpPr/>
          <p:nvPr/>
        </p:nvSpPr>
        <p:spPr>
          <a:xfrm>
            <a:off x="3328416" y="3703320"/>
            <a:ext cx="1554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42" name="Text 37"/>
          <p:cNvSpPr/>
          <p:nvPr/>
        </p:nvSpPr>
        <p:spPr>
          <a:xfrm>
            <a:off x="3419856" y="370332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</a:t>
            </a:r>
            <a:endParaRPr lang="en-US" sz="1050" dirty="0"/>
          </a:p>
        </p:txBody>
      </p:sp>
      <p:sp>
        <p:nvSpPr>
          <p:cNvPr id="43" name="Shape 38"/>
          <p:cNvSpPr/>
          <p:nvPr/>
        </p:nvSpPr>
        <p:spPr>
          <a:xfrm>
            <a:off x="4882896" y="3703320"/>
            <a:ext cx="28346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44" name="Text 39"/>
          <p:cNvSpPr/>
          <p:nvPr/>
        </p:nvSpPr>
        <p:spPr>
          <a:xfrm>
            <a:off x="4974336" y="3703320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Safety-engineered cannulas</a:t>
            </a:r>
            <a:endParaRPr lang="en-US" sz="1050" dirty="0"/>
          </a:p>
        </p:txBody>
      </p:sp>
      <p:sp>
        <p:nvSpPr>
          <p:cNvPr id="45" name="Shape 40"/>
          <p:cNvSpPr/>
          <p:nvPr/>
        </p:nvSpPr>
        <p:spPr>
          <a:xfrm>
            <a:off x="7717536" y="3703320"/>
            <a:ext cx="3392424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46" name="Text 41"/>
          <p:cNvSpPr/>
          <p:nvPr/>
        </p:nvSpPr>
        <p:spPr>
          <a:xfrm>
            <a:off x="7808976" y="3703320"/>
            <a:ext cx="32095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Zero cannula-related NSIs</a:t>
            </a:r>
            <a:endParaRPr lang="en-US" sz="1050" dirty="0"/>
          </a:p>
        </p:txBody>
      </p:sp>
      <p:sp>
        <p:nvSpPr>
          <p:cNvPr id="47" name="Shape 42"/>
          <p:cNvSpPr/>
          <p:nvPr/>
        </p:nvSpPr>
        <p:spPr>
          <a:xfrm>
            <a:off x="1042416" y="4270248"/>
            <a:ext cx="2286000" cy="566928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48" name="Text 43"/>
          <p:cNvSpPr/>
          <p:nvPr/>
        </p:nvSpPr>
        <p:spPr>
          <a:xfrm>
            <a:off x="1133856" y="4270248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Difficult vascular access</a:t>
            </a:r>
            <a:endParaRPr lang="en-US" sz="1050" dirty="0"/>
          </a:p>
        </p:txBody>
      </p:sp>
      <p:sp>
        <p:nvSpPr>
          <p:cNvPr id="49" name="Shape 44"/>
          <p:cNvSpPr/>
          <p:nvPr/>
        </p:nvSpPr>
        <p:spPr>
          <a:xfrm>
            <a:off x="3328416" y="4270248"/>
            <a:ext cx="1554480" cy="566928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50" name="Text 45"/>
          <p:cNvSpPr/>
          <p:nvPr/>
        </p:nvSpPr>
        <p:spPr>
          <a:xfrm>
            <a:off x="3419856" y="427024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</a:t>
            </a:r>
            <a:endParaRPr lang="en-US" sz="1050" dirty="0"/>
          </a:p>
        </p:txBody>
      </p:sp>
      <p:sp>
        <p:nvSpPr>
          <p:cNvPr id="51" name="Shape 46"/>
          <p:cNvSpPr/>
          <p:nvPr/>
        </p:nvSpPr>
        <p:spPr>
          <a:xfrm>
            <a:off x="4882896" y="4270248"/>
            <a:ext cx="2834640" cy="566928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52" name="Text 47"/>
          <p:cNvSpPr/>
          <p:nvPr/>
        </p:nvSpPr>
        <p:spPr>
          <a:xfrm>
            <a:off x="4974336" y="4270248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Vein finder</a:t>
            </a:r>
            <a:endParaRPr lang="en-US" sz="1050" dirty="0"/>
          </a:p>
        </p:txBody>
      </p:sp>
      <p:sp>
        <p:nvSpPr>
          <p:cNvPr id="53" name="Shape 48"/>
          <p:cNvSpPr/>
          <p:nvPr/>
        </p:nvSpPr>
        <p:spPr>
          <a:xfrm>
            <a:off x="7717536" y="4270248"/>
            <a:ext cx="3392424" cy="566928"/>
          </a:xfrm>
          <a:prstGeom prst="rect">
            <a:avLst/>
          </a:prstGeom>
          <a:solidFill>
            <a:srgbClr val="F2F8F9"/>
          </a:solidFill>
          <a:ln w="6350">
            <a:solidFill>
              <a:srgbClr val="B8DDE4"/>
            </a:solidFill>
            <a:prstDash val="solid"/>
          </a:ln>
        </p:spPr>
      </p:sp>
      <p:sp>
        <p:nvSpPr>
          <p:cNvPr id="54" name="Text 49"/>
          <p:cNvSpPr/>
          <p:nvPr/>
        </p:nvSpPr>
        <p:spPr>
          <a:xfrm>
            <a:off x="7808976" y="4270248"/>
            <a:ext cx="32095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Fewer failed cannulations, lower costs</a:t>
            </a:r>
            <a:endParaRPr lang="en-US" sz="1050" dirty="0"/>
          </a:p>
        </p:txBody>
      </p:sp>
      <p:sp>
        <p:nvSpPr>
          <p:cNvPr id="55" name="Shape 50"/>
          <p:cNvSpPr/>
          <p:nvPr/>
        </p:nvSpPr>
        <p:spPr>
          <a:xfrm>
            <a:off x="1042416" y="4928616"/>
            <a:ext cx="10067544" cy="45720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56" name="Text 51"/>
          <p:cNvSpPr/>
          <p:nvPr/>
        </p:nvSpPr>
        <p:spPr>
          <a:xfrm>
            <a:off x="1225296" y="4928616"/>
            <a:ext cx="97017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intervention began with a hazard — not with a product.</a:t>
            </a:r>
            <a:endParaRPr lang="en-US" sz="12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REFLECTION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Lessons Learnt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27</a:t>
            </a:r>
            <a:endParaRPr lang="en-US" sz="1500" b="1" dirty="0">
              <a:solidFill>
                <a:srgbClr val="25B7C8"/>
              </a:solidFill>
              <a:latin typeface="Aptos Display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10067544" cy="1051560"/>
          </a:xfrm>
          <a:prstGeom prst="rect">
            <a:avLst/>
          </a:prstGeom>
          <a:solidFill>
            <a:srgbClr val="F2F8F9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1225296" y="2276856"/>
            <a:ext cx="457200" cy="457200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17" name="Text 12"/>
          <p:cNvSpPr/>
          <p:nvPr/>
        </p:nvSpPr>
        <p:spPr>
          <a:xfrm>
            <a:off x="1225296" y="22768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1911096" y="2002536"/>
            <a:ext cx="906170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Leadership willingness alone is insufficient to drive IPC improvement without strong technical guidance.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1042416" y="3191256"/>
            <a:ext cx="10067544" cy="1051560"/>
          </a:xfrm>
          <a:prstGeom prst="rect">
            <a:avLst/>
          </a:prstGeom>
          <a:solidFill>
            <a:srgbClr val="FFFFFF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225296" y="3465576"/>
            <a:ext cx="457200" cy="457200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21" name="Text 16"/>
          <p:cNvSpPr/>
          <p:nvPr/>
        </p:nvSpPr>
        <p:spPr>
          <a:xfrm>
            <a:off x="1225296" y="346557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1911096" y="3191256"/>
            <a:ext cx="906170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 implementation was achieved when leadership support was complemented by informed IPC advocacy capable of translating policy intent into actionable, evidence-based interventions.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1042416" y="4379976"/>
            <a:ext cx="10067544" cy="1051560"/>
          </a:xfrm>
          <a:prstGeom prst="rect">
            <a:avLst/>
          </a:prstGeom>
          <a:solidFill>
            <a:srgbClr val="F2F8F9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1225296" y="4654296"/>
            <a:ext cx="457200" cy="457200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25" name="Text 20"/>
          <p:cNvSpPr/>
          <p:nvPr/>
        </p:nvSpPr>
        <p:spPr>
          <a:xfrm>
            <a:off x="1225296" y="46542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26" name="Text 21"/>
          <p:cNvSpPr/>
          <p:nvPr/>
        </p:nvSpPr>
        <p:spPr>
          <a:xfrm>
            <a:off x="1911096" y="4379976"/>
            <a:ext cx="906170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Embedding substitution and engineering controls into routine workflows enhanced acceptance and sustainability.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WHAT'S NEXT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Scale-Up Plan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28</a:t>
            </a:r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2331720" cy="2926080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6" name="Text 11"/>
          <p:cNvSpPr/>
          <p:nvPr/>
        </p:nvSpPr>
        <p:spPr>
          <a:xfrm>
            <a:off x="1179576" y="2139696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1179576" y="2688336"/>
            <a:ext cx="20574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Gradual expansion of interventions to all clinical departments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3374136" y="3282696"/>
            <a:ext cx="1463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E7C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3520440" y="2002536"/>
            <a:ext cx="2331720" cy="292608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20" name="Text 15"/>
          <p:cNvSpPr/>
          <p:nvPr/>
        </p:nvSpPr>
        <p:spPr>
          <a:xfrm>
            <a:off x="3657600" y="2139696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200" dirty="0"/>
          </a:p>
        </p:txBody>
      </p:sp>
      <p:sp>
        <p:nvSpPr>
          <p:cNvPr id="21" name="Text 16"/>
          <p:cNvSpPr/>
          <p:nvPr/>
        </p:nvSpPr>
        <p:spPr>
          <a:xfrm>
            <a:off x="3657600" y="2688336"/>
            <a:ext cx="20574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Integration of new practices into standard operating procedures (SOPs)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5852160" y="3282696"/>
            <a:ext cx="1463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E7C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400" dirty="0"/>
          </a:p>
        </p:txBody>
      </p:sp>
      <p:sp>
        <p:nvSpPr>
          <p:cNvPr id="23" name="Shape 18"/>
          <p:cNvSpPr/>
          <p:nvPr/>
        </p:nvSpPr>
        <p:spPr>
          <a:xfrm>
            <a:off x="5998464" y="2002536"/>
            <a:ext cx="2331720" cy="2926080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24" name="Text 19"/>
          <p:cNvSpPr/>
          <p:nvPr/>
        </p:nvSpPr>
        <p:spPr>
          <a:xfrm>
            <a:off x="6135624" y="2139696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200" dirty="0"/>
          </a:p>
        </p:txBody>
      </p:sp>
      <p:sp>
        <p:nvSpPr>
          <p:cNvPr id="25" name="Text 20"/>
          <p:cNvSpPr/>
          <p:nvPr/>
        </p:nvSpPr>
        <p:spPr>
          <a:xfrm>
            <a:off x="6135624" y="2688336"/>
            <a:ext cx="20574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Inclusion of revised practices in staff orientation and continuous medical education</a:t>
            </a:r>
            <a:endParaRPr lang="en-US" sz="1100" dirty="0"/>
          </a:p>
        </p:txBody>
      </p:sp>
      <p:sp>
        <p:nvSpPr>
          <p:cNvPr id="26" name="Text 21"/>
          <p:cNvSpPr/>
          <p:nvPr/>
        </p:nvSpPr>
        <p:spPr>
          <a:xfrm>
            <a:off x="8330184" y="3282696"/>
            <a:ext cx="1463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E7C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400" dirty="0"/>
          </a:p>
        </p:txBody>
      </p:sp>
      <p:sp>
        <p:nvSpPr>
          <p:cNvPr id="27" name="Shape 22"/>
          <p:cNvSpPr/>
          <p:nvPr/>
        </p:nvSpPr>
        <p:spPr>
          <a:xfrm>
            <a:off x="8476488" y="2002536"/>
            <a:ext cx="2331720" cy="292608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28" name="Text 23"/>
          <p:cNvSpPr/>
          <p:nvPr/>
        </p:nvSpPr>
        <p:spPr>
          <a:xfrm>
            <a:off x="8613648" y="2139696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2200" dirty="0"/>
          </a:p>
        </p:txBody>
      </p:sp>
      <p:sp>
        <p:nvSpPr>
          <p:cNvPr id="29" name="Text 24"/>
          <p:cNvSpPr/>
          <p:nvPr/>
        </p:nvSpPr>
        <p:spPr>
          <a:xfrm>
            <a:off x="8613648" y="2688336"/>
            <a:ext cx="20574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Ongoing monitoring through IPC audits to support expansion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BACKGROUND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Introduction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257723"/>
            <a:ext cx="11163723" cy="4747937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8483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16" name="Text 11"/>
          <p:cNvSpPr/>
          <p:nvPr/>
        </p:nvSpPr>
        <p:spPr>
          <a:xfrm>
            <a:off x="1271016" y="1947672"/>
            <a:ext cx="983894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Infection Prevention and Control (IPC) is a critical component of patient and healthcare worker safety.</a:t>
            </a:r>
            <a:endParaRPr lang="en-US" sz="1350" dirty="0"/>
          </a:p>
        </p:txBody>
      </p:sp>
      <p:sp>
        <p:nvSpPr>
          <p:cNvPr id="17" name="Shape 12"/>
          <p:cNvSpPr/>
          <p:nvPr/>
        </p:nvSpPr>
        <p:spPr>
          <a:xfrm>
            <a:off x="1042416" y="286207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18" name="Text 13"/>
          <p:cNvSpPr/>
          <p:nvPr/>
        </p:nvSpPr>
        <p:spPr>
          <a:xfrm>
            <a:off x="1271016" y="2724912"/>
            <a:ext cx="983894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Traditionally, IPC programs rely heavily on administrative controls and PPE, which are susceptible to variability in compliance and human factors.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1042416" y="363931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0" name="Text 15"/>
          <p:cNvSpPr/>
          <p:nvPr/>
        </p:nvSpPr>
        <p:spPr>
          <a:xfrm>
            <a:off x="1271016" y="3502152"/>
            <a:ext cx="983894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WHO hierarchy of controls provides a structured framework for prioritizing higher-level, more effective interventions — particularly substitution and engineering controls.</a:t>
            </a:r>
            <a:endParaRPr lang="en-US" sz="1350" dirty="0"/>
          </a:p>
        </p:txBody>
      </p:sp>
      <p:sp>
        <p:nvSpPr>
          <p:cNvPr id="21" name="Shape 16"/>
          <p:cNvSpPr/>
          <p:nvPr/>
        </p:nvSpPr>
        <p:spPr>
          <a:xfrm>
            <a:off x="1042416" y="4517136"/>
            <a:ext cx="10067544" cy="45720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22" name="Text 17"/>
          <p:cNvSpPr/>
          <p:nvPr/>
        </p:nvSpPr>
        <p:spPr>
          <a:xfrm>
            <a:off x="1225296" y="4517136"/>
            <a:ext cx="97017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Valley Hospital adopted the WHO hierarchy of controls to embed system-level change into routine clinical workflows.</a:t>
            </a:r>
            <a:endParaRPr lang="en-US" sz="12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LONG-TERM VIEW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Sustainability Plan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29</a:t>
            </a:r>
            <a:endParaRPr lang="en-US" sz="1500" b="1" dirty="0">
              <a:solidFill>
                <a:srgbClr val="25B7C8"/>
              </a:solidFill>
              <a:latin typeface="Aptos Display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4892040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1042416" y="2002536"/>
            <a:ext cx="91440" cy="1691640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7" name="Text 12"/>
          <p:cNvSpPr/>
          <p:nvPr/>
        </p:nvSpPr>
        <p:spPr>
          <a:xfrm>
            <a:off x="1316736" y="2185416"/>
            <a:ext cx="4434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Procurement &amp; Supply Chain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1316736" y="2642616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Embedding procurement of approved IPC devices into routine supply chains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208776" y="2002536"/>
            <a:ext cx="4892040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208776" y="2002536"/>
            <a:ext cx="91440" cy="169164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21" name="Text 16"/>
          <p:cNvSpPr/>
          <p:nvPr/>
        </p:nvSpPr>
        <p:spPr>
          <a:xfrm>
            <a:off x="6483096" y="2185416"/>
            <a:ext cx="4434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Policy Integration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6483096" y="2642616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Incorporation of substitution and engineering controls into hospital IPC policies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1042416" y="3922776"/>
            <a:ext cx="4892040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1042416" y="3922776"/>
            <a:ext cx="91440" cy="1691640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25" name="Text 20"/>
          <p:cNvSpPr/>
          <p:nvPr/>
        </p:nvSpPr>
        <p:spPr>
          <a:xfrm>
            <a:off x="1316736" y="4105656"/>
            <a:ext cx="4434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Leadership Engagement</a:t>
            </a:r>
            <a:endParaRPr lang="en-US" sz="1300" dirty="0"/>
          </a:p>
        </p:txBody>
      </p:sp>
      <p:sp>
        <p:nvSpPr>
          <p:cNvPr id="26" name="Text 21"/>
          <p:cNvSpPr/>
          <p:nvPr/>
        </p:nvSpPr>
        <p:spPr>
          <a:xfrm>
            <a:off x="1316736" y="4562856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Continuous leadership engagement to support resource allocation</a:t>
            </a:r>
            <a:endParaRPr lang="en-US" sz="1100" dirty="0"/>
          </a:p>
        </p:txBody>
      </p:sp>
      <p:sp>
        <p:nvSpPr>
          <p:cNvPr id="27" name="Shape 22"/>
          <p:cNvSpPr/>
          <p:nvPr/>
        </p:nvSpPr>
        <p:spPr>
          <a:xfrm>
            <a:off x="6208776" y="3922776"/>
            <a:ext cx="4892040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28" name="Shape 23"/>
          <p:cNvSpPr/>
          <p:nvPr/>
        </p:nvSpPr>
        <p:spPr>
          <a:xfrm>
            <a:off x="6208776" y="3922776"/>
            <a:ext cx="91440" cy="169164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29" name="Text 24"/>
          <p:cNvSpPr/>
          <p:nvPr/>
        </p:nvSpPr>
        <p:spPr>
          <a:xfrm>
            <a:off x="6483096" y="4105656"/>
            <a:ext cx="4434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Monitoring &amp; Feedback</a:t>
            </a:r>
            <a:endParaRPr lang="en-US" sz="1300" dirty="0"/>
          </a:p>
        </p:txBody>
      </p:sp>
      <p:sp>
        <p:nvSpPr>
          <p:cNvPr id="30" name="Text 25"/>
          <p:cNvSpPr/>
          <p:nvPr/>
        </p:nvSpPr>
        <p:spPr>
          <a:xfrm>
            <a:off x="6483096" y="4562856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IPC audits and feedback to maintain adherence</a:t>
            </a:r>
            <a:endParaRPr lang="en-US" sz="11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SUMMING UP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30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10067544" cy="1371600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6" name="Text 11"/>
          <p:cNvSpPr/>
          <p:nvPr/>
        </p:nvSpPr>
        <p:spPr>
          <a:xfrm>
            <a:off x="1316736" y="2002536"/>
            <a:ext cx="9518904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Applying substitution and engineering controls, guided by the WHO hierarchy of controls, is feasible and effective in strengthening IPC and occupational safety.</a:t>
            </a:r>
            <a:endParaRPr lang="en-US" sz="1450" dirty="0"/>
          </a:p>
        </p:txBody>
      </p:sp>
      <p:sp>
        <p:nvSpPr>
          <p:cNvPr id="17" name="Shape 12"/>
          <p:cNvSpPr/>
          <p:nvPr/>
        </p:nvSpPr>
        <p:spPr>
          <a:xfrm>
            <a:off x="1042416" y="3557016"/>
            <a:ext cx="10067544" cy="137160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18" name="Text 13"/>
          <p:cNvSpPr/>
          <p:nvPr/>
        </p:nvSpPr>
        <p:spPr>
          <a:xfrm>
            <a:off x="1316736" y="3557016"/>
            <a:ext cx="9518904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System-level interventions provide sustainable risk reduction and offer a scalable model for similar healthcare facilities.</a:t>
            </a:r>
            <a:endParaRPr lang="en-US" sz="14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CALL TO ACTION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Recommendations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31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42416" y="2002536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Healthcare facilities should: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1042416" y="2414016"/>
            <a:ext cx="365760" cy="365760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17" name="Text 12"/>
          <p:cNvSpPr/>
          <p:nvPr/>
        </p:nvSpPr>
        <p:spPr>
          <a:xfrm>
            <a:off x="1042416" y="241401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1545336" y="2414016"/>
            <a:ext cx="95646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WHO Hierarchy of Controls when designing IPC programmes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1042416" y="2889504"/>
            <a:ext cx="365760" cy="365760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0" name="Text 15"/>
          <p:cNvSpPr/>
          <p:nvPr/>
        </p:nvSpPr>
        <p:spPr>
          <a:xfrm>
            <a:off x="1042416" y="288950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1545336" y="2889504"/>
            <a:ext cx="95646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substitution and engineering controls where feasible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1042416" y="3364992"/>
            <a:ext cx="365760" cy="365760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23" name="Text 18"/>
          <p:cNvSpPr/>
          <p:nvPr/>
        </p:nvSpPr>
        <p:spPr>
          <a:xfrm>
            <a:off x="1042416" y="336499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1545336" y="3364992"/>
            <a:ext cx="95646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Strengthen leadership support for safer technologies</a:t>
            </a:r>
            <a:endParaRPr lang="en-US" sz="1250" dirty="0"/>
          </a:p>
        </p:txBody>
      </p:sp>
      <p:sp>
        <p:nvSpPr>
          <p:cNvPr id="25" name="Shape 20"/>
          <p:cNvSpPr/>
          <p:nvPr/>
        </p:nvSpPr>
        <p:spPr>
          <a:xfrm>
            <a:off x="1042416" y="3840480"/>
            <a:ext cx="365760" cy="365760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6" name="Text 21"/>
          <p:cNvSpPr/>
          <p:nvPr/>
        </p:nvSpPr>
        <p:spPr>
          <a:xfrm>
            <a:off x="1042416" y="3840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2"/>
          <p:cNvSpPr/>
          <p:nvPr/>
        </p:nvSpPr>
        <p:spPr>
          <a:xfrm>
            <a:off x="1545336" y="3840480"/>
            <a:ext cx="95646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implementation using process, outcome, and balancing indicators</a:t>
            </a:r>
            <a:endParaRPr lang="en-US" sz="1250" dirty="0"/>
          </a:p>
        </p:txBody>
      </p:sp>
      <p:sp>
        <p:nvSpPr>
          <p:cNvPr id="28" name="Shape 23"/>
          <p:cNvSpPr/>
          <p:nvPr/>
        </p:nvSpPr>
        <p:spPr>
          <a:xfrm>
            <a:off x="1042416" y="4315968"/>
            <a:ext cx="365760" cy="365760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29" name="Text 24"/>
          <p:cNvSpPr/>
          <p:nvPr/>
        </p:nvSpPr>
        <p:spPr>
          <a:xfrm>
            <a:off x="1042416" y="431596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300" dirty="0"/>
          </a:p>
        </p:txBody>
      </p:sp>
      <p:sp>
        <p:nvSpPr>
          <p:cNvPr id="30" name="Text 25"/>
          <p:cNvSpPr/>
          <p:nvPr/>
        </p:nvSpPr>
        <p:spPr>
          <a:xfrm>
            <a:off x="1545336" y="4315968"/>
            <a:ext cx="95646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 successful interventions across departments</a:t>
            </a:r>
            <a:endParaRPr lang="en-US" sz="1250" dirty="0"/>
          </a:p>
        </p:txBody>
      </p:sp>
      <p:sp>
        <p:nvSpPr>
          <p:cNvPr id="31" name="Shape 26"/>
          <p:cNvSpPr/>
          <p:nvPr/>
        </p:nvSpPr>
        <p:spPr>
          <a:xfrm>
            <a:off x="1042416" y="4882896"/>
            <a:ext cx="10067544" cy="50292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32" name="Text 27"/>
          <p:cNvSpPr/>
          <p:nvPr/>
        </p:nvSpPr>
        <p:spPr>
          <a:xfrm>
            <a:off x="1225296" y="4882896"/>
            <a:ext cx="9701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safer systems — not just safer behaviour.</a:t>
            </a:r>
            <a:endParaRPr lang="en-US" sz="12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GRATITUDE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Acknowledgements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32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26771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16" name="Text 11"/>
          <p:cNvSpPr/>
          <p:nvPr/>
        </p:nvSpPr>
        <p:spPr>
          <a:xfrm>
            <a:off x="1271016" y="2130552"/>
            <a:ext cx="462229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Valley Hospital Board &amp; Management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1042416" y="2834640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18" name="Text 13"/>
          <p:cNvSpPr/>
          <p:nvPr/>
        </p:nvSpPr>
        <p:spPr>
          <a:xfrm>
            <a:off x="1271016" y="2697480"/>
            <a:ext cx="462229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Infection Prevention and Control Committee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1042416" y="3401568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0" name="Text 15"/>
          <p:cNvSpPr/>
          <p:nvPr/>
        </p:nvSpPr>
        <p:spPr>
          <a:xfrm>
            <a:off x="1271016" y="3264408"/>
            <a:ext cx="462229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Teams</a:t>
            </a:r>
            <a:endParaRPr lang="en-US" sz="1300" dirty="0"/>
          </a:p>
        </p:txBody>
      </p:sp>
      <p:sp>
        <p:nvSpPr>
          <p:cNvPr id="21" name="Shape 16"/>
          <p:cNvSpPr/>
          <p:nvPr/>
        </p:nvSpPr>
        <p:spPr>
          <a:xfrm>
            <a:off x="1042416" y="3968496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2" name="Text 17"/>
          <p:cNvSpPr/>
          <p:nvPr/>
        </p:nvSpPr>
        <p:spPr>
          <a:xfrm>
            <a:off x="1271016" y="3831336"/>
            <a:ext cx="462229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Procurement &amp; Finance Department</a:t>
            </a:r>
            <a:endParaRPr lang="en-US" sz="1300" dirty="0"/>
          </a:p>
        </p:txBody>
      </p:sp>
      <p:sp>
        <p:nvSpPr>
          <p:cNvPr id="23" name="Shape 18"/>
          <p:cNvSpPr/>
          <p:nvPr/>
        </p:nvSpPr>
        <p:spPr>
          <a:xfrm>
            <a:off x="6259068" y="226771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4" name="Text 19"/>
          <p:cNvSpPr/>
          <p:nvPr/>
        </p:nvSpPr>
        <p:spPr>
          <a:xfrm>
            <a:off x="6487668" y="2130552"/>
            <a:ext cx="462229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Biomedical Engineering Department</a:t>
            </a:r>
            <a:endParaRPr lang="en-US" sz="1300" dirty="0"/>
          </a:p>
        </p:txBody>
      </p:sp>
      <p:sp>
        <p:nvSpPr>
          <p:cNvPr id="25" name="Shape 20"/>
          <p:cNvSpPr/>
          <p:nvPr/>
        </p:nvSpPr>
        <p:spPr>
          <a:xfrm>
            <a:off x="6259068" y="2834640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6" name="Text 21"/>
          <p:cNvSpPr/>
          <p:nvPr/>
        </p:nvSpPr>
        <p:spPr>
          <a:xfrm>
            <a:off x="6487668" y="2697480"/>
            <a:ext cx="462229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Improvement Team</a:t>
            </a:r>
            <a:endParaRPr lang="en-US" sz="1300" dirty="0"/>
          </a:p>
        </p:txBody>
      </p:sp>
      <p:sp>
        <p:nvSpPr>
          <p:cNvPr id="27" name="Shape 22"/>
          <p:cNvSpPr/>
          <p:nvPr/>
        </p:nvSpPr>
        <p:spPr>
          <a:xfrm>
            <a:off x="6259068" y="3401568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8" name="Text 23"/>
          <p:cNvSpPr/>
          <p:nvPr/>
        </p:nvSpPr>
        <p:spPr>
          <a:xfrm>
            <a:off x="6487668" y="3264408"/>
            <a:ext cx="462229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IPNET Kenya</a:t>
            </a:r>
            <a:endParaRPr lang="en-US" sz="1300" dirty="0"/>
          </a:p>
        </p:txBody>
      </p:sp>
      <p:sp>
        <p:nvSpPr>
          <p:cNvPr id="29" name="Shape 24"/>
          <p:cNvSpPr/>
          <p:nvPr/>
        </p:nvSpPr>
        <p:spPr>
          <a:xfrm>
            <a:off x="6259068" y="3968496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30" name="Text 25"/>
          <p:cNvSpPr/>
          <p:nvPr/>
        </p:nvSpPr>
        <p:spPr>
          <a:xfrm>
            <a:off x="6487668" y="3831336"/>
            <a:ext cx="4622292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 Valley Hospital staff who supported implementation</a:t>
            </a:r>
            <a:endParaRPr lang="en-US" sz="13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8074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References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33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42416" y="2002536"/>
            <a:ext cx="320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1408176" y="2002536"/>
            <a:ext cx="9701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World Health Organization. Infection Prevention and Control (IPC). WHO.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1042416" y="2660904"/>
            <a:ext cx="320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1408176" y="2660904"/>
            <a:ext cx="9701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World Health Organization. WHO Best Practices for Injections and Related Procedures Toolkit. WHO.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1042416" y="3319272"/>
            <a:ext cx="320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1408176" y="3319272"/>
            <a:ext cx="9701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World Health Organization. Global Guidelines for the Prevention of Surgical Site Infection. WHO; 2018.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1042416" y="3977640"/>
            <a:ext cx="320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1408176" y="3977640"/>
            <a:ext cx="9701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Centers for Disease Control and Prevention. Core Infection Prevention and Control Practices for Safe Healthcare Delivery in All Settings. CDC; 2024.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1042416" y="4636008"/>
            <a:ext cx="320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1408176" y="4636008"/>
            <a:ext cx="97017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Centers for Disease Control and Prevention. Guidelines for the Prevention of Intravascular Catheter-Related Infections. CDC; 2011.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/>
          </a:p>
        </p:txBody>
      </p:sp>
    </p:spTree>
    <p:extLst>
      <p:ext uri="{BB962C8B-B14F-4D97-AF65-F5344CB8AC3E}">
        <p14:creationId xmlns:p14="http://schemas.microsoft.com/office/powerpoint/2010/main" val="4194145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CASE FOR CHANGE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 Statement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42416" y="2002536"/>
            <a:ext cx="10067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 Valley Hospital, several routine clinical practices posed preventable infection and occupational exposure risks: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1042416" y="2596896"/>
            <a:ext cx="2377440" cy="1417320"/>
          </a:xfrm>
          <a:prstGeom prst="rect">
            <a:avLst/>
          </a:prstGeom>
          <a:solidFill>
            <a:srgbClr val="FBEAE8"/>
          </a:solidFill>
          <a:ln w="9525">
            <a:solidFill>
              <a:srgbClr val="C0392B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1152144" y="2734056"/>
            <a:ext cx="21579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Razor blades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1152144" y="3419856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Preoperative hair removal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3547872" y="2596896"/>
            <a:ext cx="2377440" cy="1417320"/>
          </a:xfrm>
          <a:prstGeom prst="rect">
            <a:avLst/>
          </a:prstGeom>
          <a:solidFill>
            <a:srgbClr val="FBEAE8"/>
          </a:solidFill>
          <a:ln w="9525">
            <a:solidFill>
              <a:srgbClr val="C0392B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3657600" y="2734056"/>
            <a:ext cx="21579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Iodine-based antiseptics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3657600" y="3419856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preparation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6053328" y="2596896"/>
            <a:ext cx="2377440" cy="1417320"/>
          </a:xfrm>
          <a:prstGeom prst="rect">
            <a:avLst/>
          </a:prstGeom>
          <a:solidFill>
            <a:srgbClr val="FBEAE8"/>
          </a:solidFill>
          <a:ln w="9525">
            <a:solidFill>
              <a:srgbClr val="C0392B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163056" y="2734056"/>
            <a:ext cx="21579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Conventional cannulas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6163056" y="3419856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Exposed needles</a:t>
            </a:r>
            <a:endParaRPr lang="en-US" sz="1000" dirty="0"/>
          </a:p>
        </p:txBody>
      </p:sp>
      <p:sp>
        <p:nvSpPr>
          <p:cNvPr id="25" name="Shape 20"/>
          <p:cNvSpPr/>
          <p:nvPr/>
        </p:nvSpPr>
        <p:spPr>
          <a:xfrm>
            <a:off x="8558784" y="2596896"/>
            <a:ext cx="2377440" cy="1417320"/>
          </a:xfrm>
          <a:prstGeom prst="rect">
            <a:avLst/>
          </a:prstGeom>
          <a:solidFill>
            <a:srgbClr val="FBEAE8"/>
          </a:solidFill>
          <a:ln w="9525">
            <a:solidFill>
              <a:srgbClr val="C0392B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8668512" y="2734056"/>
            <a:ext cx="21579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venipuncture</a:t>
            </a:r>
            <a:endParaRPr lang="en-US" sz="1200" dirty="0"/>
          </a:p>
        </p:txBody>
      </p:sp>
      <p:sp>
        <p:nvSpPr>
          <p:cNvPr id="27" name="Text 22"/>
          <p:cNvSpPr/>
          <p:nvPr/>
        </p:nvSpPr>
        <p:spPr>
          <a:xfrm>
            <a:off x="8668512" y="3419856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Cannulation &amp; phlebotomy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1042416" y="4288536"/>
            <a:ext cx="10067544" cy="45720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29" name="Text 24"/>
          <p:cNvSpPr/>
          <p:nvPr/>
        </p:nvSpPr>
        <p:spPr>
          <a:xfrm>
            <a:off x="1225296" y="4288536"/>
            <a:ext cx="97017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IPC practices largely depended on administrative controls and PPE, with limited application of higher-level controls.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BASELINE FINDINGS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Identifying Opportunities for Safer Care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04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9" name="Shape 6"/>
          <p:cNvSpPr/>
          <p:nvPr/>
        </p:nvSpPr>
        <p:spPr>
          <a:xfrm>
            <a:off x="-21167" y="6280489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517136" y="2002536"/>
            <a:ext cx="65013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</a:t>
            </a:r>
            <a:endParaRPr lang="en-US" sz="1100" dirty="0"/>
          </a:p>
        </p:txBody>
      </p: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D11E1BDF-1D2B-CE72-7895-0102401EA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277512"/>
              </p:ext>
            </p:extLst>
          </p:nvPr>
        </p:nvGraphicFramePr>
        <p:xfrm>
          <a:off x="588962" y="1713441"/>
          <a:ext cx="11347637" cy="44665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728422">
                  <a:extLst>
                    <a:ext uri="{9D8B030D-6E8A-4147-A177-3AD203B41FA5}">
                      <a16:colId xmlns:a16="http://schemas.microsoft.com/office/drawing/2014/main" val="500047718"/>
                    </a:ext>
                  </a:extLst>
                </a:gridCol>
                <a:gridCol w="5619215">
                  <a:extLst>
                    <a:ext uri="{9D8B030D-6E8A-4147-A177-3AD203B41FA5}">
                      <a16:colId xmlns:a16="http://schemas.microsoft.com/office/drawing/2014/main" val="2100485463"/>
                    </a:ext>
                  </a:extLst>
                </a:gridCol>
              </a:tblGrid>
              <a:tr h="79066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GB" sz="1600" b="1" i="0"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</a:rPr>
                        <a:t>HAZARD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1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GB" sz="1600" b="1" i="0"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</a:rPr>
                        <a:t>RISK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1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601383"/>
                  </a:ext>
                </a:extLst>
              </a:tr>
              <a:tr h="915502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Razor blades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1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Skin trauma during preoperative preparation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1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830062"/>
                  </a:ext>
                </a:extLst>
              </a:tr>
              <a:tr h="915502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Conventional cannulas</a:t>
                      </a:r>
                      <a:endParaRPr lang="en-GB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Cannula-related needlestick injuries</a:t>
                      </a:r>
                      <a:endParaRPr lang="en-GB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610228"/>
                  </a:ext>
                </a:extLst>
              </a:tr>
              <a:tr h="929374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Difficult vascular access</a:t>
                      </a:r>
                      <a:endParaRPr lang="en-GB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Multiple attempts, patient discomfort and higher costs</a:t>
                      </a:r>
                      <a:endParaRPr lang="en-GB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820633"/>
                  </a:ext>
                </a:extLst>
              </a:tr>
              <a:tr h="915502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Traditional antisepsis</a:t>
                      </a:r>
                      <a:endParaRPr lang="en-GB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Opportunity to align with evidence-based practice</a:t>
                      </a:r>
                      <a:endParaRPr lang="en-GB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54423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07C89"/>
                </a:solidFill>
                <a:latin typeface="Aptos"/>
                <a:ea typeface="Aptos" pitchFamily="34" charset="-122"/>
                <a:cs typeface="Aptos" pitchFamily="34" charset="-120"/>
              </a:rPr>
              <a:t>BASELINE FINDINGS</a:t>
            </a:r>
            <a:endParaRPr lang="en-US" sz="1200">
              <a:latin typeface="Aptos"/>
              <a:ea typeface="Calibri"/>
              <a:cs typeface="Calibri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Healthcare Worker Safety — Before Intervention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05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graphicFrame>
        <p:nvGraphicFramePr>
          <p:cNvPr id="15" name="Chart 0"/>
          <p:cNvGraphicFramePr/>
          <p:nvPr/>
        </p:nvGraphicFramePr>
        <p:xfrm>
          <a:off x="1042416" y="2002536"/>
          <a:ext cx="576072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Shape 10"/>
          <p:cNvSpPr/>
          <p:nvPr/>
        </p:nvSpPr>
        <p:spPr>
          <a:xfrm>
            <a:off x="6949440" y="2002536"/>
            <a:ext cx="3246120" cy="3246120"/>
          </a:xfrm>
          <a:prstGeom prst="rect">
            <a:avLst/>
          </a:prstGeom>
          <a:solidFill>
            <a:srgbClr val="F2F8F9"/>
          </a:solidFill>
          <a:ln w="12700">
            <a:solidFill>
              <a:srgbClr val="B8DDE4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7132320" y="2185416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BASELINE TOTAL</a:t>
            </a:r>
            <a:endParaRPr lang="en-US" sz="1000" dirty="0"/>
          </a:p>
        </p:txBody>
      </p:sp>
      <p:sp>
        <p:nvSpPr>
          <p:cNvPr id="18" name="Text 12"/>
          <p:cNvSpPr/>
          <p:nvPr/>
        </p:nvSpPr>
        <p:spPr>
          <a:xfrm>
            <a:off x="7132320" y="2505456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 NSIs</a:t>
            </a:r>
            <a:endParaRPr lang="en-US" sz="2600" dirty="0"/>
          </a:p>
        </p:txBody>
      </p:sp>
      <p:sp>
        <p:nvSpPr>
          <p:cNvPr id="19" name="Text 13"/>
          <p:cNvSpPr/>
          <p:nvPr/>
        </p:nvSpPr>
        <p:spPr>
          <a:xfrm>
            <a:off x="7132320" y="3008376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cannula-related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7132320" y="3557016"/>
            <a:ext cx="2880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E7C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Combines 2024 (12 months) and Jan–Jul 2025 (7 months) — 19 months of pre-intervention data.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BASELINE FINDINGS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Patient Safety &amp; Efficiency — Before Intervention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06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4892040" cy="1691640"/>
          </a:xfrm>
          <a:prstGeom prst="rect">
            <a:avLst/>
          </a:prstGeom>
          <a:solidFill>
            <a:srgbClr val="F2F8F9"/>
          </a:solidFill>
          <a:ln w="12700">
            <a:solidFill>
              <a:srgbClr val="B8DDE4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1225296" y="2139696"/>
            <a:ext cx="4526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EXTERNAL-ASSISTED CANNULATIONS</a:t>
            </a:r>
            <a:endParaRPr lang="en-US" sz="950" dirty="0"/>
          </a:p>
        </p:txBody>
      </p:sp>
      <p:sp>
        <p:nvSpPr>
          <p:cNvPr id="17" name="Text 12"/>
          <p:cNvSpPr/>
          <p:nvPr/>
        </p:nvSpPr>
        <p:spPr>
          <a:xfrm>
            <a:off x="1225296" y="2414016"/>
            <a:ext cx="4526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63</a:t>
            </a:r>
            <a:endParaRPr lang="en-US" sz="4400" dirty="0"/>
          </a:p>
        </p:txBody>
      </p:sp>
      <p:sp>
        <p:nvSpPr>
          <p:cNvPr id="18" name="Text 13"/>
          <p:cNvSpPr/>
          <p:nvPr/>
        </p:nvSpPr>
        <p:spPr>
          <a:xfrm>
            <a:off x="1225296" y="3282696"/>
            <a:ext cx="4526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E7C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 – Jul 2025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6208776" y="2002536"/>
            <a:ext cx="4901184" cy="1691640"/>
          </a:xfrm>
          <a:prstGeom prst="rect">
            <a:avLst/>
          </a:prstGeom>
          <a:solidFill>
            <a:srgbClr val="F2F8F9"/>
          </a:solidFill>
          <a:ln w="12700">
            <a:solidFill>
              <a:srgbClr val="B8DDE4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6391656" y="2139696"/>
            <a:ext cx="4526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PATIENT COSTS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6391656" y="2414016"/>
            <a:ext cx="4526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KSh 189,000</a:t>
            </a:r>
            <a:endParaRPr lang="en-US" sz="3400" dirty="0"/>
          </a:p>
        </p:txBody>
      </p:sp>
      <p:sp>
        <p:nvSpPr>
          <p:cNvPr id="22" name="Text 17"/>
          <p:cNvSpPr/>
          <p:nvPr/>
        </p:nvSpPr>
        <p:spPr>
          <a:xfrm>
            <a:off x="6391656" y="3282696"/>
            <a:ext cx="4526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E7C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 – Jul 2025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1042416" y="3877056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VEIN-FINDING DEVICES</a:t>
            </a:r>
            <a:endParaRPr lang="en-US" sz="1000" dirty="0"/>
          </a:p>
        </p:txBody>
      </p:sp>
      <p:sp>
        <p:nvSpPr>
          <p:cNvPr id="24" name="Shape 19"/>
          <p:cNvSpPr/>
          <p:nvPr/>
        </p:nvSpPr>
        <p:spPr>
          <a:xfrm>
            <a:off x="1042416" y="427939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5" name="Text 20"/>
          <p:cNvSpPr/>
          <p:nvPr/>
        </p:nvSpPr>
        <p:spPr>
          <a:xfrm>
            <a:off x="1271016" y="4142232"/>
            <a:ext cx="983894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venipuncture attempts were common for difficult venous access.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1042416" y="4782312"/>
            <a:ext cx="82296" cy="82296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7" name="Text 22"/>
          <p:cNvSpPr/>
          <p:nvPr/>
        </p:nvSpPr>
        <p:spPr>
          <a:xfrm>
            <a:off x="1271016" y="4645152"/>
            <a:ext cx="983894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3A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failed attempt meant more consumables, more time, and greater patient discomfort — plus higher costs from external assistance.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GUIDING FRAMEWORK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WHO Hierarchy of Controls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07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02666" y="1367536"/>
            <a:ext cx="4206240" cy="1463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3A47"/>
                </a:solidFill>
                <a:latin typeface="Aptos"/>
                <a:ea typeface="Aptos" pitchFamily="34" charset="-122"/>
                <a:cs typeface="Aptos" pitchFamily="34" charset="-120"/>
              </a:rPr>
              <a:t>A framework used to prioritize workplace hazard control measures from most to least effective, protecting workers by reducing or eliminating exposure to hazards.</a:t>
            </a:r>
            <a:endParaRPr lang="en-US" sz="1400">
              <a:latin typeface="Aptos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502666" y="2861903"/>
            <a:ext cx="4206240" cy="178308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17" name="Text 12"/>
          <p:cNvSpPr/>
          <p:nvPr/>
        </p:nvSpPr>
        <p:spPr>
          <a:xfrm>
            <a:off x="505629" y="3009646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FOCUS</a:t>
            </a:r>
            <a:endParaRPr lang="en-US" sz="1000" dirty="0"/>
          </a:p>
        </p:txBody>
      </p:sp>
      <p:sp>
        <p:nvSpPr>
          <p:cNvPr id="18" name="Text 13"/>
          <p:cNvSpPr/>
          <p:nvPr/>
        </p:nvSpPr>
        <p:spPr>
          <a:xfrm>
            <a:off x="505629" y="3322912"/>
            <a:ext cx="3840480" cy="1325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/>
                <a:ea typeface="Aptos" pitchFamily="34" charset="-122"/>
                <a:cs typeface="Aptos" pitchFamily="34" charset="-120"/>
              </a:rPr>
              <a:t>This project focused on Substitution and Engineering Controls to achieve proactive, sustainable risk reduction — the two most effective levels that don't depend on individual </a:t>
            </a:r>
            <a:r>
              <a:rPr lang="en-GB" sz="1150">
                <a:solidFill>
                  <a:srgbClr val="FFFFFF"/>
                </a:solidFill>
                <a:latin typeface="Aptos"/>
                <a:ea typeface="Aptos" pitchFamily="34" charset="-122"/>
                <a:cs typeface="Aptos" pitchFamily="34" charset="-120"/>
              </a:rPr>
              <a:t>behaviour</a:t>
            </a:r>
            <a:r>
              <a:rPr lang="en-US" sz="1150">
                <a:solidFill>
                  <a:srgbClr val="FFFFFF"/>
                </a:solidFill>
                <a:latin typeface="Aptos"/>
                <a:ea typeface="Aptos" pitchFamily="34" charset="-122"/>
                <a:cs typeface="Aptos" pitchFamily="34" charset="-120"/>
              </a:rPr>
              <a:t>.</a:t>
            </a:r>
            <a:endParaRPr lang="en-US" sz="1150">
              <a:latin typeface="Aptos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7246620" y="3319272"/>
            <a:ext cx="2514600" cy="58521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en-US" sz="1050" b="1">
                <a:solidFill>
                  <a:srgbClr val="FFFFFF"/>
                </a:solidFill>
                <a:latin typeface="Aptos"/>
                <a:ea typeface="Aptos" pitchFamily="34" charset="-122"/>
                <a:cs typeface="Aptos" pitchFamily="34" charset="-120"/>
              </a:rPr>
              <a:t>Engineering Control</a:t>
            </a:r>
            <a:endParaRPr lang="en-US" sz="1050" dirty="0"/>
          </a:p>
        </p:txBody>
      </p:sp>
      <p:sp>
        <p:nvSpPr>
          <p:cNvPr id="31" name="Shape 26"/>
          <p:cNvSpPr/>
          <p:nvPr/>
        </p:nvSpPr>
        <p:spPr>
          <a:xfrm>
            <a:off x="1042416" y="5522976"/>
            <a:ext cx="10067544" cy="45720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32" name="Text 27"/>
          <p:cNvSpPr/>
          <p:nvPr/>
        </p:nvSpPr>
        <p:spPr>
          <a:xfrm>
            <a:off x="1225296" y="5522976"/>
            <a:ext cx="9701784" cy="457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FFFFFF"/>
                </a:solidFill>
                <a:latin typeface="Aptos"/>
                <a:ea typeface="Aptos" pitchFamily="34" charset="-122"/>
                <a:cs typeface="Aptos" pitchFamily="34" charset="-120"/>
              </a:rPr>
              <a:t>Higher-level controls reduce reliance on perfect human </a:t>
            </a:r>
            <a:r>
              <a:rPr lang="en-GB" sz="1250" b="1" i="1">
                <a:solidFill>
                  <a:srgbClr val="FFFFFF"/>
                </a:solidFill>
                <a:latin typeface="Aptos"/>
                <a:ea typeface="Aptos" pitchFamily="34" charset="-122"/>
                <a:cs typeface="Aptos" pitchFamily="34" charset="-120"/>
              </a:rPr>
              <a:t>behaviour</a:t>
            </a:r>
            <a:r>
              <a:rPr lang="en-US" sz="1250" b="1" i="1" dirty="0">
                <a:solidFill>
                  <a:srgbClr val="FFFFFF"/>
                </a:solidFill>
                <a:latin typeface="Aptos"/>
                <a:ea typeface="Aptos" pitchFamily="34" charset="-122"/>
                <a:cs typeface="Aptos" pitchFamily="34" charset="-120"/>
              </a:rPr>
              <a:t> by redesigning the system itself.</a:t>
            </a:r>
            <a:endParaRPr lang="en-US" sz="1250" dirty="0">
              <a:latin typeface="Aptos"/>
            </a:endParaRPr>
          </a:p>
        </p:txBody>
      </p:sp>
      <p:pic>
        <p:nvPicPr>
          <p:cNvPr id="33" name="Picture 32" descr="A diagram of a pyramid&#10;&#10;AI-generated content may be incorrect.">
            <a:extLst>
              <a:ext uri="{FF2B5EF4-FFF2-40B4-BE49-F238E27FC236}">
                <a16:creationId xmlns:a16="http://schemas.microsoft.com/office/drawing/2014/main" id="{538EB06D-3302-4C66-A643-2AA0D17B8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8641" y="1370013"/>
            <a:ext cx="6792384" cy="41814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bg_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/>
        </p:spPr>
      </p:sp>
      <p:sp>
        <p:nvSpPr>
          <p:cNvPr id="4" name="Text 1"/>
          <p:cNvSpPr/>
          <p:nvPr/>
        </p:nvSpPr>
        <p:spPr>
          <a:xfrm>
            <a:off x="1225296" y="50292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PURPOSE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5953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Aim &amp; Objectives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8408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500" b="1">
                <a:solidFill>
                  <a:srgbClr val="25B7C8"/>
                </a:solidFill>
                <a:latin typeface="Aptos Display"/>
              </a:rPr>
              <a:t>08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/>
        </p:spPr>
      </p:sp>
      <p:sp>
        <p:nvSpPr>
          <p:cNvPr id="8" name="Shape 5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1288"/>
            </a:avLst>
          </a:prstGeom>
          <a:solidFill>
            <a:srgbClr val="FFFFFF">
              <a:alpha val="92000"/>
            </a:srgbClr>
          </a:solidFill>
          <a:ln w="9525">
            <a:solidFill>
              <a:srgbClr val="B8DDE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188952" cy="566928"/>
          </a:xfrm>
          <a:prstGeom prst="rect">
            <a:avLst/>
          </a:prstGeom>
          <a:solidFill>
            <a:srgbClr val="00384A"/>
          </a:solidFill>
          <a:ln/>
        </p:spPr>
      </p:sp>
      <p:sp>
        <p:nvSpPr>
          <p:cNvPr id="10" name="Shape 7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/>
        </p:spPr>
      </p:sp>
      <p:sp>
        <p:nvSpPr>
          <p:cNvPr id="11" name="Text 8"/>
          <p:cNvSpPr/>
          <p:nvPr/>
        </p:nvSpPr>
        <p:spPr>
          <a:xfrm>
            <a:off x="502920" y="6291072"/>
            <a:ext cx="8869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/>
        </p:spPr>
      </p:sp>
      <p:pic>
        <p:nvPicPr>
          <p:cNvPr id="13" name="Image 1" descr="assets/logo_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6419088"/>
            <a:ext cx="296266" cy="298094"/>
          </a:xfrm>
          <a:prstGeom prst="rect">
            <a:avLst/>
          </a:prstGeom>
        </p:spPr>
      </p:pic>
      <p:pic>
        <p:nvPicPr>
          <p:cNvPr id="14" name="Image 2" descr="assets/logo_wo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0" y="6441948"/>
            <a:ext cx="404165" cy="25969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1042416" y="2002536"/>
            <a:ext cx="10067544" cy="868680"/>
          </a:xfrm>
          <a:prstGeom prst="rect">
            <a:avLst/>
          </a:prstGeom>
          <a:solidFill>
            <a:srgbClr val="002060"/>
          </a:solidFill>
          <a:ln/>
        </p:spPr>
      </p:sp>
      <p:sp>
        <p:nvSpPr>
          <p:cNvPr id="16" name="Text 11"/>
          <p:cNvSpPr/>
          <p:nvPr/>
        </p:nvSpPr>
        <p:spPr>
          <a:xfrm>
            <a:off x="1271016" y="2093976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AIM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1271016" y="2322576"/>
            <a:ext cx="9610344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Aptos"/>
                <a:ea typeface="Aptos" pitchFamily="34" charset="-122"/>
                <a:cs typeface="Aptos" pitchFamily="34" charset="-120"/>
              </a:rPr>
              <a:t>To strengthen patient and healthcare worker safety by applying substitution and engineering controls in line with the WHO hierarchy of controls.</a:t>
            </a:r>
            <a:endParaRPr lang="en-US" sz="1400">
              <a:latin typeface="Apto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1042416" y="3054096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OBJECTIVES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1042416" y="3374136"/>
            <a:ext cx="365760" cy="365760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20" name="Text 15"/>
          <p:cNvSpPr/>
          <p:nvPr/>
        </p:nvSpPr>
        <p:spPr>
          <a:xfrm>
            <a:off x="1042416" y="337413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1545336" y="3374136"/>
            <a:ext cx="9564624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3A47"/>
                </a:solidFill>
                <a:latin typeface="Aptos"/>
                <a:ea typeface="Aptos" pitchFamily="34" charset="-122"/>
                <a:cs typeface="Aptos" pitchFamily="34" charset="-120"/>
              </a:rPr>
              <a:t>Reduce infection and exposure risks associated with invasive procedures</a:t>
            </a:r>
            <a:endParaRPr lang="en-US" sz="1400">
              <a:latin typeface="Aptos"/>
              <a:ea typeface="Calibri"/>
              <a:cs typeface="Calibri"/>
            </a:endParaRPr>
          </a:p>
        </p:txBody>
      </p:sp>
      <p:sp>
        <p:nvSpPr>
          <p:cNvPr id="22" name="Shape 17"/>
          <p:cNvSpPr/>
          <p:nvPr/>
        </p:nvSpPr>
        <p:spPr>
          <a:xfrm>
            <a:off x="1042416" y="3886200"/>
            <a:ext cx="365760" cy="365760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3" name="Text 18"/>
          <p:cNvSpPr/>
          <p:nvPr/>
        </p:nvSpPr>
        <p:spPr>
          <a:xfrm>
            <a:off x="1042416" y="38862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1545336" y="3886200"/>
            <a:ext cx="9564624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3A47"/>
                </a:solidFill>
                <a:latin typeface="Aptos"/>
                <a:ea typeface="Aptos" pitchFamily="34" charset="-122"/>
                <a:cs typeface="Aptos" pitchFamily="34" charset="-120"/>
              </a:rPr>
              <a:t>Transition from lower-level IPC controls to substitution and engineering controls</a:t>
            </a:r>
            <a:endParaRPr lang="en-US" sz="1400">
              <a:latin typeface="Aptos"/>
              <a:ea typeface="Calibri"/>
              <a:cs typeface="Calibri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1042416" y="4398264"/>
            <a:ext cx="365760" cy="365760"/>
          </a:xfrm>
          <a:prstGeom prst="ellipse">
            <a:avLst/>
          </a:prstGeom>
          <a:solidFill>
            <a:srgbClr val="00384A"/>
          </a:solidFill>
          <a:ln/>
        </p:spPr>
      </p:sp>
      <p:sp>
        <p:nvSpPr>
          <p:cNvPr id="26" name="Text 21"/>
          <p:cNvSpPr/>
          <p:nvPr/>
        </p:nvSpPr>
        <p:spPr>
          <a:xfrm>
            <a:off x="1042416" y="439826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7" name="Text 22"/>
          <p:cNvSpPr/>
          <p:nvPr/>
        </p:nvSpPr>
        <p:spPr>
          <a:xfrm>
            <a:off x="1545336" y="4398264"/>
            <a:ext cx="9564624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3A47"/>
                </a:solidFill>
                <a:latin typeface="Aptos"/>
                <a:ea typeface="Aptos" pitchFamily="34" charset="-122"/>
                <a:cs typeface="Aptos" pitchFamily="34" charset="-120"/>
              </a:rPr>
              <a:t>Standardize safer clinical practices across departments</a:t>
            </a:r>
            <a:endParaRPr lang="en-US" sz="1400">
              <a:latin typeface="Aptos"/>
              <a:ea typeface="Calibri"/>
              <a:cs typeface="Calibri"/>
            </a:endParaRPr>
          </a:p>
        </p:txBody>
      </p:sp>
      <p:sp>
        <p:nvSpPr>
          <p:cNvPr id="28" name="Shape 23"/>
          <p:cNvSpPr/>
          <p:nvPr/>
        </p:nvSpPr>
        <p:spPr>
          <a:xfrm>
            <a:off x="1042416" y="4910328"/>
            <a:ext cx="365760" cy="365760"/>
          </a:xfrm>
          <a:prstGeom prst="ellipse">
            <a:avLst/>
          </a:prstGeom>
          <a:solidFill>
            <a:srgbClr val="007C89"/>
          </a:solidFill>
          <a:ln/>
        </p:spPr>
      </p:sp>
      <p:sp>
        <p:nvSpPr>
          <p:cNvPr id="29" name="Text 24"/>
          <p:cNvSpPr/>
          <p:nvPr/>
        </p:nvSpPr>
        <p:spPr>
          <a:xfrm>
            <a:off x="1042416" y="49103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30" name="Text 25"/>
          <p:cNvSpPr/>
          <p:nvPr/>
        </p:nvSpPr>
        <p:spPr>
          <a:xfrm>
            <a:off x="1545336" y="4910328"/>
            <a:ext cx="9564624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3A47"/>
                </a:solidFill>
                <a:latin typeface="Aptos"/>
                <a:ea typeface="Aptos" pitchFamily="34" charset="-122"/>
                <a:cs typeface="Aptos" pitchFamily="34" charset="-120"/>
              </a:rPr>
              <a:t>Improve staff confidence and consistency in performing invasive procedures</a:t>
            </a:r>
            <a:endParaRPr lang="en-US" sz="1400">
              <a:latin typeface="Aptos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427</cp:revision>
  <dcterms:created xsi:type="dcterms:W3CDTF">2026-08-07T06:56:08Z</dcterms:created>
  <dcterms:modified xsi:type="dcterms:W3CDTF">2026-08-07T10:57:01Z</dcterms:modified>
</cp:coreProperties>
</file>