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258" r:id="rId2"/>
    <p:sldId id="2259" r:id="rId3"/>
    <p:sldId id="2260" r:id="rId4"/>
    <p:sldId id="2254" r:id="rId5"/>
    <p:sldId id="2266" r:id="rId6"/>
    <p:sldId id="2244" r:id="rId7"/>
    <p:sldId id="2248" r:id="rId8"/>
    <p:sldId id="2264" r:id="rId9"/>
    <p:sldId id="2262" r:id="rId10"/>
    <p:sldId id="2265" r:id="rId11"/>
    <p:sldId id="2263" r:id="rId12"/>
    <p:sldId id="19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8391" autoAdjust="0"/>
  </p:normalViewPr>
  <p:slideViewPr>
    <p:cSldViewPr snapToGrid="0">
      <p:cViewPr varScale="1">
        <p:scale>
          <a:sx n="85" d="100"/>
          <a:sy n="85" d="100"/>
        </p:scale>
        <p:origin x="16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510139960011426"/>
          <c:y val="0.14666581702779413"/>
          <c:w val="0.82915480369663963"/>
          <c:h val="0.8245248260560320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605-4971-AE71-667577561F4F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605-4971-AE71-667577561F4F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605-4971-AE71-667577561F4F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3F22999-D231-4C14-A84A-C37F84F31546}" type="CATEGORYNAME">
                      <a:rPr lang="en-US" sz="1800" smtClean="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sz="1800"/>
                      </a:pPr>
                      <a:t>[CATEGORY NAME]</a:t>
                    </a:fld>
                    <a:r>
                      <a:rPr lang="en-US" sz="1800" baseline="0" dirty="0"/>
                      <a:t>, </a:t>
                    </a:r>
                    <a:fld id="{3BD4202E-DC2A-4453-A6D4-090104BCF76D}" type="VALUE">
                      <a:rPr lang="en-US" sz="1800" baseline="0" smtClean="0"/>
                      <a:pPr>
                        <a:defRPr sz="1800"/>
                      </a:pPr>
                      <a:t>[VALUE]</a:t>
                    </a:fld>
                    <a:endParaRPr lang="en-US" sz="1800" baseline="0" dirty="0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K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661474558670821"/>
                      <c:h val="0.280101918876489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05-4971-AE71-667577561F4F}"/>
                </c:ext>
              </c:extLst>
            </c:dLbl>
            <c:dLbl>
              <c:idx val="1"/>
              <c:layout>
                <c:manualLayout>
                  <c:x val="-3.5692843519363124E-2"/>
                  <c:y val="-1.107087699848158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C417A7C-AE7E-415D-BAFC-95AD6BBE52C9}" type="CATEGORYNAME">
                      <a:rPr lang="en-US" sz="180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sz="18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800" baseline="0" dirty="0"/>
                      <a:t>, </a:t>
                    </a:r>
                    <a:fld id="{E6A9EE98-963F-45AB-8BE2-51C330985749}" type="PERCENTAGE">
                      <a:rPr lang="en-US" sz="1800" baseline="0"/>
                      <a:pPr>
                        <a:defRPr sz="18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800" baseline="0" dirty="0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K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99244455501193"/>
                      <c:h val="0.141008706942436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05-4971-AE71-667577561F4F}"/>
                </c:ext>
              </c:extLst>
            </c:dLbl>
            <c:dLbl>
              <c:idx val="2"/>
              <c:layout>
                <c:manualLayout>
                  <c:x val="0.27311791101160038"/>
                  <c:y val="-1.5175952580252206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38522F2B-E899-4244-940D-45D763DE2071}" type="CATEGORYNAME">
                      <a:rPr lang="en-US" sz="1800"/>
                      <a:pPr>
                        <a:defRPr sz="18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800" baseline="0" dirty="0"/>
                      <a:t>, </a:t>
                    </a:r>
                    <a:fld id="{55487898-9434-441C-87AB-8CF39744B144}" type="PERCENTAGE">
                      <a:rPr lang="en-US" sz="1800" baseline="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sz="18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800" baseline="0" dirty="0"/>
                  </a:p>
                </c:rich>
              </c:tx>
              <c:spPr>
                <a:solidFill>
                  <a:prstClr val="white">
                    <a:alpha val="90000"/>
                  </a:prstClr>
                </a:solidFill>
                <a:ln w="12700" cap="flat" cmpd="sng" algn="ctr">
                  <a:solidFill>
                    <a:srgbClr val="A5A5A5"/>
                  </a:solidFill>
                  <a:round/>
                </a:ln>
                <a:effectLst>
                  <a:outerShdw blurRad="50800" dist="38100" dir="2700000" algn="tl" rotWithShape="0">
                    <a:srgbClr val="A5A5A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K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solidFill>
                      <a:schemeClr val="lt1">
                        <a:alpha val="90000"/>
                      </a:schemeClr>
                    </a:solidFill>
                    <a:ln w="12700" cap="flat" cmpd="sng" algn="ctr">
                      <a:solidFill>
                        <a:schemeClr val="accent1"/>
                      </a:solidFill>
                      <a:round/>
                    </a:ln>
                  </c15:spPr>
                  <c15:layout>
                    <c:manualLayout>
                      <c:w val="0.22458504943288093"/>
                      <c:h val="0.2428280271117289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605-4971-AE71-667577561F4F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solidFill>
                    <a:schemeClr val="lt1">
                      <a:alpha val="90000"/>
                    </a:schemeClr>
                  </a:solidFill>
                  <a:ln w="12700" cap="flat" cmpd="sng" algn="ctr">
                    <a:solidFill>
                      <a:schemeClr val="accent1"/>
                    </a:solidFill>
                    <a:round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2g Ceftriaxone &amp; 500 mg Metronidazole</c:v>
                </c:pt>
                <c:pt idx="1">
                  <c:v>Penicillin</c:v>
                </c:pt>
                <c:pt idx="2">
                  <c:v>No prophylaxis given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 formatCode="0%">
                  <c:v>0.95899999999999996</c:v>
                </c:pt>
                <c:pt idx="1">
                  <c:v>8.9999999999999993E-3</c:v>
                </c:pt>
                <c:pt idx="2">
                  <c:v>3.2000000000000001E-2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605-4971-AE71-667577561F4F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Are APS</a:t>
            </a:r>
            <a:r>
              <a:rPr lang="en-US" sz="2000" b="1" baseline="0" dirty="0"/>
              <a:t> recorded?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K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Time of antibiotic prophylaxis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82-1A49-A403-CA56A0F2DB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82-1A49-A403-CA56A0F2DB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documented</c:v>
                </c:pt>
                <c:pt idx="1">
                  <c:v>not documented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82-1A49-A403-CA56A0F2D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1">
          <a:lumMod val="20000"/>
          <a:lumOff val="80000"/>
        </a:schemeClr>
      </a:solidFill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Timing of antibiotic prophylaxis in CS mothers</a:t>
            </a:r>
          </a:p>
        </c:rich>
      </c:tx>
      <c:layout>
        <c:manualLayout>
          <c:xMode val="edge"/>
          <c:yMode val="edge"/>
          <c:x val="0.1759839466220609"/>
          <c:y val="5.7789424320341262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KE"/>
        </a:p>
      </c:txPr>
    </c:title>
    <c:autoTitleDeleted val="0"/>
    <c:plotArea>
      <c:layout>
        <c:manualLayout>
          <c:layoutTarget val="inner"/>
          <c:xMode val="edge"/>
          <c:yMode val="edge"/>
          <c:x val="9.070720326625839E-2"/>
          <c:y val="0.12873555279274301"/>
          <c:w val="0.89656131525226013"/>
          <c:h val="0.7099760556246258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Timing of APs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31A-CE44-8758-E1C35F089D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1A-CE44-8758-E1C35F089DC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31A-CE44-8758-E1C35F089DC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31A-CE44-8758-E1C35F089DCF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1A-CE44-8758-E1C35F089D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1A-CE44-8758-E1C35F089DCF}"/>
                </c:ext>
              </c:extLst>
            </c:dLbl>
            <c:dLbl>
              <c:idx val="2"/>
              <c:layout>
                <c:manualLayout>
                  <c:x val="3.2566745381180616E-2"/>
                  <c:y val="6.3630249278753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1A-CE44-8758-E1C35F089DCF}"/>
                </c:ext>
              </c:extLst>
            </c:dLbl>
            <c:dLbl>
              <c:idx val="3"/>
              <c:layout>
                <c:manualLayout>
                  <c:x val="1.4903896698954781E-2"/>
                  <c:y val="9.08960402105672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1A-CE44-8758-E1C35F089D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0-30 min before surgery</c:v>
                </c:pt>
                <c:pt idx="1">
                  <c:v>30-60 min before surgery</c:v>
                </c:pt>
                <c:pt idx="2">
                  <c:v>&gt; 60min before surgery</c:v>
                </c:pt>
                <c:pt idx="3">
                  <c:v>after incision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0.73899999999999999</c:v>
                </c:pt>
                <c:pt idx="1">
                  <c:v>0.21199999999999999</c:v>
                </c:pt>
                <c:pt idx="2">
                  <c:v>2.1999999999999999E-2</c:v>
                </c:pt>
                <c:pt idx="3">
                  <c:v>2.5999999999999999E-2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1A-CE44-8758-E1C35F089D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</c:legendEntry>
      <c:layout>
        <c:manualLayout>
          <c:xMode val="edge"/>
          <c:yMode val="edge"/>
          <c:x val="0"/>
          <c:y val="0.84717165670249828"/>
          <c:w val="1"/>
          <c:h val="0.15276681271187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1">
          <a:lumMod val="20000"/>
          <a:lumOff val="80000"/>
        </a:schemeClr>
      </a:solidFill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Antibiotic Use in Caesarean Section Mothers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Antibiotic Prophylaxis before surgery</c:v>
                </c:pt>
                <c:pt idx="1">
                  <c:v>Post surgery IV antibiotics </c:v>
                </c:pt>
                <c:pt idx="2">
                  <c:v>Discharged on oral antibiotics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 formatCode="0%">
                  <c:v>0.96799999999999997</c:v>
                </c:pt>
                <c:pt idx="1">
                  <c:v>0.252</c:v>
                </c:pt>
                <c:pt idx="2" formatCode="0%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1-3F4E-9B29-4C69B9FFD5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 CS antibiotics with indication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Antibiotic Prophylaxis before surgery</c:v>
                </c:pt>
                <c:pt idx="1">
                  <c:v>Post surgery IV antibiotics </c:v>
                </c:pt>
                <c:pt idx="2">
                  <c:v>Discharged on oral antibiotics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1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01-3F4E-9B29-4C69B9FFD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25429567"/>
        <c:axId val="2025431215"/>
      </c:barChart>
      <c:catAx>
        <c:axId val="20254295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2025431215"/>
        <c:crosses val="autoZero"/>
        <c:auto val="1"/>
        <c:lblAlgn val="ctr"/>
        <c:lblOffset val="100"/>
        <c:noMultiLvlLbl val="0"/>
      </c:catAx>
      <c:valAx>
        <c:axId val="2025431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2025429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receiving IV antibiotic in the ward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56-A348-ADD9-BFBB6F85B8ED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E56-A348-ADD9-BFBB6F85B8ED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56-A348-ADD9-BFBB6F85B8ED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56-A348-ADD9-BFBB6F85B8ED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56-A348-ADD9-BFBB6F85B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0.24</c:v>
                </c:pt>
                <c:pt idx="1">
                  <c:v>0.25</c:v>
                </c:pt>
                <c:pt idx="2">
                  <c:v>0.44</c:v>
                </c:pt>
                <c:pt idx="3">
                  <c:v>0.15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56-A348-ADD9-BFBB6F85B8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with obstretic indication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</c:numCache>
            </c:numRef>
          </c:cat>
          <c:val>
            <c:numRef>
              <c:f>Sheet1!$C$2:$C$6</c:f>
              <c:numCache>
                <c:formatCode>0.0%</c:formatCode>
                <c:ptCount val="5"/>
                <c:pt idx="0" formatCode="0%">
                  <c:v>0.11</c:v>
                </c:pt>
                <c:pt idx="1">
                  <c:v>1.9E-2</c:v>
                </c:pt>
                <c:pt idx="2" formatCode="0%">
                  <c:v>0</c:v>
                </c:pt>
                <c:pt idx="3">
                  <c:v>5.0000000000000001E-3</c:v>
                </c:pt>
                <c:pt idx="4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87-4958-B7DB-471746E1564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discharged on oral antibiotic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0.61</c:v>
                </c:pt>
                <c:pt idx="1">
                  <c:v>0.79</c:v>
                </c:pt>
                <c:pt idx="2">
                  <c:v>0.93</c:v>
                </c:pt>
                <c:pt idx="3">
                  <c:v>0.91</c:v>
                </c:pt>
                <c:pt idx="4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87-4958-B7DB-471746E15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8872863"/>
        <c:axId val="1317173535"/>
      </c:barChart>
      <c:dateAx>
        <c:axId val="1368872863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1317173535"/>
        <c:crosses val="autoZero"/>
        <c:auto val="1"/>
        <c:lblOffset val="100"/>
        <c:baseTimeUnit val="months"/>
      </c:dateAx>
      <c:valAx>
        <c:axId val="1317173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1368872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93BE5D-A372-4F1C-B869-33EA143C587E}" type="doc">
      <dgm:prSet loTypeId="urn:microsoft.com/office/officeart/2011/layout/CircleProcess" loCatId="process" qsTypeId="urn:microsoft.com/office/officeart/2005/8/quickstyle/simple1" qsCatId="simple" csTypeId="urn:microsoft.com/office/officeart/2005/8/colors/colorful5" csCatId="colorful" phldr="1"/>
      <dgm:spPr/>
    </dgm:pt>
    <dgm:pt modelId="{7A0D2E5D-9692-499C-9AB2-4A879E527FDF}">
      <dgm:prSet phldrT="[Text]" custT="1"/>
      <dgm:spPr/>
      <dgm:t>
        <a:bodyPr/>
        <a:lstStyle/>
        <a:p>
          <a:pPr>
            <a:buClr>
              <a:srgbClr val="0070C0"/>
            </a:buClr>
            <a:buFont typeface="Wingdings" panose="05000000000000000000" pitchFamily="2" charset="2"/>
            <a:buChar char="v"/>
          </a:pPr>
          <a:r>
            <a:rPr lang="en-US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Indication</a:t>
          </a:r>
          <a:endParaRPr lang="en-US" sz="2000" dirty="0"/>
        </a:p>
      </dgm:t>
    </dgm:pt>
    <dgm:pt modelId="{B0FA1C99-9345-4B7B-9FA9-CAA2A703C9A0}" type="parTrans" cxnId="{71DBB4BF-BA0E-4B28-B68B-6461AE35739C}">
      <dgm:prSet/>
      <dgm:spPr/>
      <dgm:t>
        <a:bodyPr/>
        <a:lstStyle/>
        <a:p>
          <a:endParaRPr lang="en-US"/>
        </a:p>
      </dgm:t>
    </dgm:pt>
    <dgm:pt modelId="{0C32FA63-FADF-4F51-8E6D-482B3295BE13}" type="sibTrans" cxnId="{71DBB4BF-BA0E-4B28-B68B-6461AE35739C}">
      <dgm:prSet/>
      <dgm:spPr/>
      <dgm:t>
        <a:bodyPr/>
        <a:lstStyle/>
        <a:p>
          <a:endParaRPr lang="en-US"/>
        </a:p>
      </dgm:t>
    </dgm:pt>
    <dgm:pt modelId="{BAC4D3DA-B172-439B-8B7A-ABF9DFBDB6B8}">
      <dgm:prSet custT="1"/>
      <dgm:spPr/>
      <dgm:t>
        <a:bodyPr/>
        <a:lstStyle/>
        <a:p>
          <a:r>
            <a:rPr lang="en-US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Choice of molecule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  <a:cs typeface="Calibri" panose="020F0502020204030204" pitchFamily="34" charset="0"/>
          </a:endParaRPr>
        </a:p>
      </dgm:t>
    </dgm:pt>
    <dgm:pt modelId="{43FCBD50-0079-41E5-B91A-0D3424D6A62A}" type="parTrans" cxnId="{06C3A241-CBB4-4BF8-8E65-980610306A9E}">
      <dgm:prSet/>
      <dgm:spPr/>
      <dgm:t>
        <a:bodyPr/>
        <a:lstStyle/>
        <a:p>
          <a:endParaRPr lang="en-US"/>
        </a:p>
      </dgm:t>
    </dgm:pt>
    <dgm:pt modelId="{039B6D31-5AD0-4973-A736-B6DDD990CA2E}" type="sibTrans" cxnId="{06C3A241-CBB4-4BF8-8E65-980610306A9E}">
      <dgm:prSet/>
      <dgm:spPr/>
      <dgm:t>
        <a:bodyPr/>
        <a:lstStyle/>
        <a:p>
          <a:endParaRPr lang="en-US"/>
        </a:p>
      </dgm:t>
    </dgm:pt>
    <dgm:pt modelId="{FBD26937-B36E-41A2-8C2F-F5326D6FF83F}">
      <dgm:prSet custT="1"/>
      <dgm:spPr/>
      <dgm:t>
        <a:bodyPr/>
        <a:lstStyle/>
        <a:p>
          <a:r>
            <a:rPr lang="en-US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Dose</a:t>
          </a:r>
        </a:p>
      </dgm:t>
    </dgm:pt>
    <dgm:pt modelId="{5EEAD956-1AFF-4139-B9FD-DF1474D9918F}" type="parTrans" cxnId="{C9256893-D2E4-49C8-8F6F-F10ED4DB49E9}">
      <dgm:prSet/>
      <dgm:spPr/>
      <dgm:t>
        <a:bodyPr/>
        <a:lstStyle/>
        <a:p>
          <a:endParaRPr lang="en-US"/>
        </a:p>
      </dgm:t>
    </dgm:pt>
    <dgm:pt modelId="{0D164999-88D0-4625-BDD8-4AC8725BFB80}" type="sibTrans" cxnId="{C9256893-D2E4-49C8-8F6F-F10ED4DB49E9}">
      <dgm:prSet/>
      <dgm:spPr/>
      <dgm:t>
        <a:bodyPr/>
        <a:lstStyle/>
        <a:p>
          <a:endParaRPr lang="en-US"/>
        </a:p>
      </dgm:t>
    </dgm:pt>
    <dgm:pt modelId="{113489DE-2D84-418C-BE6B-512DA2670ADE}">
      <dgm:prSet custT="1"/>
      <dgm:spPr/>
      <dgm:t>
        <a:bodyPr/>
        <a:lstStyle/>
        <a:p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T</a:t>
          </a:r>
          <a:r>
            <a:rPr lang="en-US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iming</a:t>
          </a:r>
        </a:p>
      </dgm:t>
    </dgm:pt>
    <dgm:pt modelId="{C406DF5B-D458-4529-A7E2-DEAA4EA1CFF3}" type="parTrans" cxnId="{C5B3C5B6-9D32-4CB3-8585-FB470B72EB3D}">
      <dgm:prSet/>
      <dgm:spPr/>
      <dgm:t>
        <a:bodyPr/>
        <a:lstStyle/>
        <a:p>
          <a:endParaRPr lang="en-US"/>
        </a:p>
      </dgm:t>
    </dgm:pt>
    <dgm:pt modelId="{972CCA32-2BC7-4E99-9354-5E94DE9D93B4}" type="sibTrans" cxnId="{C5B3C5B6-9D32-4CB3-8585-FB470B72EB3D}">
      <dgm:prSet/>
      <dgm:spPr/>
      <dgm:t>
        <a:bodyPr/>
        <a:lstStyle/>
        <a:p>
          <a:endParaRPr lang="en-US"/>
        </a:p>
      </dgm:t>
    </dgm:pt>
    <dgm:pt modelId="{19193140-5A98-4CEC-AD3C-7F8147CDE92F}">
      <dgm:prSet custT="1"/>
      <dgm:spPr/>
      <dgm:t>
        <a:bodyPr/>
        <a:lstStyle/>
        <a:p>
          <a:r>
            <a:rPr lang="en-US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Duration</a:t>
          </a:r>
        </a:p>
      </dgm:t>
    </dgm:pt>
    <dgm:pt modelId="{BA31212C-83E9-49A1-AD32-4E26337C668A}" type="parTrans" cxnId="{AB1DFAAC-F9AD-4EA9-AC6D-BA51AD45D95F}">
      <dgm:prSet/>
      <dgm:spPr/>
      <dgm:t>
        <a:bodyPr/>
        <a:lstStyle/>
        <a:p>
          <a:endParaRPr lang="en-US"/>
        </a:p>
      </dgm:t>
    </dgm:pt>
    <dgm:pt modelId="{C71069D4-D92B-4F4C-9EB8-BE734304F552}" type="sibTrans" cxnId="{AB1DFAAC-F9AD-4EA9-AC6D-BA51AD45D95F}">
      <dgm:prSet/>
      <dgm:spPr/>
      <dgm:t>
        <a:bodyPr/>
        <a:lstStyle/>
        <a:p>
          <a:endParaRPr lang="en-US"/>
        </a:p>
      </dgm:t>
    </dgm:pt>
    <dgm:pt modelId="{0323026D-CD6B-4334-B724-75EE2B20C126}" type="pres">
      <dgm:prSet presAssocID="{E093BE5D-A372-4F1C-B869-33EA143C587E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15E0EED1-718A-45D7-BB02-7E22FABDE2AC}" type="pres">
      <dgm:prSet presAssocID="{19193140-5A98-4CEC-AD3C-7F8147CDE92F}" presName="Accent5" presStyleCnt="0"/>
      <dgm:spPr/>
    </dgm:pt>
    <dgm:pt modelId="{162E9B79-B38F-4190-B6B4-CAFBF1E2B95A}" type="pres">
      <dgm:prSet presAssocID="{19193140-5A98-4CEC-AD3C-7F8147CDE92F}" presName="Accent" presStyleLbl="node1" presStyleIdx="0" presStyleCnt="5"/>
      <dgm:spPr/>
    </dgm:pt>
    <dgm:pt modelId="{D97D19D5-9DC9-43CD-B8FD-25C1635F5D24}" type="pres">
      <dgm:prSet presAssocID="{19193140-5A98-4CEC-AD3C-7F8147CDE92F}" presName="ParentBackground5" presStyleCnt="0"/>
      <dgm:spPr/>
    </dgm:pt>
    <dgm:pt modelId="{4845A816-E8FB-41AB-ADD0-9727E3816962}" type="pres">
      <dgm:prSet presAssocID="{19193140-5A98-4CEC-AD3C-7F8147CDE92F}" presName="ParentBackground" presStyleLbl="fgAcc1" presStyleIdx="0" presStyleCnt="5"/>
      <dgm:spPr/>
    </dgm:pt>
    <dgm:pt modelId="{F44F7180-4FC3-499A-84E0-6FE5A838DB5A}" type="pres">
      <dgm:prSet presAssocID="{19193140-5A98-4CEC-AD3C-7F8147CDE92F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77ECAB51-0975-4EEE-A332-BA031EF30343}" type="pres">
      <dgm:prSet presAssocID="{113489DE-2D84-418C-BE6B-512DA2670ADE}" presName="Accent4" presStyleCnt="0"/>
      <dgm:spPr/>
    </dgm:pt>
    <dgm:pt modelId="{7A045B19-14D1-43D3-B93D-486556A49F9B}" type="pres">
      <dgm:prSet presAssocID="{113489DE-2D84-418C-BE6B-512DA2670ADE}" presName="Accent" presStyleLbl="node1" presStyleIdx="1" presStyleCnt="5"/>
      <dgm:spPr/>
    </dgm:pt>
    <dgm:pt modelId="{09D77928-4FB8-4127-B0EE-BB844DD3854B}" type="pres">
      <dgm:prSet presAssocID="{113489DE-2D84-418C-BE6B-512DA2670ADE}" presName="ParentBackground4" presStyleCnt="0"/>
      <dgm:spPr/>
    </dgm:pt>
    <dgm:pt modelId="{9D98A457-6A49-4AEB-82D0-E7F1D85011B5}" type="pres">
      <dgm:prSet presAssocID="{113489DE-2D84-418C-BE6B-512DA2670ADE}" presName="ParentBackground" presStyleLbl="fgAcc1" presStyleIdx="1" presStyleCnt="5"/>
      <dgm:spPr/>
    </dgm:pt>
    <dgm:pt modelId="{770EF67F-62B8-4C25-A7EC-4060C6410071}" type="pres">
      <dgm:prSet presAssocID="{113489DE-2D84-418C-BE6B-512DA2670ADE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4E9F27C7-42C3-4CEA-B371-833C91FCFBD4}" type="pres">
      <dgm:prSet presAssocID="{FBD26937-B36E-41A2-8C2F-F5326D6FF83F}" presName="Accent3" presStyleCnt="0"/>
      <dgm:spPr/>
    </dgm:pt>
    <dgm:pt modelId="{5E5F8027-A9CB-48F4-8C6B-02D96C7836F2}" type="pres">
      <dgm:prSet presAssocID="{FBD26937-B36E-41A2-8C2F-F5326D6FF83F}" presName="Accent" presStyleLbl="node1" presStyleIdx="2" presStyleCnt="5"/>
      <dgm:spPr/>
    </dgm:pt>
    <dgm:pt modelId="{B78119A9-2E6A-4B29-8027-126091BD510B}" type="pres">
      <dgm:prSet presAssocID="{FBD26937-B36E-41A2-8C2F-F5326D6FF83F}" presName="ParentBackground3" presStyleCnt="0"/>
      <dgm:spPr/>
    </dgm:pt>
    <dgm:pt modelId="{A886D580-A895-4F45-9B8F-D13CD82323EA}" type="pres">
      <dgm:prSet presAssocID="{FBD26937-B36E-41A2-8C2F-F5326D6FF83F}" presName="ParentBackground" presStyleLbl="fgAcc1" presStyleIdx="2" presStyleCnt="5"/>
      <dgm:spPr/>
    </dgm:pt>
    <dgm:pt modelId="{1AF4C63A-226A-4A29-8087-9FEEC4467E74}" type="pres">
      <dgm:prSet presAssocID="{FBD26937-B36E-41A2-8C2F-F5326D6FF83F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966221E-E906-4421-84E0-15758C41F7D8}" type="pres">
      <dgm:prSet presAssocID="{BAC4D3DA-B172-439B-8B7A-ABF9DFBDB6B8}" presName="Accent2" presStyleCnt="0"/>
      <dgm:spPr/>
    </dgm:pt>
    <dgm:pt modelId="{C2C60884-64A5-4AB1-8FFA-805A42100D03}" type="pres">
      <dgm:prSet presAssocID="{BAC4D3DA-B172-439B-8B7A-ABF9DFBDB6B8}" presName="Accent" presStyleLbl="node1" presStyleIdx="3" presStyleCnt="5"/>
      <dgm:spPr/>
    </dgm:pt>
    <dgm:pt modelId="{953879E7-30B6-4842-B9CE-CADF9402F6EA}" type="pres">
      <dgm:prSet presAssocID="{BAC4D3DA-B172-439B-8B7A-ABF9DFBDB6B8}" presName="ParentBackground2" presStyleCnt="0"/>
      <dgm:spPr/>
    </dgm:pt>
    <dgm:pt modelId="{66D1793D-5082-42B1-890D-6675D5515EDC}" type="pres">
      <dgm:prSet presAssocID="{BAC4D3DA-B172-439B-8B7A-ABF9DFBDB6B8}" presName="ParentBackground" presStyleLbl="fgAcc1" presStyleIdx="3" presStyleCnt="5"/>
      <dgm:spPr/>
    </dgm:pt>
    <dgm:pt modelId="{360D2D20-34CB-42F5-92D9-4EB83B897CDD}" type="pres">
      <dgm:prSet presAssocID="{BAC4D3DA-B172-439B-8B7A-ABF9DFBDB6B8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429A53AB-E971-4EE1-8B48-9F8BA86B353C}" type="pres">
      <dgm:prSet presAssocID="{7A0D2E5D-9692-499C-9AB2-4A879E527FDF}" presName="Accent1" presStyleCnt="0"/>
      <dgm:spPr/>
    </dgm:pt>
    <dgm:pt modelId="{27FC8D69-650F-49AB-973C-5793FA13ABD2}" type="pres">
      <dgm:prSet presAssocID="{7A0D2E5D-9692-499C-9AB2-4A879E527FDF}" presName="Accent" presStyleLbl="node1" presStyleIdx="4" presStyleCnt="5"/>
      <dgm:spPr/>
    </dgm:pt>
    <dgm:pt modelId="{05FE1AC7-478F-44E4-B2E1-30C89C642A66}" type="pres">
      <dgm:prSet presAssocID="{7A0D2E5D-9692-499C-9AB2-4A879E527FDF}" presName="ParentBackground1" presStyleCnt="0"/>
      <dgm:spPr/>
    </dgm:pt>
    <dgm:pt modelId="{8DFEEB35-3052-4331-BE0B-966BBEA9CEC4}" type="pres">
      <dgm:prSet presAssocID="{7A0D2E5D-9692-499C-9AB2-4A879E527FDF}" presName="ParentBackground" presStyleLbl="fgAcc1" presStyleIdx="4" presStyleCnt="5" custScaleX="114858"/>
      <dgm:spPr/>
    </dgm:pt>
    <dgm:pt modelId="{055E12D0-BA6C-4A90-894E-8068ADFB8A08}" type="pres">
      <dgm:prSet presAssocID="{7A0D2E5D-9692-499C-9AB2-4A879E527FDF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B8174C15-F6BA-4C0C-B853-AC9D24D9251C}" type="presOf" srcId="{7A0D2E5D-9692-499C-9AB2-4A879E527FDF}" destId="{8DFEEB35-3052-4331-BE0B-966BBEA9CEC4}" srcOrd="0" destOrd="0" presId="urn:microsoft.com/office/officeart/2011/layout/CircleProcess"/>
    <dgm:cxn modelId="{58011C25-1B1E-436E-9BE6-7FCA6E2570BE}" type="presOf" srcId="{113489DE-2D84-418C-BE6B-512DA2670ADE}" destId="{9D98A457-6A49-4AEB-82D0-E7F1D85011B5}" srcOrd="0" destOrd="0" presId="urn:microsoft.com/office/officeart/2011/layout/CircleProcess"/>
    <dgm:cxn modelId="{06C3A241-CBB4-4BF8-8E65-980610306A9E}" srcId="{E093BE5D-A372-4F1C-B869-33EA143C587E}" destId="{BAC4D3DA-B172-439B-8B7A-ABF9DFBDB6B8}" srcOrd="1" destOrd="0" parTransId="{43FCBD50-0079-41E5-B91A-0D3424D6A62A}" sibTransId="{039B6D31-5AD0-4973-A736-B6DDD990CA2E}"/>
    <dgm:cxn modelId="{7CB16744-7254-494A-979B-0EBA605DFC97}" type="presOf" srcId="{FBD26937-B36E-41A2-8C2F-F5326D6FF83F}" destId="{A886D580-A895-4F45-9B8F-D13CD82323EA}" srcOrd="0" destOrd="0" presId="urn:microsoft.com/office/officeart/2011/layout/CircleProcess"/>
    <dgm:cxn modelId="{1464734B-D313-494E-86AB-8DC711611B2D}" type="presOf" srcId="{7A0D2E5D-9692-499C-9AB2-4A879E527FDF}" destId="{055E12D0-BA6C-4A90-894E-8068ADFB8A08}" srcOrd="1" destOrd="0" presId="urn:microsoft.com/office/officeart/2011/layout/CircleProcess"/>
    <dgm:cxn modelId="{E81F0D62-CC53-4702-9858-E9749753A4C3}" type="presOf" srcId="{FBD26937-B36E-41A2-8C2F-F5326D6FF83F}" destId="{1AF4C63A-226A-4A29-8087-9FEEC4467E74}" srcOrd="1" destOrd="0" presId="urn:microsoft.com/office/officeart/2011/layout/CircleProcess"/>
    <dgm:cxn modelId="{496D7A72-57AB-4467-940D-66648A3A039F}" type="presOf" srcId="{19193140-5A98-4CEC-AD3C-7F8147CDE92F}" destId="{4845A816-E8FB-41AB-ADD0-9727E3816962}" srcOrd="0" destOrd="0" presId="urn:microsoft.com/office/officeart/2011/layout/CircleProcess"/>
    <dgm:cxn modelId="{A7606975-4272-4ACD-9FEB-A997B7E6E3C9}" type="presOf" srcId="{BAC4D3DA-B172-439B-8B7A-ABF9DFBDB6B8}" destId="{66D1793D-5082-42B1-890D-6675D5515EDC}" srcOrd="0" destOrd="0" presId="urn:microsoft.com/office/officeart/2011/layout/CircleProcess"/>
    <dgm:cxn modelId="{88925C80-CB18-485B-ACAF-06F5D0376788}" type="presOf" srcId="{BAC4D3DA-B172-439B-8B7A-ABF9DFBDB6B8}" destId="{360D2D20-34CB-42F5-92D9-4EB83B897CDD}" srcOrd="1" destOrd="0" presId="urn:microsoft.com/office/officeart/2011/layout/CircleProcess"/>
    <dgm:cxn modelId="{C9256893-D2E4-49C8-8F6F-F10ED4DB49E9}" srcId="{E093BE5D-A372-4F1C-B869-33EA143C587E}" destId="{FBD26937-B36E-41A2-8C2F-F5326D6FF83F}" srcOrd="2" destOrd="0" parTransId="{5EEAD956-1AFF-4139-B9FD-DF1474D9918F}" sibTransId="{0D164999-88D0-4625-BDD8-4AC8725BFB80}"/>
    <dgm:cxn modelId="{AB1DFAAC-F9AD-4EA9-AC6D-BA51AD45D95F}" srcId="{E093BE5D-A372-4F1C-B869-33EA143C587E}" destId="{19193140-5A98-4CEC-AD3C-7F8147CDE92F}" srcOrd="4" destOrd="0" parTransId="{BA31212C-83E9-49A1-AD32-4E26337C668A}" sibTransId="{C71069D4-D92B-4F4C-9EB8-BE734304F552}"/>
    <dgm:cxn modelId="{C5B3C5B6-9D32-4CB3-8585-FB470B72EB3D}" srcId="{E093BE5D-A372-4F1C-B869-33EA143C587E}" destId="{113489DE-2D84-418C-BE6B-512DA2670ADE}" srcOrd="3" destOrd="0" parTransId="{C406DF5B-D458-4529-A7E2-DEAA4EA1CFF3}" sibTransId="{972CCA32-2BC7-4E99-9354-5E94DE9D93B4}"/>
    <dgm:cxn modelId="{71DBB4BF-BA0E-4B28-B68B-6461AE35739C}" srcId="{E093BE5D-A372-4F1C-B869-33EA143C587E}" destId="{7A0D2E5D-9692-499C-9AB2-4A879E527FDF}" srcOrd="0" destOrd="0" parTransId="{B0FA1C99-9345-4B7B-9FA9-CAA2A703C9A0}" sibTransId="{0C32FA63-FADF-4F51-8E6D-482B3295BE13}"/>
    <dgm:cxn modelId="{62D44DE3-F152-445C-A22D-AD50E0F35A06}" type="presOf" srcId="{E093BE5D-A372-4F1C-B869-33EA143C587E}" destId="{0323026D-CD6B-4334-B724-75EE2B20C126}" srcOrd="0" destOrd="0" presId="urn:microsoft.com/office/officeart/2011/layout/CircleProcess"/>
    <dgm:cxn modelId="{9CE089E9-F7CD-4468-B37D-B7A4091C9727}" type="presOf" srcId="{19193140-5A98-4CEC-AD3C-7F8147CDE92F}" destId="{F44F7180-4FC3-499A-84E0-6FE5A838DB5A}" srcOrd="1" destOrd="0" presId="urn:microsoft.com/office/officeart/2011/layout/CircleProcess"/>
    <dgm:cxn modelId="{CA7FBAF3-7DC2-421A-9297-77F3F16E7DE8}" type="presOf" srcId="{113489DE-2D84-418C-BE6B-512DA2670ADE}" destId="{770EF67F-62B8-4C25-A7EC-4060C6410071}" srcOrd="1" destOrd="0" presId="urn:microsoft.com/office/officeart/2011/layout/CircleProcess"/>
    <dgm:cxn modelId="{4EACD1E0-D50A-4A18-B7DD-E268DA4255B0}" type="presParOf" srcId="{0323026D-CD6B-4334-B724-75EE2B20C126}" destId="{15E0EED1-718A-45D7-BB02-7E22FABDE2AC}" srcOrd="0" destOrd="0" presId="urn:microsoft.com/office/officeart/2011/layout/CircleProcess"/>
    <dgm:cxn modelId="{ADC8EBA9-EAF3-40A8-900A-9BE5ABE273FF}" type="presParOf" srcId="{15E0EED1-718A-45D7-BB02-7E22FABDE2AC}" destId="{162E9B79-B38F-4190-B6B4-CAFBF1E2B95A}" srcOrd="0" destOrd="0" presId="urn:microsoft.com/office/officeart/2011/layout/CircleProcess"/>
    <dgm:cxn modelId="{E770713A-E1CD-4708-BD8D-38A5C130C6C7}" type="presParOf" srcId="{0323026D-CD6B-4334-B724-75EE2B20C126}" destId="{D97D19D5-9DC9-43CD-B8FD-25C1635F5D24}" srcOrd="1" destOrd="0" presId="urn:microsoft.com/office/officeart/2011/layout/CircleProcess"/>
    <dgm:cxn modelId="{B0D02874-B818-4940-9365-47D6F81AA0AC}" type="presParOf" srcId="{D97D19D5-9DC9-43CD-B8FD-25C1635F5D24}" destId="{4845A816-E8FB-41AB-ADD0-9727E3816962}" srcOrd="0" destOrd="0" presId="urn:microsoft.com/office/officeart/2011/layout/CircleProcess"/>
    <dgm:cxn modelId="{9967A9BF-3BD1-4336-B850-64A874538091}" type="presParOf" srcId="{0323026D-CD6B-4334-B724-75EE2B20C126}" destId="{F44F7180-4FC3-499A-84E0-6FE5A838DB5A}" srcOrd="2" destOrd="0" presId="urn:microsoft.com/office/officeart/2011/layout/CircleProcess"/>
    <dgm:cxn modelId="{2B67C444-D973-409A-8423-0B4CFA40A5B0}" type="presParOf" srcId="{0323026D-CD6B-4334-B724-75EE2B20C126}" destId="{77ECAB51-0975-4EEE-A332-BA031EF30343}" srcOrd="3" destOrd="0" presId="urn:microsoft.com/office/officeart/2011/layout/CircleProcess"/>
    <dgm:cxn modelId="{379D9C8B-2757-4892-9BD6-32E5BF038CDF}" type="presParOf" srcId="{77ECAB51-0975-4EEE-A332-BA031EF30343}" destId="{7A045B19-14D1-43D3-B93D-486556A49F9B}" srcOrd="0" destOrd="0" presId="urn:microsoft.com/office/officeart/2011/layout/CircleProcess"/>
    <dgm:cxn modelId="{1ED7BAE7-7C65-4C39-84F4-9F64B224E2EA}" type="presParOf" srcId="{0323026D-CD6B-4334-B724-75EE2B20C126}" destId="{09D77928-4FB8-4127-B0EE-BB844DD3854B}" srcOrd="4" destOrd="0" presId="urn:microsoft.com/office/officeart/2011/layout/CircleProcess"/>
    <dgm:cxn modelId="{AF135902-3A18-4DFE-AEBA-388C6B51485A}" type="presParOf" srcId="{09D77928-4FB8-4127-B0EE-BB844DD3854B}" destId="{9D98A457-6A49-4AEB-82D0-E7F1D85011B5}" srcOrd="0" destOrd="0" presId="urn:microsoft.com/office/officeart/2011/layout/CircleProcess"/>
    <dgm:cxn modelId="{756AF818-AC5A-4683-BEE8-8C06B1E54826}" type="presParOf" srcId="{0323026D-CD6B-4334-B724-75EE2B20C126}" destId="{770EF67F-62B8-4C25-A7EC-4060C6410071}" srcOrd="5" destOrd="0" presId="urn:microsoft.com/office/officeart/2011/layout/CircleProcess"/>
    <dgm:cxn modelId="{7E0D5BB3-A362-4A8A-BF8F-04A4696E8975}" type="presParOf" srcId="{0323026D-CD6B-4334-B724-75EE2B20C126}" destId="{4E9F27C7-42C3-4CEA-B371-833C91FCFBD4}" srcOrd="6" destOrd="0" presId="urn:microsoft.com/office/officeart/2011/layout/CircleProcess"/>
    <dgm:cxn modelId="{960CBC11-38BF-4D6F-91AC-6184E000FD2B}" type="presParOf" srcId="{4E9F27C7-42C3-4CEA-B371-833C91FCFBD4}" destId="{5E5F8027-A9CB-48F4-8C6B-02D96C7836F2}" srcOrd="0" destOrd="0" presId="urn:microsoft.com/office/officeart/2011/layout/CircleProcess"/>
    <dgm:cxn modelId="{BB31C283-87C6-4223-A137-E54E5C00B4E5}" type="presParOf" srcId="{0323026D-CD6B-4334-B724-75EE2B20C126}" destId="{B78119A9-2E6A-4B29-8027-126091BD510B}" srcOrd="7" destOrd="0" presId="urn:microsoft.com/office/officeart/2011/layout/CircleProcess"/>
    <dgm:cxn modelId="{0CDB9BFF-FE63-43F4-8364-42D73DFF7608}" type="presParOf" srcId="{B78119A9-2E6A-4B29-8027-126091BD510B}" destId="{A886D580-A895-4F45-9B8F-D13CD82323EA}" srcOrd="0" destOrd="0" presId="urn:microsoft.com/office/officeart/2011/layout/CircleProcess"/>
    <dgm:cxn modelId="{46855656-C5C2-4625-9414-8F3EEF384230}" type="presParOf" srcId="{0323026D-CD6B-4334-B724-75EE2B20C126}" destId="{1AF4C63A-226A-4A29-8087-9FEEC4467E74}" srcOrd="8" destOrd="0" presId="urn:microsoft.com/office/officeart/2011/layout/CircleProcess"/>
    <dgm:cxn modelId="{6824E228-B882-4A83-820C-243BFE04D9FA}" type="presParOf" srcId="{0323026D-CD6B-4334-B724-75EE2B20C126}" destId="{B966221E-E906-4421-84E0-15758C41F7D8}" srcOrd="9" destOrd="0" presId="urn:microsoft.com/office/officeart/2011/layout/CircleProcess"/>
    <dgm:cxn modelId="{6447B464-5E38-4931-83E5-D11A9B4136EE}" type="presParOf" srcId="{B966221E-E906-4421-84E0-15758C41F7D8}" destId="{C2C60884-64A5-4AB1-8FFA-805A42100D03}" srcOrd="0" destOrd="0" presId="urn:microsoft.com/office/officeart/2011/layout/CircleProcess"/>
    <dgm:cxn modelId="{42A1BA4D-77C6-4B80-A081-44A44F4A0571}" type="presParOf" srcId="{0323026D-CD6B-4334-B724-75EE2B20C126}" destId="{953879E7-30B6-4842-B9CE-CADF9402F6EA}" srcOrd="10" destOrd="0" presId="urn:microsoft.com/office/officeart/2011/layout/CircleProcess"/>
    <dgm:cxn modelId="{9F2851CD-1854-48A3-8691-A37D3FCE3BD6}" type="presParOf" srcId="{953879E7-30B6-4842-B9CE-CADF9402F6EA}" destId="{66D1793D-5082-42B1-890D-6675D5515EDC}" srcOrd="0" destOrd="0" presId="urn:microsoft.com/office/officeart/2011/layout/CircleProcess"/>
    <dgm:cxn modelId="{14C813FC-B038-4FA0-A353-0A6E5E7A64CD}" type="presParOf" srcId="{0323026D-CD6B-4334-B724-75EE2B20C126}" destId="{360D2D20-34CB-42F5-92D9-4EB83B897CDD}" srcOrd="11" destOrd="0" presId="urn:microsoft.com/office/officeart/2011/layout/CircleProcess"/>
    <dgm:cxn modelId="{7B00E76E-F965-4809-A21F-95F2C5228F8F}" type="presParOf" srcId="{0323026D-CD6B-4334-B724-75EE2B20C126}" destId="{429A53AB-E971-4EE1-8B48-9F8BA86B353C}" srcOrd="12" destOrd="0" presId="urn:microsoft.com/office/officeart/2011/layout/CircleProcess"/>
    <dgm:cxn modelId="{08CEFB18-14AE-4C89-97B6-9849DD04517A}" type="presParOf" srcId="{429A53AB-E971-4EE1-8B48-9F8BA86B353C}" destId="{27FC8D69-650F-49AB-973C-5793FA13ABD2}" srcOrd="0" destOrd="0" presId="urn:microsoft.com/office/officeart/2011/layout/CircleProcess"/>
    <dgm:cxn modelId="{AEC231FF-FDBA-43A7-BB86-687257EE0A5B}" type="presParOf" srcId="{0323026D-CD6B-4334-B724-75EE2B20C126}" destId="{05FE1AC7-478F-44E4-B2E1-30C89C642A66}" srcOrd="13" destOrd="0" presId="urn:microsoft.com/office/officeart/2011/layout/CircleProcess"/>
    <dgm:cxn modelId="{C3A6BBE7-A7A1-4AC1-8615-D7B2B6A9E933}" type="presParOf" srcId="{05FE1AC7-478F-44E4-B2E1-30C89C642A66}" destId="{8DFEEB35-3052-4331-BE0B-966BBEA9CEC4}" srcOrd="0" destOrd="0" presId="urn:microsoft.com/office/officeart/2011/layout/CircleProcess"/>
    <dgm:cxn modelId="{C9A2140B-7EC5-42B1-AAEC-1A29C70BE8F9}" type="presParOf" srcId="{0323026D-CD6B-4334-B724-75EE2B20C126}" destId="{055E12D0-BA6C-4A90-894E-8068ADFB8A08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AB1B98-2D43-4A5F-BB4C-D602857779CE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75E9488-DC20-4934-A438-C79396C979B1}">
      <dgm:prSet custT="1"/>
      <dgm:spPr/>
      <dgm:t>
        <a:bodyPr/>
        <a:lstStyle/>
        <a:p>
          <a:r>
            <a:rPr lang="en-US" sz="2400" b="1" dirty="0">
              <a:latin typeface="Verdana" panose="020B0604030504040204" pitchFamily="34" charset="0"/>
              <a:ea typeface="Verdana" panose="020B0604030504040204" pitchFamily="34" charset="0"/>
            </a:rPr>
            <a:t>Study Site: 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Thika Level 5 Hospital </a:t>
          </a:r>
        </a:p>
      </dgm:t>
    </dgm:pt>
    <dgm:pt modelId="{16A836FC-379D-4F98-84DF-3BE8B243068A}" type="parTrans" cxnId="{12DEFF6F-08A3-409D-A7E1-FAEF166D53BA}">
      <dgm:prSet/>
      <dgm:spPr/>
      <dgm:t>
        <a:bodyPr/>
        <a:lstStyle/>
        <a:p>
          <a:endParaRPr lang="en-US"/>
        </a:p>
      </dgm:t>
    </dgm:pt>
    <dgm:pt modelId="{35FE9774-30EA-48D1-9DA2-2A968DAD9DDF}" type="sibTrans" cxnId="{12DEFF6F-08A3-409D-A7E1-FAEF166D53BA}">
      <dgm:prSet/>
      <dgm:spPr/>
      <dgm:t>
        <a:bodyPr/>
        <a:lstStyle/>
        <a:p>
          <a:endParaRPr lang="en-US"/>
        </a:p>
      </dgm:t>
    </dgm:pt>
    <dgm:pt modelId="{A3F6696D-3BED-4880-B1A9-3B092EFC75EC}">
      <dgm:prSet custT="1"/>
      <dgm:spPr/>
      <dgm:t>
        <a:bodyPr/>
        <a:lstStyle/>
        <a:p>
          <a:r>
            <a:rPr lang="en-US" sz="2400" b="1" dirty="0">
              <a:latin typeface="Verdana" panose="020B0604030504040204" pitchFamily="34" charset="0"/>
              <a:ea typeface="Verdana" panose="020B0604030504040204" pitchFamily="34" charset="0"/>
            </a:rPr>
            <a:t>Study population: 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Enrolled Mothers for C-section SSI surveillance (KHIS system)</a:t>
          </a:r>
        </a:p>
      </dgm:t>
    </dgm:pt>
    <dgm:pt modelId="{AA823F49-F383-480D-9C9C-232E05A47DA1}" type="parTrans" cxnId="{685D296B-C057-41ED-8109-24966E9AF7A7}">
      <dgm:prSet/>
      <dgm:spPr/>
      <dgm:t>
        <a:bodyPr/>
        <a:lstStyle/>
        <a:p>
          <a:endParaRPr lang="en-US"/>
        </a:p>
      </dgm:t>
    </dgm:pt>
    <dgm:pt modelId="{E82E82C0-6CAD-42A6-8736-01A14FD2DDE2}" type="sibTrans" cxnId="{685D296B-C057-41ED-8109-24966E9AF7A7}">
      <dgm:prSet/>
      <dgm:spPr/>
      <dgm:t>
        <a:bodyPr/>
        <a:lstStyle/>
        <a:p>
          <a:endParaRPr lang="en-US"/>
        </a:p>
      </dgm:t>
    </dgm:pt>
    <dgm:pt modelId="{7DAEC03E-E6C9-41DB-A7AA-3A1121554FF3}">
      <dgm:prSet custT="1"/>
      <dgm:spPr/>
      <dgm:t>
        <a:bodyPr/>
        <a:lstStyle/>
        <a:p>
          <a:r>
            <a:rPr lang="en-US" sz="2400" b="1" dirty="0">
              <a:latin typeface="Verdana" panose="020B0604030504040204" pitchFamily="34" charset="0"/>
              <a:ea typeface="Verdana" panose="020B0604030504040204" pitchFamily="34" charset="0"/>
            </a:rPr>
            <a:t>Period: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 Between 1</a:t>
          </a:r>
          <a:r>
            <a:rPr lang="en-US" sz="2400" baseline="30000" dirty="0">
              <a:latin typeface="Verdana" panose="020B0604030504040204" pitchFamily="34" charset="0"/>
              <a:ea typeface="Verdana" panose="020B0604030504040204" pitchFamily="34" charset="0"/>
            </a:rPr>
            <a:t>st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 Oct 2022 to 28</a:t>
          </a:r>
          <a:r>
            <a:rPr lang="en-US" sz="2400" baseline="30000" dirty="0">
              <a:latin typeface="Verdana" panose="020B0604030504040204" pitchFamily="34" charset="0"/>
              <a:ea typeface="Verdana" panose="020B0604030504040204" pitchFamily="34" charset="0"/>
            </a:rPr>
            <a:t>th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 Feb 2023. </a:t>
          </a:r>
        </a:p>
      </dgm:t>
    </dgm:pt>
    <dgm:pt modelId="{4DDEC587-1ED0-463D-841F-914780E197AC}" type="parTrans" cxnId="{9BB2703E-DB07-454E-AAA4-170AD6707AE3}">
      <dgm:prSet/>
      <dgm:spPr/>
      <dgm:t>
        <a:bodyPr/>
        <a:lstStyle/>
        <a:p>
          <a:endParaRPr lang="en-US"/>
        </a:p>
      </dgm:t>
    </dgm:pt>
    <dgm:pt modelId="{62F38836-7B86-4757-B391-33FDBD2FD8EE}" type="sibTrans" cxnId="{9BB2703E-DB07-454E-AAA4-170AD6707AE3}">
      <dgm:prSet/>
      <dgm:spPr/>
      <dgm:t>
        <a:bodyPr/>
        <a:lstStyle/>
        <a:p>
          <a:endParaRPr lang="en-US"/>
        </a:p>
      </dgm:t>
    </dgm:pt>
    <dgm:pt modelId="{55C00DD0-A205-48F6-95A9-9581D660432E}">
      <dgm:prSet custT="1"/>
      <dgm:spPr/>
      <dgm:t>
        <a:bodyPr/>
        <a:lstStyle/>
        <a:p>
          <a:r>
            <a:rPr lang="en-US" sz="2400" b="1" dirty="0">
              <a:latin typeface="Verdana" panose="020B0604030504040204" pitchFamily="34" charset="0"/>
              <a:ea typeface="Verdana" panose="020B0604030504040204" pitchFamily="34" charset="0"/>
            </a:rPr>
            <a:t>Data obtained: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 Antibiotic prophylaxis:</a:t>
          </a:r>
        </a:p>
      </dgm:t>
    </dgm:pt>
    <dgm:pt modelId="{8A265A05-F344-41FA-A70B-0922EC93CF9C}" type="parTrans" cxnId="{18267586-497F-4CA4-B585-775236E9830B}">
      <dgm:prSet/>
      <dgm:spPr/>
      <dgm:t>
        <a:bodyPr/>
        <a:lstStyle/>
        <a:p>
          <a:endParaRPr lang="en-US"/>
        </a:p>
      </dgm:t>
    </dgm:pt>
    <dgm:pt modelId="{A0120A2A-B430-43D2-917F-4A6440E571A2}" type="sibTrans" cxnId="{18267586-497F-4CA4-B585-775236E9830B}">
      <dgm:prSet/>
      <dgm:spPr/>
      <dgm:t>
        <a:bodyPr/>
        <a:lstStyle/>
        <a:p>
          <a:endParaRPr lang="en-US"/>
        </a:p>
      </dgm:t>
    </dgm:pt>
    <dgm:pt modelId="{C09E26E7-9BCE-4D84-B152-CE00AE277562}">
      <dgm:prSet custT="1"/>
      <dgm:spPr/>
      <dgm:t>
        <a:bodyPr/>
        <a:lstStyle/>
        <a:p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Antibiotic regimen    </a:t>
          </a:r>
        </a:p>
      </dgm:t>
    </dgm:pt>
    <dgm:pt modelId="{BA971607-BFAB-4813-8DD8-C5A8CC5330A7}" type="parTrans" cxnId="{35CB4FB8-7E22-489E-9318-67B0FD9D4AA1}">
      <dgm:prSet/>
      <dgm:spPr/>
      <dgm:t>
        <a:bodyPr/>
        <a:lstStyle/>
        <a:p>
          <a:endParaRPr lang="en-US"/>
        </a:p>
      </dgm:t>
    </dgm:pt>
    <dgm:pt modelId="{F1681F53-3BBF-47D2-91E3-44BAE6D85233}" type="sibTrans" cxnId="{35CB4FB8-7E22-489E-9318-67B0FD9D4AA1}">
      <dgm:prSet/>
      <dgm:spPr/>
      <dgm:t>
        <a:bodyPr/>
        <a:lstStyle/>
        <a:p>
          <a:endParaRPr lang="en-US"/>
        </a:p>
      </dgm:t>
    </dgm:pt>
    <dgm:pt modelId="{13B625B4-1492-44AF-A09D-41B853A5396F}">
      <dgm:prSet custT="1"/>
      <dgm:spPr/>
      <dgm:t>
        <a:bodyPr/>
        <a:lstStyle/>
        <a:p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Dose </a:t>
          </a:r>
        </a:p>
      </dgm:t>
    </dgm:pt>
    <dgm:pt modelId="{227A25C0-B8C6-4DC5-86DD-930D4C020715}" type="parTrans" cxnId="{CE663868-8F49-4050-8191-859292E4F008}">
      <dgm:prSet/>
      <dgm:spPr/>
      <dgm:t>
        <a:bodyPr/>
        <a:lstStyle/>
        <a:p>
          <a:endParaRPr lang="en-US"/>
        </a:p>
      </dgm:t>
    </dgm:pt>
    <dgm:pt modelId="{8D2212C3-71B1-49B4-B438-C7030CC5B5E4}" type="sibTrans" cxnId="{CE663868-8F49-4050-8191-859292E4F008}">
      <dgm:prSet/>
      <dgm:spPr/>
      <dgm:t>
        <a:bodyPr/>
        <a:lstStyle/>
        <a:p>
          <a:endParaRPr lang="en-US"/>
        </a:p>
      </dgm:t>
    </dgm:pt>
    <dgm:pt modelId="{4BF67DB8-A418-4D96-810E-A630DF08CF0A}">
      <dgm:prSet custT="1"/>
      <dgm:spPr/>
      <dgm:t>
        <a:bodyPr/>
        <a:lstStyle/>
        <a:p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Timing </a:t>
          </a:r>
        </a:p>
      </dgm:t>
    </dgm:pt>
    <dgm:pt modelId="{4E8E7ADD-F8E7-4C8E-AF5C-B0F93690088B}" type="parTrans" cxnId="{DB6CD299-36CC-47B7-AB4D-5E91D01AA30C}">
      <dgm:prSet/>
      <dgm:spPr/>
      <dgm:t>
        <a:bodyPr/>
        <a:lstStyle/>
        <a:p>
          <a:endParaRPr lang="en-US"/>
        </a:p>
      </dgm:t>
    </dgm:pt>
    <dgm:pt modelId="{232C4673-73BD-46B7-B634-F9EA130C17C1}" type="sibTrans" cxnId="{DB6CD299-36CC-47B7-AB4D-5E91D01AA30C}">
      <dgm:prSet/>
      <dgm:spPr/>
      <dgm:t>
        <a:bodyPr/>
        <a:lstStyle/>
        <a:p>
          <a:endParaRPr lang="en-US"/>
        </a:p>
      </dgm:t>
    </dgm:pt>
    <dgm:pt modelId="{7317FADE-208B-4AB3-BF26-C1F7E3AD9308}">
      <dgm:prSet custT="1"/>
      <dgm:spPr/>
      <dgm:t>
        <a:bodyPr/>
        <a:lstStyle/>
        <a:p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Duration of therapy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7E03E94-A90F-4E4F-98E9-93A5BB4A04E8}" type="parTrans" cxnId="{0A999D90-574D-411E-ACD5-0444FF0D97EA}">
      <dgm:prSet/>
      <dgm:spPr/>
      <dgm:t>
        <a:bodyPr/>
        <a:lstStyle/>
        <a:p>
          <a:endParaRPr lang="en-US"/>
        </a:p>
      </dgm:t>
    </dgm:pt>
    <dgm:pt modelId="{4C848FE2-80A6-47E9-92CE-0284C88811F8}" type="sibTrans" cxnId="{0A999D90-574D-411E-ACD5-0444FF0D97EA}">
      <dgm:prSet/>
      <dgm:spPr/>
      <dgm:t>
        <a:bodyPr/>
        <a:lstStyle/>
        <a:p>
          <a:endParaRPr lang="en-US"/>
        </a:p>
      </dgm:t>
    </dgm:pt>
    <dgm:pt modelId="{64F9E83A-F90A-4CCB-B9F8-FE721D78E4AD}" type="pres">
      <dgm:prSet presAssocID="{69AB1B98-2D43-4A5F-BB4C-D602857779CE}" presName="linear" presStyleCnt="0">
        <dgm:presLayoutVars>
          <dgm:animLvl val="lvl"/>
          <dgm:resizeHandles val="exact"/>
        </dgm:presLayoutVars>
      </dgm:prSet>
      <dgm:spPr/>
    </dgm:pt>
    <dgm:pt modelId="{4B614971-2A18-462C-B2BA-191339D9F5EB}" type="pres">
      <dgm:prSet presAssocID="{275E9488-DC20-4934-A438-C79396C979B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E2FFDDB-F387-495D-B11D-B2345765B1DA}" type="pres">
      <dgm:prSet presAssocID="{35FE9774-30EA-48D1-9DA2-2A968DAD9DDF}" presName="spacer" presStyleCnt="0"/>
      <dgm:spPr/>
    </dgm:pt>
    <dgm:pt modelId="{0B30B185-3556-415F-83DB-64B4A6CAD4A7}" type="pres">
      <dgm:prSet presAssocID="{A3F6696D-3BED-4880-B1A9-3B092EFC75E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42DAA00-6534-4EB1-8798-A61729215721}" type="pres">
      <dgm:prSet presAssocID="{E82E82C0-6CAD-42A6-8736-01A14FD2DDE2}" presName="spacer" presStyleCnt="0"/>
      <dgm:spPr/>
    </dgm:pt>
    <dgm:pt modelId="{B5D8EA5A-28F6-46CC-AF50-AF2027D3DA99}" type="pres">
      <dgm:prSet presAssocID="{7DAEC03E-E6C9-41DB-A7AA-3A1121554FF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B405631-A713-4565-83CD-1C5A6CB9EA70}" type="pres">
      <dgm:prSet presAssocID="{62F38836-7B86-4757-B391-33FDBD2FD8EE}" presName="spacer" presStyleCnt="0"/>
      <dgm:spPr/>
    </dgm:pt>
    <dgm:pt modelId="{7B857E29-30BE-436A-BBB0-F858DAE967C6}" type="pres">
      <dgm:prSet presAssocID="{55C00DD0-A205-48F6-95A9-9581D660432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92C8D46-74FC-4B4B-B371-58A9316729F5}" type="pres">
      <dgm:prSet presAssocID="{55C00DD0-A205-48F6-95A9-9581D660432E}" presName="childText" presStyleLbl="revTx" presStyleIdx="0" presStyleCnt="1" custScaleY="126530">
        <dgm:presLayoutVars>
          <dgm:bulletEnabled val="1"/>
        </dgm:presLayoutVars>
      </dgm:prSet>
      <dgm:spPr/>
    </dgm:pt>
  </dgm:ptLst>
  <dgm:cxnLst>
    <dgm:cxn modelId="{6D242F28-907E-4B1A-AF9E-D7F0DFA22C4B}" type="presOf" srcId="{4BF67DB8-A418-4D96-810E-A630DF08CF0A}" destId="{492C8D46-74FC-4B4B-B371-58A9316729F5}" srcOrd="0" destOrd="2" presId="urn:microsoft.com/office/officeart/2005/8/layout/vList2"/>
    <dgm:cxn modelId="{68171E2A-300E-423C-9504-748515E41AAD}" type="presOf" srcId="{55C00DD0-A205-48F6-95A9-9581D660432E}" destId="{7B857E29-30BE-436A-BBB0-F858DAE967C6}" srcOrd="0" destOrd="0" presId="urn:microsoft.com/office/officeart/2005/8/layout/vList2"/>
    <dgm:cxn modelId="{5B84FE2B-DBAF-4646-A0E5-B4E3242467A6}" type="presOf" srcId="{7317FADE-208B-4AB3-BF26-C1F7E3AD9308}" destId="{492C8D46-74FC-4B4B-B371-58A9316729F5}" srcOrd="0" destOrd="3" presId="urn:microsoft.com/office/officeart/2005/8/layout/vList2"/>
    <dgm:cxn modelId="{8045FE32-D46A-4C99-9CBB-86D9EC0D29AE}" type="presOf" srcId="{C09E26E7-9BCE-4D84-B152-CE00AE277562}" destId="{492C8D46-74FC-4B4B-B371-58A9316729F5}" srcOrd="0" destOrd="0" presId="urn:microsoft.com/office/officeart/2005/8/layout/vList2"/>
    <dgm:cxn modelId="{9BB2703E-DB07-454E-AAA4-170AD6707AE3}" srcId="{69AB1B98-2D43-4A5F-BB4C-D602857779CE}" destId="{7DAEC03E-E6C9-41DB-A7AA-3A1121554FF3}" srcOrd="2" destOrd="0" parTransId="{4DDEC587-1ED0-463D-841F-914780E197AC}" sibTransId="{62F38836-7B86-4757-B391-33FDBD2FD8EE}"/>
    <dgm:cxn modelId="{CE663868-8F49-4050-8191-859292E4F008}" srcId="{55C00DD0-A205-48F6-95A9-9581D660432E}" destId="{13B625B4-1492-44AF-A09D-41B853A5396F}" srcOrd="1" destOrd="0" parTransId="{227A25C0-B8C6-4DC5-86DD-930D4C020715}" sibTransId="{8D2212C3-71B1-49B4-B438-C7030CC5B5E4}"/>
    <dgm:cxn modelId="{685D296B-C057-41ED-8109-24966E9AF7A7}" srcId="{69AB1B98-2D43-4A5F-BB4C-D602857779CE}" destId="{A3F6696D-3BED-4880-B1A9-3B092EFC75EC}" srcOrd="1" destOrd="0" parTransId="{AA823F49-F383-480D-9C9C-232E05A47DA1}" sibTransId="{E82E82C0-6CAD-42A6-8736-01A14FD2DDE2}"/>
    <dgm:cxn modelId="{12DEFF6F-08A3-409D-A7E1-FAEF166D53BA}" srcId="{69AB1B98-2D43-4A5F-BB4C-D602857779CE}" destId="{275E9488-DC20-4934-A438-C79396C979B1}" srcOrd="0" destOrd="0" parTransId="{16A836FC-379D-4F98-84DF-3BE8B243068A}" sibTransId="{35FE9774-30EA-48D1-9DA2-2A968DAD9DDF}"/>
    <dgm:cxn modelId="{36F82676-DB47-4DF8-B5F9-6DB9F90A989A}" type="presOf" srcId="{275E9488-DC20-4934-A438-C79396C979B1}" destId="{4B614971-2A18-462C-B2BA-191339D9F5EB}" srcOrd="0" destOrd="0" presId="urn:microsoft.com/office/officeart/2005/8/layout/vList2"/>
    <dgm:cxn modelId="{18267586-497F-4CA4-B585-775236E9830B}" srcId="{69AB1B98-2D43-4A5F-BB4C-D602857779CE}" destId="{55C00DD0-A205-48F6-95A9-9581D660432E}" srcOrd="3" destOrd="0" parTransId="{8A265A05-F344-41FA-A70B-0922EC93CF9C}" sibTransId="{A0120A2A-B430-43D2-917F-4A6440E571A2}"/>
    <dgm:cxn modelId="{40F7028B-498B-4FAF-A670-C623806DDCB4}" type="presOf" srcId="{7DAEC03E-E6C9-41DB-A7AA-3A1121554FF3}" destId="{B5D8EA5A-28F6-46CC-AF50-AF2027D3DA99}" srcOrd="0" destOrd="0" presId="urn:microsoft.com/office/officeart/2005/8/layout/vList2"/>
    <dgm:cxn modelId="{0A999D90-574D-411E-ACD5-0444FF0D97EA}" srcId="{55C00DD0-A205-48F6-95A9-9581D660432E}" destId="{7317FADE-208B-4AB3-BF26-C1F7E3AD9308}" srcOrd="3" destOrd="0" parTransId="{67E03E94-A90F-4E4F-98E9-93A5BB4A04E8}" sibTransId="{4C848FE2-80A6-47E9-92CE-0284C88811F8}"/>
    <dgm:cxn modelId="{DB6CD299-36CC-47B7-AB4D-5E91D01AA30C}" srcId="{55C00DD0-A205-48F6-95A9-9581D660432E}" destId="{4BF67DB8-A418-4D96-810E-A630DF08CF0A}" srcOrd="2" destOrd="0" parTransId="{4E8E7ADD-F8E7-4C8E-AF5C-B0F93690088B}" sibTransId="{232C4673-73BD-46B7-B634-F9EA130C17C1}"/>
    <dgm:cxn modelId="{35CB4FB8-7E22-489E-9318-67B0FD9D4AA1}" srcId="{55C00DD0-A205-48F6-95A9-9581D660432E}" destId="{C09E26E7-9BCE-4D84-B152-CE00AE277562}" srcOrd="0" destOrd="0" parTransId="{BA971607-BFAB-4813-8DD8-C5A8CC5330A7}" sibTransId="{F1681F53-3BBF-47D2-91E3-44BAE6D85233}"/>
    <dgm:cxn modelId="{7AC7F0BE-A5E1-4318-9375-34545334FAB8}" type="presOf" srcId="{13B625B4-1492-44AF-A09D-41B853A5396F}" destId="{492C8D46-74FC-4B4B-B371-58A9316729F5}" srcOrd="0" destOrd="1" presId="urn:microsoft.com/office/officeart/2005/8/layout/vList2"/>
    <dgm:cxn modelId="{E2ED22D1-8490-4CA0-BFDF-6DC14EDC8069}" type="presOf" srcId="{A3F6696D-3BED-4880-B1A9-3B092EFC75EC}" destId="{0B30B185-3556-415F-83DB-64B4A6CAD4A7}" srcOrd="0" destOrd="0" presId="urn:microsoft.com/office/officeart/2005/8/layout/vList2"/>
    <dgm:cxn modelId="{C78478F7-B542-4328-BEF3-A67F9559BA70}" type="presOf" srcId="{69AB1B98-2D43-4A5F-BB4C-D602857779CE}" destId="{64F9E83A-F90A-4CCB-B9F8-FE721D78E4AD}" srcOrd="0" destOrd="0" presId="urn:microsoft.com/office/officeart/2005/8/layout/vList2"/>
    <dgm:cxn modelId="{A17ADA8E-6EEC-4097-A53F-B3A833EA2595}" type="presParOf" srcId="{64F9E83A-F90A-4CCB-B9F8-FE721D78E4AD}" destId="{4B614971-2A18-462C-B2BA-191339D9F5EB}" srcOrd="0" destOrd="0" presId="urn:microsoft.com/office/officeart/2005/8/layout/vList2"/>
    <dgm:cxn modelId="{869AB6FE-8CF0-4685-94EE-E88168A972FB}" type="presParOf" srcId="{64F9E83A-F90A-4CCB-B9F8-FE721D78E4AD}" destId="{5E2FFDDB-F387-495D-B11D-B2345765B1DA}" srcOrd="1" destOrd="0" presId="urn:microsoft.com/office/officeart/2005/8/layout/vList2"/>
    <dgm:cxn modelId="{9A5550BA-9F03-43B3-AC61-B6C1AABBEB65}" type="presParOf" srcId="{64F9E83A-F90A-4CCB-B9F8-FE721D78E4AD}" destId="{0B30B185-3556-415F-83DB-64B4A6CAD4A7}" srcOrd="2" destOrd="0" presId="urn:microsoft.com/office/officeart/2005/8/layout/vList2"/>
    <dgm:cxn modelId="{14550E69-2F19-4DB6-87CD-4C9910B2669E}" type="presParOf" srcId="{64F9E83A-F90A-4CCB-B9F8-FE721D78E4AD}" destId="{342DAA00-6534-4EB1-8798-A61729215721}" srcOrd="3" destOrd="0" presId="urn:microsoft.com/office/officeart/2005/8/layout/vList2"/>
    <dgm:cxn modelId="{6663F9FB-FB56-49DB-8F22-71BA72B4D51D}" type="presParOf" srcId="{64F9E83A-F90A-4CCB-B9F8-FE721D78E4AD}" destId="{B5D8EA5A-28F6-46CC-AF50-AF2027D3DA99}" srcOrd="4" destOrd="0" presId="urn:microsoft.com/office/officeart/2005/8/layout/vList2"/>
    <dgm:cxn modelId="{D3EF7E1B-DCEA-4131-AADF-1E68D031C53F}" type="presParOf" srcId="{64F9E83A-F90A-4CCB-B9F8-FE721D78E4AD}" destId="{7B405631-A713-4565-83CD-1C5A6CB9EA70}" srcOrd="5" destOrd="0" presId="urn:microsoft.com/office/officeart/2005/8/layout/vList2"/>
    <dgm:cxn modelId="{77DB19B1-252A-47A5-AD85-C669AB261180}" type="presParOf" srcId="{64F9E83A-F90A-4CCB-B9F8-FE721D78E4AD}" destId="{7B857E29-30BE-436A-BBB0-F858DAE967C6}" srcOrd="6" destOrd="0" presId="urn:microsoft.com/office/officeart/2005/8/layout/vList2"/>
    <dgm:cxn modelId="{8B8A60FE-8D03-40B1-A94F-4AF646FF1209}" type="presParOf" srcId="{64F9E83A-F90A-4CCB-B9F8-FE721D78E4AD}" destId="{492C8D46-74FC-4B4B-B371-58A9316729F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F92958-D197-479A-A1F7-A575DD1859B4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5A812D-AE54-4785-BC69-A8B5A570F23C}">
      <dgm:prSet phldrT="[Text]" custT="1"/>
      <dgm:spPr/>
      <dgm:t>
        <a:bodyPr/>
        <a:lstStyle/>
        <a:p>
          <a:r>
            <a:rPr lang="en-US" sz="2400" dirty="0">
              <a:latin typeface="Calibri" panose="020F0502020204030204" pitchFamily="34" charset="0"/>
              <a:cs typeface="Calibri" panose="020F0502020204030204" pitchFamily="34" charset="0"/>
            </a:rPr>
            <a:t>96.8% of patients are receiving Aps although mainly 3</a:t>
          </a:r>
          <a:r>
            <a:rPr lang="en-US" sz="2400" baseline="30000" dirty="0">
              <a:latin typeface="Calibri" panose="020F0502020204030204" pitchFamily="34" charset="0"/>
              <a:cs typeface="Calibri" panose="020F0502020204030204" pitchFamily="34" charset="0"/>
            </a:rPr>
            <a:t>rd</a:t>
          </a:r>
          <a:r>
            <a:rPr lang="en-US" sz="2400" dirty="0">
              <a:latin typeface="Calibri" panose="020F0502020204030204" pitchFamily="34" charset="0"/>
              <a:cs typeface="Calibri" panose="020F0502020204030204" pitchFamily="34" charset="0"/>
            </a:rPr>
            <a:t> Generation Cephalosporin + Metronidazole</a:t>
          </a:r>
          <a:endParaRPr lang="en-US" sz="2400" dirty="0"/>
        </a:p>
      </dgm:t>
    </dgm:pt>
    <dgm:pt modelId="{937CE343-AE7D-47E2-AC68-F0160571637D}" type="parTrans" cxnId="{513C4E96-F049-49F2-B6C0-8FDD3440A948}">
      <dgm:prSet/>
      <dgm:spPr/>
      <dgm:t>
        <a:bodyPr/>
        <a:lstStyle/>
        <a:p>
          <a:endParaRPr lang="en-US"/>
        </a:p>
      </dgm:t>
    </dgm:pt>
    <dgm:pt modelId="{CB18E7B3-03B9-42E5-B233-D0ED8A7DDB70}" type="sibTrans" cxnId="{513C4E96-F049-49F2-B6C0-8FDD3440A948}">
      <dgm:prSet/>
      <dgm:spPr/>
      <dgm:t>
        <a:bodyPr/>
        <a:lstStyle/>
        <a:p>
          <a:endParaRPr lang="en-US"/>
        </a:p>
      </dgm:t>
    </dgm:pt>
    <dgm:pt modelId="{D163198D-8A62-4E27-B6DA-D4639715400D}">
      <dgm:prSet custT="1"/>
      <dgm:spPr/>
      <dgm:t>
        <a:bodyPr/>
        <a:lstStyle/>
        <a:p>
          <a:r>
            <a:rPr lang="en-US" sz="2400" dirty="0">
              <a:latin typeface="Calibri" panose="020F0502020204030204" pitchFamily="34" charset="0"/>
              <a:cs typeface="Calibri" panose="020F0502020204030204" pitchFamily="34" charset="0"/>
            </a:rPr>
            <a:t>Only 21% of patients have an incision made when the antibiotic is at tissue level (between 30-60 min of AP administration)</a:t>
          </a:r>
        </a:p>
      </dgm:t>
    </dgm:pt>
    <dgm:pt modelId="{6E5713D3-0F02-4C08-9F0E-BC4112F5D376}" type="parTrans" cxnId="{4A44874E-27F2-49BB-A24D-5ADCFA082848}">
      <dgm:prSet/>
      <dgm:spPr/>
      <dgm:t>
        <a:bodyPr/>
        <a:lstStyle/>
        <a:p>
          <a:endParaRPr lang="en-US"/>
        </a:p>
      </dgm:t>
    </dgm:pt>
    <dgm:pt modelId="{35AEDDFD-55B1-4D8B-A130-6D625A36828D}" type="sibTrans" cxnId="{4A44874E-27F2-49BB-A24D-5ADCFA082848}">
      <dgm:prSet/>
      <dgm:spPr/>
      <dgm:t>
        <a:bodyPr/>
        <a:lstStyle/>
        <a:p>
          <a:endParaRPr lang="en-US"/>
        </a:p>
      </dgm:t>
    </dgm:pt>
    <dgm:pt modelId="{8A3FDE54-41EE-4023-88BC-EF25DCD13C76}">
      <dgm:prSet custT="1"/>
      <dgm:spPr/>
      <dgm:t>
        <a:bodyPr/>
        <a:lstStyle/>
        <a:p>
          <a:r>
            <a:rPr lang="en-US" sz="2400" dirty="0">
              <a:latin typeface="Calibri" panose="020F0502020204030204" pitchFamily="34" charset="0"/>
              <a:cs typeface="Calibri" panose="020F0502020204030204" pitchFamily="34" charset="0"/>
            </a:rPr>
            <a:t>IV antibiotics Post Op declining , 93.5% of patients receive IV post-op antibiotics without an indication, 78% of patients are discharged on oral antibiotics</a:t>
          </a:r>
        </a:p>
      </dgm:t>
    </dgm:pt>
    <dgm:pt modelId="{AB7AC862-2417-43F2-A4F0-CD7F3A34910A}" type="parTrans" cxnId="{6BE0D329-7823-4433-8636-FBA08896662B}">
      <dgm:prSet/>
      <dgm:spPr/>
      <dgm:t>
        <a:bodyPr/>
        <a:lstStyle/>
        <a:p>
          <a:endParaRPr lang="en-US"/>
        </a:p>
      </dgm:t>
    </dgm:pt>
    <dgm:pt modelId="{714A7803-43CA-4FDE-8987-7DC64EE584A4}" type="sibTrans" cxnId="{6BE0D329-7823-4433-8636-FBA08896662B}">
      <dgm:prSet/>
      <dgm:spPr/>
      <dgm:t>
        <a:bodyPr/>
        <a:lstStyle/>
        <a:p>
          <a:endParaRPr lang="en-US"/>
        </a:p>
      </dgm:t>
    </dgm:pt>
    <dgm:pt modelId="{97C73501-5A0A-409B-BD35-CA35F05C6310}">
      <dgm:prSet custT="1"/>
      <dgm:spPr/>
      <dgm:t>
        <a:bodyPr/>
        <a:lstStyle/>
        <a:p>
          <a:r>
            <a:rPr lang="en-US" sz="2400" dirty="0">
              <a:latin typeface="Calibri" panose="020F0502020204030204" pitchFamily="34" charset="0"/>
              <a:cs typeface="Calibri" panose="020F0502020204030204" pitchFamily="34" charset="0"/>
            </a:rPr>
            <a:t>The findings indicate gaps for quality improvement focusing on AP regimen, timing and elimination of </a:t>
          </a:r>
          <a:r>
            <a:rPr lang="en-US" sz="2400" dirty="0" err="1">
              <a:latin typeface="Calibri" panose="020F0502020204030204" pitchFamily="34" charset="0"/>
              <a:cs typeface="Calibri" panose="020F0502020204030204" pitchFamily="34" charset="0"/>
            </a:rPr>
            <a:t>post-OP</a:t>
          </a:r>
          <a:r>
            <a:rPr lang="en-US" sz="2400" dirty="0">
              <a:latin typeface="Calibri" panose="020F0502020204030204" pitchFamily="34" charset="0"/>
              <a:cs typeface="Calibri" panose="020F0502020204030204" pitchFamily="34" charset="0"/>
            </a:rPr>
            <a:t> antibiotics without an indication</a:t>
          </a:r>
        </a:p>
      </dgm:t>
    </dgm:pt>
    <dgm:pt modelId="{3A302786-0CC1-43DC-8FE0-2077A8FD225F}" type="parTrans" cxnId="{384C3BA6-2E30-4802-8943-F7B807BC43BA}">
      <dgm:prSet/>
      <dgm:spPr/>
      <dgm:t>
        <a:bodyPr/>
        <a:lstStyle/>
        <a:p>
          <a:endParaRPr lang="en-US"/>
        </a:p>
      </dgm:t>
    </dgm:pt>
    <dgm:pt modelId="{B5356B55-9BB6-4A57-A890-826A21BF2A99}" type="sibTrans" cxnId="{384C3BA6-2E30-4802-8943-F7B807BC43BA}">
      <dgm:prSet/>
      <dgm:spPr/>
      <dgm:t>
        <a:bodyPr/>
        <a:lstStyle/>
        <a:p>
          <a:endParaRPr lang="en-US"/>
        </a:p>
      </dgm:t>
    </dgm:pt>
    <dgm:pt modelId="{4F35F198-1336-4041-BC08-41E3633F8D7E}" type="pres">
      <dgm:prSet presAssocID="{01F92958-D197-479A-A1F7-A575DD1859B4}" presName="Name0" presStyleCnt="0">
        <dgm:presLayoutVars>
          <dgm:chMax/>
          <dgm:chPref/>
          <dgm:dir/>
        </dgm:presLayoutVars>
      </dgm:prSet>
      <dgm:spPr/>
    </dgm:pt>
    <dgm:pt modelId="{22EBD114-B9B4-432F-A0F8-3E90859B942F}" type="pres">
      <dgm:prSet presAssocID="{0B5A812D-AE54-4785-BC69-A8B5A570F23C}" presName="parenttextcomposite" presStyleCnt="0"/>
      <dgm:spPr/>
    </dgm:pt>
    <dgm:pt modelId="{62AB8162-1B5A-4C04-B8A3-78DEC576DD35}" type="pres">
      <dgm:prSet presAssocID="{0B5A812D-AE54-4785-BC69-A8B5A570F23C}" presName="parenttext" presStyleLbl="revTx" presStyleIdx="0" presStyleCnt="4">
        <dgm:presLayoutVars>
          <dgm:chMax/>
          <dgm:chPref val="2"/>
          <dgm:bulletEnabled val="1"/>
        </dgm:presLayoutVars>
      </dgm:prSet>
      <dgm:spPr/>
    </dgm:pt>
    <dgm:pt modelId="{A5595EEE-BF2A-49FB-9A4B-D1C414C5A1A0}" type="pres">
      <dgm:prSet presAssocID="{0B5A812D-AE54-4785-BC69-A8B5A570F23C}" presName="parallelogramComposite" presStyleCnt="0"/>
      <dgm:spPr/>
    </dgm:pt>
    <dgm:pt modelId="{A08EEAD5-71FE-4B7E-A5BA-38249B69CEB6}" type="pres">
      <dgm:prSet presAssocID="{0B5A812D-AE54-4785-BC69-A8B5A570F23C}" presName="parallelogram1" presStyleLbl="alignNode1" presStyleIdx="0" presStyleCnt="28"/>
      <dgm:spPr/>
    </dgm:pt>
    <dgm:pt modelId="{86FE223A-7798-47F1-9B5A-A40D74C779C6}" type="pres">
      <dgm:prSet presAssocID="{0B5A812D-AE54-4785-BC69-A8B5A570F23C}" presName="parallelogram2" presStyleLbl="alignNode1" presStyleIdx="1" presStyleCnt="28"/>
      <dgm:spPr/>
    </dgm:pt>
    <dgm:pt modelId="{F3665C9E-4A8A-435D-8EB3-F4429FAF8E19}" type="pres">
      <dgm:prSet presAssocID="{0B5A812D-AE54-4785-BC69-A8B5A570F23C}" presName="parallelogram3" presStyleLbl="alignNode1" presStyleIdx="2" presStyleCnt="28"/>
      <dgm:spPr/>
    </dgm:pt>
    <dgm:pt modelId="{868292DA-D9CB-479D-99FE-19E14CF8A52C}" type="pres">
      <dgm:prSet presAssocID="{0B5A812D-AE54-4785-BC69-A8B5A570F23C}" presName="parallelogram4" presStyleLbl="alignNode1" presStyleIdx="3" presStyleCnt="28"/>
      <dgm:spPr/>
    </dgm:pt>
    <dgm:pt modelId="{91409416-E90A-4886-9DEC-F19C59CA2347}" type="pres">
      <dgm:prSet presAssocID="{0B5A812D-AE54-4785-BC69-A8B5A570F23C}" presName="parallelogram5" presStyleLbl="alignNode1" presStyleIdx="4" presStyleCnt="28"/>
      <dgm:spPr/>
    </dgm:pt>
    <dgm:pt modelId="{7E04CCF0-66CB-4E62-B752-E0D0B245A97A}" type="pres">
      <dgm:prSet presAssocID="{0B5A812D-AE54-4785-BC69-A8B5A570F23C}" presName="parallelogram6" presStyleLbl="alignNode1" presStyleIdx="5" presStyleCnt="28"/>
      <dgm:spPr/>
    </dgm:pt>
    <dgm:pt modelId="{87F80053-ECEB-4299-9817-0C6E7A2838EE}" type="pres">
      <dgm:prSet presAssocID="{0B5A812D-AE54-4785-BC69-A8B5A570F23C}" presName="parallelogram7" presStyleLbl="alignNode1" presStyleIdx="6" presStyleCnt="28"/>
      <dgm:spPr/>
    </dgm:pt>
    <dgm:pt modelId="{522CBCCF-1719-4721-8065-9B21855F35B1}" type="pres">
      <dgm:prSet presAssocID="{CB18E7B3-03B9-42E5-B233-D0ED8A7DDB70}" presName="sibTrans" presStyleCnt="0"/>
      <dgm:spPr/>
    </dgm:pt>
    <dgm:pt modelId="{52E14E5D-31F4-4F23-8B6E-18810A24809D}" type="pres">
      <dgm:prSet presAssocID="{D163198D-8A62-4E27-B6DA-D4639715400D}" presName="parenttextcomposite" presStyleCnt="0"/>
      <dgm:spPr/>
    </dgm:pt>
    <dgm:pt modelId="{83E27738-DEBB-42F2-ADBC-566A62150F9D}" type="pres">
      <dgm:prSet presAssocID="{D163198D-8A62-4E27-B6DA-D4639715400D}" presName="parenttext" presStyleLbl="revTx" presStyleIdx="1" presStyleCnt="4">
        <dgm:presLayoutVars>
          <dgm:chMax/>
          <dgm:chPref val="2"/>
          <dgm:bulletEnabled val="1"/>
        </dgm:presLayoutVars>
      </dgm:prSet>
      <dgm:spPr/>
    </dgm:pt>
    <dgm:pt modelId="{AE35C538-BF34-4D82-89DC-7092DB6C71AB}" type="pres">
      <dgm:prSet presAssocID="{D163198D-8A62-4E27-B6DA-D4639715400D}" presName="parallelogramComposite" presStyleCnt="0"/>
      <dgm:spPr/>
    </dgm:pt>
    <dgm:pt modelId="{A4A2E543-AD9A-405D-B203-CF6EC04B235E}" type="pres">
      <dgm:prSet presAssocID="{D163198D-8A62-4E27-B6DA-D4639715400D}" presName="parallelogram1" presStyleLbl="alignNode1" presStyleIdx="7" presStyleCnt="28"/>
      <dgm:spPr/>
    </dgm:pt>
    <dgm:pt modelId="{7441E8AF-3379-40BD-AE1A-90899AC14BE9}" type="pres">
      <dgm:prSet presAssocID="{D163198D-8A62-4E27-B6DA-D4639715400D}" presName="parallelogram2" presStyleLbl="alignNode1" presStyleIdx="8" presStyleCnt="28"/>
      <dgm:spPr/>
    </dgm:pt>
    <dgm:pt modelId="{6A6F413C-5C07-44EB-8E54-FA977460A6C1}" type="pres">
      <dgm:prSet presAssocID="{D163198D-8A62-4E27-B6DA-D4639715400D}" presName="parallelogram3" presStyleLbl="alignNode1" presStyleIdx="9" presStyleCnt="28"/>
      <dgm:spPr/>
    </dgm:pt>
    <dgm:pt modelId="{EA82827A-0A28-48D2-865D-2122BABDFCF5}" type="pres">
      <dgm:prSet presAssocID="{D163198D-8A62-4E27-B6DA-D4639715400D}" presName="parallelogram4" presStyleLbl="alignNode1" presStyleIdx="10" presStyleCnt="28"/>
      <dgm:spPr/>
    </dgm:pt>
    <dgm:pt modelId="{639D56C4-B623-4C5F-997F-F5147933EF5D}" type="pres">
      <dgm:prSet presAssocID="{D163198D-8A62-4E27-B6DA-D4639715400D}" presName="parallelogram5" presStyleLbl="alignNode1" presStyleIdx="11" presStyleCnt="28"/>
      <dgm:spPr/>
    </dgm:pt>
    <dgm:pt modelId="{3D3DE279-398B-4DAB-B10B-D502615D24B9}" type="pres">
      <dgm:prSet presAssocID="{D163198D-8A62-4E27-B6DA-D4639715400D}" presName="parallelogram6" presStyleLbl="alignNode1" presStyleIdx="12" presStyleCnt="28"/>
      <dgm:spPr/>
    </dgm:pt>
    <dgm:pt modelId="{3EAA0DDD-E5BD-4583-A418-73024F68BF6A}" type="pres">
      <dgm:prSet presAssocID="{D163198D-8A62-4E27-B6DA-D4639715400D}" presName="parallelogram7" presStyleLbl="alignNode1" presStyleIdx="13" presStyleCnt="28"/>
      <dgm:spPr/>
    </dgm:pt>
    <dgm:pt modelId="{C7B2370A-3CD4-4C5D-AF04-33680D5B18E0}" type="pres">
      <dgm:prSet presAssocID="{35AEDDFD-55B1-4D8B-A130-6D625A36828D}" presName="sibTrans" presStyleCnt="0"/>
      <dgm:spPr/>
    </dgm:pt>
    <dgm:pt modelId="{F973FAE9-94E7-4F48-AF66-DCE89EF78EBF}" type="pres">
      <dgm:prSet presAssocID="{8A3FDE54-41EE-4023-88BC-EF25DCD13C76}" presName="parenttextcomposite" presStyleCnt="0"/>
      <dgm:spPr/>
    </dgm:pt>
    <dgm:pt modelId="{3CB98243-DB44-45B0-8496-06D471C3EDC6}" type="pres">
      <dgm:prSet presAssocID="{8A3FDE54-41EE-4023-88BC-EF25DCD13C76}" presName="parenttext" presStyleLbl="revTx" presStyleIdx="2" presStyleCnt="4">
        <dgm:presLayoutVars>
          <dgm:chMax/>
          <dgm:chPref val="2"/>
          <dgm:bulletEnabled val="1"/>
        </dgm:presLayoutVars>
      </dgm:prSet>
      <dgm:spPr/>
    </dgm:pt>
    <dgm:pt modelId="{06B9914C-BF39-48F7-8A61-D2CEDFBF190B}" type="pres">
      <dgm:prSet presAssocID="{8A3FDE54-41EE-4023-88BC-EF25DCD13C76}" presName="parallelogramComposite" presStyleCnt="0"/>
      <dgm:spPr/>
    </dgm:pt>
    <dgm:pt modelId="{030A708D-D01A-4F33-A13A-7853F3DCB970}" type="pres">
      <dgm:prSet presAssocID="{8A3FDE54-41EE-4023-88BC-EF25DCD13C76}" presName="parallelogram1" presStyleLbl="alignNode1" presStyleIdx="14" presStyleCnt="28"/>
      <dgm:spPr/>
    </dgm:pt>
    <dgm:pt modelId="{680BBB14-3E25-48EC-AA33-25B31C14FB89}" type="pres">
      <dgm:prSet presAssocID="{8A3FDE54-41EE-4023-88BC-EF25DCD13C76}" presName="parallelogram2" presStyleLbl="alignNode1" presStyleIdx="15" presStyleCnt="28"/>
      <dgm:spPr/>
    </dgm:pt>
    <dgm:pt modelId="{951B3143-FAF2-4FF1-B51A-2BBA4A421FAB}" type="pres">
      <dgm:prSet presAssocID="{8A3FDE54-41EE-4023-88BC-EF25DCD13C76}" presName="parallelogram3" presStyleLbl="alignNode1" presStyleIdx="16" presStyleCnt="28"/>
      <dgm:spPr/>
    </dgm:pt>
    <dgm:pt modelId="{10452DF7-1C35-43A6-AD85-C51F8B74B324}" type="pres">
      <dgm:prSet presAssocID="{8A3FDE54-41EE-4023-88BC-EF25DCD13C76}" presName="parallelogram4" presStyleLbl="alignNode1" presStyleIdx="17" presStyleCnt="28"/>
      <dgm:spPr/>
    </dgm:pt>
    <dgm:pt modelId="{7BFCE855-CEC3-40E8-8932-E276F7247980}" type="pres">
      <dgm:prSet presAssocID="{8A3FDE54-41EE-4023-88BC-EF25DCD13C76}" presName="parallelogram5" presStyleLbl="alignNode1" presStyleIdx="18" presStyleCnt="28"/>
      <dgm:spPr/>
    </dgm:pt>
    <dgm:pt modelId="{AF9C6F2B-4AEF-4230-BABE-3CC24DC392D5}" type="pres">
      <dgm:prSet presAssocID="{8A3FDE54-41EE-4023-88BC-EF25DCD13C76}" presName="parallelogram6" presStyleLbl="alignNode1" presStyleIdx="19" presStyleCnt="28"/>
      <dgm:spPr/>
    </dgm:pt>
    <dgm:pt modelId="{9324646B-8AD7-4E78-ACD4-D160C66A8F06}" type="pres">
      <dgm:prSet presAssocID="{8A3FDE54-41EE-4023-88BC-EF25DCD13C76}" presName="parallelogram7" presStyleLbl="alignNode1" presStyleIdx="20" presStyleCnt="28"/>
      <dgm:spPr/>
    </dgm:pt>
    <dgm:pt modelId="{F328DC63-09FA-4C3B-899C-160D56FE2B5D}" type="pres">
      <dgm:prSet presAssocID="{714A7803-43CA-4FDE-8987-7DC64EE584A4}" presName="sibTrans" presStyleCnt="0"/>
      <dgm:spPr/>
    </dgm:pt>
    <dgm:pt modelId="{E92FC40C-04E5-4FAE-9B9A-F6B2D59E7C65}" type="pres">
      <dgm:prSet presAssocID="{97C73501-5A0A-409B-BD35-CA35F05C6310}" presName="parenttextcomposite" presStyleCnt="0"/>
      <dgm:spPr/>
    </dgm:pt>
    <dgm:pt modelId="{167C7021-5425-410E-AB3A-0D0C59E29019}" type="pres">
      <dgm:prSet presAssocID="{97C73501-5A0A-409B-BD35-CA35F05C6310}" presName="parenttext" presStyleLbl="revTx" presStyleIdx="3" presStyleCnt="4" custLinFactNeighborX="1897" custLinFactNeighborY="-13148">
        <dgm:presLayoutVars>
          <dgm:chMax/>
          <dgm:chPref val="2"/>
          <dgm:bulletEnabled val="1"/>
        </dgm:presLayoutVars>
      </dgm:prSet>
      <dgm:spPr/>
    </dgm:pt>
    <dgm:pt modelId="{776DD82B-C3D8-45EC-B7F0-42D4FAA3FE59}" type="pres">
      <dgm:prSet presAssocID="{97C73501-5A0A-409B-BD35-CA35F05C6310}" presName="parallelogramComposite" presStyleCnt="0"/>
      <dgm:spPr/>
    </dgm:pt>
    <dgm:pt modelId="{6A9A6A5E-93D9-49C8-B10F-D67254AD2153}" type="pres">
      <dgm:prSet presAssocID="{97C73501-5A0A-409B-BD35-CA35F05C6310}" presName="parallelogram1" presStyleLbl="alignNode1" presStyleIdx="21" presStyleCnt="28"/>
      <dgm:spPr/>
    </dgm:pt>
    <dgm:pt modelId="{E9685282-59DD-435C-857B-7F84766FCA75}" type="pres">
      <dgm:prSet presAssocID="{97C73501-5A0A-409B-BD35-CA35F05C6310}" presName="parallelogram2" presStyleLbl="alignNode1" presStyleIdx="22" presStyleCnt="28"/>
      <dgm:spPr/>
    </dgm:pt>
    <dgm:pt modelId="{E20EAC6F-70D1-4B1B-A303-9211BAA74BF0}" type="pres">
      <dgm:prSet presAssocID="{97C73501-5A0A-409B-BD35-CA35F05C6310}" presName="parallelogram3" presStyleLbl="alignNode1" presStyleIdx="23" presStyleCnt="28"/>
      <dgm:spPr/>
    </dgm:pt>
    <dgm:pt modelId="{9AD39C6A-052A-4F08-BE41-A38C811070E7}" type="pres">
      <dgm:prSet presAssocID="{97C73501-5A0A-409B-BD35-CA35F05C6310}" presName="parallelogram4" presStyleLbl="alignNode1" presStyleIdx="24" presStyleCnt="28"/>
      <dgm:spPr/>
    </dgm:pt>
    <dgm:pt modelId="{50A437E7-A909-4B96-9884-F088A1639117}" type="pres">
      <dgm:prSet presAssocID="{97C73501-5A0A-409B-BD35-CA35F05C6310}" presName="parallelogram5" presStyleLbl="alignNode1" presStyleIdx="25" presStyleCnt="28"/>
      <dgm:spPr/>
    </dgm:pt>
    <dgm:pt modelId="{74B8CB10-2F2C-4B5A-BA24-7F7FA872FFEE}" type="pres">
      <dgm:prSet presAssocID="{97C73501-5A0A-409B-BD35-CA35F05C6310}" presName="parallelogram6" presStyleLbl="alignNode1" presStyleIdx="26" presStyleCnt="28"/>
      <dgm:spPr/>
    </dgm:pt>
    <dgm:pt modelId="{4A432829-93EA-4295-A2BE-6ADC2CC6E037}" type="pres">
      <dgm:prSet presAssocID="{97C73501-5A0A-409B-BD35-CA35F05C6310}" presName="parallelogram7" presStyleLbl="alignNode1" presStyleIdx="27" presStyleCnt="28"/>
      <dgm:spPr/>
    </dgm:pt>
  </dgm:ptLst>
  <dgm:cxnLst>
    <dgm:cxn modelId="{5F64D326-4F24-4803-BE96-4D8B0BD693EC}" type="presOf" srcId="{0B5A812D-AE54-4785-BC69-A8B5A570F23C}" destId="{62AB8162-1B5A-4C04-B8A3-78DEC576DD35}" srcOrd="0" destOrd="0" presId="urn:microsoft.com/office/officeart/2008/layout/VerticalAccentList"/>
    <dgm:cxn modelId="{FD077B29-FE9E-4AEB-B14F-FC47A91785D5}" type="presOf" srcId="{01F92958-D197-479A-A1F7-A575DD1859B4}" destId="{4F35F198-1336-4041-BC08-41E3633F8D7E}" srcOrd="0" destOrd="0" presId="urn:microsoft.com/office/officeart/2008/layout/VerticalAccentList"/>
    <dgm:cxn modelId="{6BE0D329-7823-4433-8636-FBA08896662B}" srcId="{01F92958-D197-479A-A1F7-A575DD1859B4}" destId="{8A3FDE54-41EE-4023-88BC-EF25DCD13C76}" srcOrd="2" destOrd="0" parTransId="{AB7AC862-2417-43F2-A4F0-CD7F3A34910A}" sibTransId="{714A7803-43CA-4FDE-8987-7DC64EE584A4}"/>
    <dgm:cxn modelId="{61AF6838-53E8-47D0-92BC-C4D044EDDFFB}" type="presOf" srcId="{D163198D-8A62-4E27-B6DA-D4639715400D}" destId="{83E27738-DEBB-42F2-ADBC-566A62150F9D}" srcOrd="0" destOrd="0" presId="urn:microsoft.com/office/officeart/2008/layout/VerticalAccentList"/>
    <dgm:cxn modelId="{4A44874E-27F2-49BB-A24D-5ADCFA082848}" srcId="{01F92958-D197-479A-A1F7-A575DD1859B4}" destId="{D163198D-8A62-4E27-B6DA-D4639715400D}" srcOrd="1" destOrd="0" parTransId="{6E5713D3-0F02-4C08-9F0E-BC4112F5D376}" sibTransId="{35AEDDFD-55B1-4D8B-A130-6D625A36828D}"/>
    <dgm:cxn modelId="{2C806651-FA00-4199-BCC4-D58060E3D8BE}" type="presOf" srcId="{8A3FDE54-41EE-4023-88BC-EF25DCD13C76}" destId="{3CB98243-DB44-45B0-8496-06D471C3EDC6}" srcOrd="0" destOrd="0" presId="urn:microsoft.com/office/officeart/2008/layout/VerticalAccentList"/>
    <dgm:cxn modelId="{E616E17E-9B2F-43D7-BA42-C0EABAE5085B}" type="presOf" srcId="{97C73501-5A0A-409B-BD35-CA35F05C6310}" destId="{167C7021-5425-410E-AB3A-0D0C59E29019}" srcOrd="0" destOrd="0" presId="urn:microsoft.com/office/officeart/2008/layout/VerticalAccentList"/>
    <dgm:cxn modelId="{513C4E96-F049-49F2-B6C0-8FDD3440A948}" srcId="{01F92958-D197-479A-A1F7-A575DD1859B4}" destId="{0B5A812D-AE54-4785-BC69-A8B5A570F23C}" srcOrd="0" destOrd="0" parTransId="{937CE343-AE7D-47E2-AC68-F0160571637D}" sibTransId="{CB18E7B3-03B9-42E5-B233-D0ED8A7DDB70}"/>
    <dgm:cxn modelId="{384C3BA6-2E30-4802-8943-F7B807BC43BA}" srcId="{01F92958-D197-479A-A1F7-A575DD1859B4}" destId="{97C73501-5A0A-409B-BD35-CA35F05C6310}" srcOrd="3" destOrd="0" parTransId="{3A302786-0CC1-43DC-8FE0-2077A8FD225F}" sibTransId="{B5356B55-9BB6-4A57-A890-826A21BF2A99}"/>
    <dgm:cxn modelId="{2BB4A922-B31B-4E84-846F-6EF6BEF9CE6D}" type="presParOf" srcId="{4F35F198-1336-4041-BC08-41E3633F8D7E}" destId="{22EBD114-B9B4-432F-A0F8-3E90859B942F}" srcOrd="0" destOrd="0" presId="urn:microsoft.com/office/officeart/2008/layout/VerticalAccentList"/>
    <dgm:cxn modelId="{4F0676B6-3409-4645-A651-C55A0A03F6CB}" type="presParOf" srcId="{22EBD114-B9B4-432F-A0F8-3E90859B942F}" destId="{62AB8162-1B5A-4C04-B8A3-78DEC576DD35}" srcOrd="0" destOrd="0" presId="urn:microsoft.com/office/officeart/2008/layout/VerticalAccentList"/>
    <dgm:cxn modelId="{79CFD801-D205-43AF-93C9-EECB502F946B}" type="presParOf" srcId="{4F35F198-1336-4041-BC08-41E3633F8D7E}" destId="{A5595EEE-BF2A-49FB-9A4B-D1C414C5A1A0}" srcOrd="1" destOrd="0" presId="urn:microsoft.com/office/officeart/2008/layout/VerticalAccentList"/>
    <dgm:cxn modelId="{95BB8BDD-E61F-4A1D-9623-A5BC60E81329}" type="presParOf" srcId="{A5595EEE-BF2A-49FB-9A4B-D1C414C5A1A0}" destId="{A08EEAD5-71FE-4B7E-A5BA-38249B69CEB6}" srcOrd="0" destOrd="0" presId="urn:microsoft.com/office/officeart/2008/layout/VerticalAccentList"/>
    <dgm:cxn modelId="{0B291F18-01E9-4C4D-88C2-35D1FA1D757A}" type="presParOf" srcId="{A5595EEE-BF2A-49FB-9A4B-D1C414C5A1A0}" destId="{86FE223A-7798-47F1-9B5A-A40D74C779C6}" srcOrd="1" destOrd="0" presId="urn:microsoft.com/office/officeart/2008/layout/VerticalAccentList"/>
    <dgm:cxn modelId="{6C6C531E-562C-4C81-9B97-110462164C96}" type="presParOf" srcId="{A5595EEE-BF2A-49FB-9A4B-D1C414C5A1A0}" destId="{F3665C9E-4A8A-435D-8EB3-F4429FAF8E19}" srcOrd="2" destOrd="0" presId="urn:microsoft.com/office/officeart/2008/layout/VerticalAccentList"/>
    <dgm:cxn modelId="{7F6CC408-47E4-48FF-8236-8703F88A6905}" type="presParOf" srcId="{A5595EEE-BF2A-49FB-9A4B-D1C414C5A1A0}" destId="{868292DA-D9CB-479D-99FE-19E14CF8A52C}" srcOrd="3" destOrd="0" presId="urn:microsoft.com/office/officeart/2008/layout/VerticalAccentList"/>
    <dgm:cxn modelId="{96E0AAD0-98F6-449A-8043-527DEAB59E18}" type="presParOf" srcId="{A5595EEE-BF2A-49FB-9A4B-D1C414C5A1A0}" destId="{91409416-E90A-4886-9DEC-F19C59CA2347}" srcOrd="4" destOrd="0" presId="urn:microsoft.com/office/officeart/2008/layout/VerticalAccentList"/>
    <dgm:cxn modelId="{B58403C3-C9E4-499C-BF4C-24809F540F3B}" type="presParOf" srcId="{A5595EEE-BF2A-49FB-9A4B-D1C414C5A1A0}" destId="{7E04CCF0-66CB-4E62-B752-E0D0B245A97A}" srcOrd="5" destOrd="0" presId="urn:microsoft.com/office/officeart/2008/layout/VerticalAccentList"/>
    <dgm:cxn modelId="{EBB2B7A3-D100-4158-9FD0-47FC005A1711}" type="presParOf" srcId="{A5595EEE-BF2A-49FB-9A4B-D1C414C5A1A0}" destId="{87F80053-ECEB-4299-9817-0C6E7A2838EE}" srcOrd="6" destOrd="0" presId="urn:microsoft.com/office/officeart/2008/layout/VerticalAccentList"/>
    <dgm:cxn modelId="{7B724308-1926-47AC-90F2-D516A99DDC92}" type="presParOf" srcId="{4F35F198-1336-4041-BC08-41E3633F8D7E}" destId="{522CBCCF-1719-4721-8065-9B21855F35B1}" srcOrd="2" destOrd="0" presId="urn:microsoft.com/office/officeart/2008/layout/VerticalAccentList"/>
    <dgm:cxn modelId="{3E9D5CE0-72F1-4835-85E7-A50097E7FFDE}" type="presParOf" srcId="{4F35F198-1336-4041-BC08-41E3633F8D7E}" destId="{52E14E5D-31F4-4F23-8B6E-18810A24809D}" srcOrd="3" destOrd="0" presId="urn:microsoft.com/office/officeart/2008/layout/VerticalAccentList"/>
    <dgm:cxn modelId="{E0152B18-9755-4734-A128-3BA5250CB98F}" type="presParOf" srcId="{52E14E5D-31F4-4F23-8B6E-18810A24809D}" destId="{83E27738-DEBB-42F2-ADBC-566A62150F9D}" srcOrd="0" destOrd="0" presId="urn:microsoft.com/office/officeart/2008/layout/VerticalAccentList"/>
    <dgm:cxn modelId="{160A178F-8E99-4159-96AC-3DBB676B61F1}" type="presParOf" srcId="{4F35F198-1336-4041-BC08-41E3633F8D7E}" destId="{AE35C538-BF34-4D82-89DC-7092DB6C71AB}" srcOrd="4" destOrd="0" presId="urn:microsoft.com/office/officeart/2008/layout/VerticalAccentList"/>
    <dgm:cxn modelId="{A888CA2B-3739-480C-9EF4-FE2EF575E5F7}" type="presParOf" srcId="{AE35C538-BF34-4D82-89DC-7092DB6C71AB}" destId="{A4A2E543-AD9A-405D-B203-CF6EC04B235E}" srcOrd="0" destOrd="0" presId="urn:microsoft.com/office/officeart/2008/layout/VerticalAccentList"/>
    <dgm:cxn modelId="{05C5F95D-2AF3-4028-93FF-E0AFCDA4440B}" type="presParOf" srcId="{AE35C538-BF34-4D82-89DC-7092DB6C71AB}" destId="{7441E8AF-3379-40BD-AE1A-90899AC14BE9}" srcOrd="1" destOrd="0" presId="urn:microsoft.com/office/officeart/2008/layout/VerticalAccentList"/>
    <dgm:cxn modelId="{0C3169AB-05FA-4C79-9DEB-72D01409FAE0}" type="presParOf" srcId="{AE35C538-BF34-4D82-89DC-7092DB6C71AB}" destId="{6A6F413C-5C07-44EB-8E54-FA977460A6C1}" srcOrd="2" destOrd="0" presId="urn:microsoft.com/office/officeart/2008/layout/VerticalAccentList"/>
    <dgm:cxn modelId="{8C463AA5-B52B-4FBD-9C12-5D2A32482AF4}" type="presParOf" srcId="{AE35C538-BF34-4D82-89DC-7092DB6C71AB}" destId="{EA82827A-0A28-48D2-865D-2122BABDFCF5}" srcOrd="3" destOrd="0" presId="urn:microsoft.com/office/officeart/2008/layout/VerticalAccentList"/>
    <dgm:cxn modelId="{98D99E4E-0163-47E7-A72A-0151D0B21627}" type="presParOf" srcId="{AE35C538-BF34-4D82-89DC-7092DB6C71AB}" destId="{639D56C4-B623-4C5F-997F-F5147933EF5D}" srcOrd="4" destOrd="0" presId="urn:microsoft.com/office/officeart/2008/layout/VerticalAccentList"/>
    <dgm:cxn modelId="{1499403A-D25F-47B9-8EA5-3187ACFFF88D}" type="presParOf" srcId="{AE35C538-BF34-4D82-89DC-7092DB6C71AB}" destId="{3D3DE279-398B-4DAB-B10B-D502615D24B9}" srcOrd="5" destOrd="0" presId="urn:microsoft.com/office/officeart/2008/layout/VerticalAccentList"/>
    <dgm:cxn modelId="{A1F51D2C-8606-4DA7-A710-5ADCB08BC534}" type="presParOf" srcId="{AE35C538-BF34-4D82-89DC-7092DB6C71AB}" destId="{3EAA0DDD-E5BD-4583-A418-73024F68BF6A}" srcOrd="6" destOrd="0" presId="urn:microsoft.com/office/officeart/2008/layout/VerticalAccentList"/>
    <dgm:cxn modelId="{1B8933E3-1E00-4E25-9633-E8FC748A38E5}" type="presParOf" srcId="{4F35F198-1336-4041-BC08-41E3633F8D7E}" destId="{C7B2370A-3CD4-4C5D-AF04-33680D5B18E0}" srcOrd="5" destOrd="0" presId="urn:microsoft.com/office/officeart/2008/layout/VerticalAccentList"/>
    <dgm:cxn modelId="{0A953058-3561-4982-8AA1-3EE3377F1E6D}" type="presParOf" srcId="{4F35F198-1336-4041-BC08-41E3633F8D7E}" destId="{F973FAE9-94E7-4F48-AF66-DCE89EF78EBF}" srcOrd="6" destOrd="0" presId="urn:microsoft.com/office/officeart/2008/layout/VerticalAccentList"/>
    <dgm:cxn modelId="{BDCE46F2-6A35-43F2-A67B-C5833B4306DE}" type="presParOf" srcId="{F973FAE9-94E7-4F48-AF66-DCE89EF78EBF}" destId="{3CB98243-DB44-45B0-8496-06D471C3EDC6}" srcOrd="0" destOrd="0" presId="urn:microsoft.com/office/officeart/2008/layout/VerticalAccentList"/>
    <dgm:cxn modelId="{2D3142A1-73E1-4B77-A8AA-12F752D04314}" type="presParOf" srcId="{4F35F198-1336-4041-BC08-41E3633F8D7E}" destId="{06B9914C-BF39-48F7-8A61-D2CEDFBF190B}" srcOrd="7" destOrd="0" presId="urn:microsoft.com/office/officeart/2008/layout/VerticalAccentList"/>
    <dgm:cxn modelId="{5DF40DD3-736F-4F5B-BB07-3758FD844806}" type="presParOf" srcId="{06B9914C-BF39-48F7-8A61-D2CEDFBF190B}" destId="{030A708D-D01A-4F33-A13A-7853F3DCB970}" srcOrd="0" destOrd="0" presId="urn:microsoft.com/office/officeart/2008/layout/VerticalAccentList"/>
    <dgm:cxn modelId="{C5BEBDAD-A7B8-4E07-81A4-EB343DB6966D}" type="presParOf" srcId="{06B9914C-BF39-48F7-8A61-D2CEDFBF190B}" destId="{680BBB14-3E25-48EC-AA33-25B31C14FB89}" srcOrd="1" destOrd="0" presId="urn:microsoft.com/office/officeart/2008/layout/VerticalAccentList"/>
    <dgm:cxn modelId="{B7C4B3F9-9BAD-48CE-A0E3-E57F116A7085}" type="presParOf" srcId="{06B9914C-BF39-48F7-8A61-D2CEDFBF190B}" destId="{951B3143-FAF2-4FF1-B51A-2BBA4A421FAB}" srcOrd="2" destOrd="0" presId="urn:microsoft.com/office/officeart/2008/layout/VerticalAccentList"/>
    <dgm:cxn modelId="{7F8A38C1-F228-4A79-9BE5-8D9E994E176A}" type="presParOf" srcId="{06B9914C-BF39-48F7-8A61-D2CEDFBF190B}" destId="{10452DF7-1C35-43A6-AD85-C51F8B74B324}" srcOrd="3" destOrd="0" presId="urn:microsoft.com/office/officeart/2008/layout/VerticalAccentList"/>
    <dgm:cxn modelId="{D882EA8B-1963-400A-91F9-41FEBF1533DC}" type="presParOf" srcId="{06B9914C-BF39-48F7-8A61-D2CEDFBF190B}" destId="{7BFCE855-CEC3-40E8-8932-E276F7247980}" srcOrd="4" destOrd="0" presId="urn:microsoft.com/office/officeart/2008/layout/VerticalAccentList"/>
    <dgm:cxn modelId="{C44CBFDF-7F23-4E99-A3DE-ED8E0F39C041}" type="presParOf" srcId="{06B9914C-BF39-48F7-8A61-D2CEDFBF190B}" destId="{AF9C6F2B-4AEF-4230-BABE-3CC24DC392D5}" srcOrd="5" destOrd="0" presId="urn:microsoft.com/office/officeart/2008/layout/VerticalAccentList"/>
    <dgm:cxn modelId="{5FDCD962-023E-41B2-BCD1-ACADD5C392B2}" type="presParOf" srcId="{06B9914C-BF39-48F7-8A61-D2CEDFBF190B}" destId="{9324646B-8AD7-4E78-ACD4-D160C66A8F06}" srcOrd="6" destOrd="0" presId="urn:microsoft.com/office/officeart/2008/layout/VerticalAccentList"/>
    <dgm:cxn modelId="{31EEC67A-0CD6-43EE-9A0A-644188BBC6B4}" type="presParOf" srcId="{4F35F198-1336-4041-BC08-41E3633F8D7E}" destId="{F328DC63-09FA-4C3B-899C-160D56FE2B5D}" srcOrd="8" destOrd="0" presId="urn:microsoft.com/office/officeart/2008/layout/VerticalAccentList"/>
    <dgm:cxn modelId="{B0E6989F-B24C-4190-99B8-38963219C53A}" type="presParOf" srcId="{4F35F198-1336-4041-BC08-41E3633F8D7E}" destId="{E92FC40C-04E5-4FAE-9B9A-F6B2D59E7C65}" srcOrd="9" destOrd="0" presId="urn:microsoft.com/office/officeart/2008/layout/VerticalAccentList"/>
    <dgm:cxn modelId="{33BFEB6F-D465-4472-ACDC-E0C45432D4A9}" type="presParOf" srcId="{E92FC40C-04E5-4FAE-9B9A-F6B2D59E7C65}" destId="{167C7021-5425-410E-AB3A-0D0C59E29019}" srcOrd="0" destOrd="0" presId="urn:microsoft.com/office/officeart/2008/layout/VerticalAccentList"/>
    <dgm:cxn modelId="{B8DDE90E-090F-4ACE-829E-E0213C253D06}" type="presParOf" srcId="{4F35F198-1336-4041-BC08-41E3633F8D7E}" destId="{776DD82B-C3D8-45EC-B7F0-42D4FAA3FE59}" srcOrd="10" destOrd="0" presId="urn:microsoft.com/office/officeart/2008/layout/VerticalAccentList"/>
    <dgm:cxn modelId="{7B65EB96-A0A5-472C-95EE-F20D9115972F}" type="presParOf" srcId="{776DD82B-C3D8-45EC-B7F0-42D4FAA3FE59}" destId="{6A9A6A5E-93D9-49C8-B10F-D67254AD2153}" srcOrd="0" destOrd="0" presId="urn:microsoft.com/office/officeart/2008/layout/VerticalAccentList"/>
    <dgm:cxn modelId="{2C7A90C5-C9B8-4787-BBEF-11EDF24A1824}" type="presParOf" srcId="{776DD82B-C3D8-45EC-B7F0-42D4FAA3FE59}" destId="{E9685282-59DD-435C-857B-7F84766FCA75}" srcOrd="1" destOrd="0" presId="urn:microsoft.com/office/officeart/2008/layout/VerticalAccentList"/>
    <dgm:cxn modelId="{EEE28CBF-C009-4A56-BFF4-60DDC05C0B65}" type="presParOf" srcId="{776DD82B-C3D8-45EC-B7F0-42D4FAA3FE59}" destId="{E20EAC6F-70D1-4B1B-A303-9211BAA74BF0}" srcOrd="2" destOrd="0" presId="urn:microsoft.com/office/officeart/2008/layout/VerticalAccentList"/>
    <dgm:cxn modelId="{EC0543CA-1D88-43D6-8794-B7566E35DAE6}" type="presParOf" srcId="{776DD82B-C3D8-45EC-B7F0-42D4FAA3FE59}" destId="{9AD39C6A-052A-4F08-BE41-A38C811070E7}" srcOrd="3" destOrd="0" presId="urn:microsoft.com/office/officeart/2008/layout/VerticalAccentList"/>
    <dgm:cxn modelId="{6B3FC92E-C76B-4FEC-AEB7-41444BA63471}" type="presParOf" srcId="{776DD82B-C3D8-45EC-B7F0-42D4FAA3FE59}" destId="{50A437E7-A909-4B96-9884-F088A1639117}" srcOrd="4" destOrd="0" presId="urn:microsoft.com/office/officeart/2008/layout/VerticalAccentList"/>
    <dgm:cxn modelId="{5ADA26E2-9D5D-4818-9C7C-452E70E7C434}" type="presParOf" srcId="{776DD82B-C3D8-45EC-B7F0-42D4FAA3FE59}" destId="{74B8CB10-2F2C-4B5A-BA24-7F7FA872FFEE}" srcOrd="5" destOrd="0" presId="urn:microsoft.com/office/officeart/2008/layout/VerticalAccentList"/>
    <dgm:cxn modelId="{6E6C9AF9-1B2D-4496-8B8A-8E78D2E33A1B}" type="presParOf" srcId="{776DD82B-C3D8-45EC-B7F0-42D4FAA3FE59}" destId="{4A432829-93EA-4295-A2BE-6ADC2CC6E037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EE571F-C566-4026-B86D-A5E133B075E4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8EB00FC-C3E3-4F19-B635-53A09A017812}">
      <dgm:prSet custT="1"/>
      <dgm:spPr/>
      <dgm:t>
        <a:bodyPr/>
        <a:lstStyle/>
        <a:p>
          <a:r>
            <a:rPr lang="en-KE" sz="3200" i="0" dirty="0"/>
            <a:t>1. Compliance with antibiotic prophylaxis guidelines in surgery 2021 N. Prevost et al</a:t>
          </a:r>
          <a:endParaRPr lang="en-US" sz="3200" i="0" dirty="0"/>
        </a:p>
      </dgm:t>
    </dgm:pt>
    <dgm:pt modelId="{FC559BF3-A5F6-4A3C-BD02-F43FE447024E}" type="parTrans" cxnId="{C561F488-8F0A-478E-89DD-51066945C915}">
      <dgm:prSet/>
      <dgm:spPr/>
      <dgm:t>
        <a:bodyPr/>
        <a:lstStyle/>
        <a:p>
          <a:endParaRPr lang="en-US"/>
        </a:p>
      </dgm:t>
    </dgm:pt>
    <dgm:pt modelId="{04918867-5A50-4907-A76D-1905D1ED9D35}" type="sibTrans" cxnId="{C561F488-8F0A-478E-89DD-51066945C915}">
      <dgm:prSet/>
      <dgm:spPr/>
      <dgm:t>
        <a:bodyPr/>
        <a:lstStyle/>
        <a:p>
          <a:endParaRPr lang="en-US"/>
        </a:p>
      </dgm:t>
    </dgm:pt>
    <dgm:pt modelId="{F5E9A179-3206-439D-942D-968DEE758ACA}">
      <dgm:prSet custT="1"/>
      <dgm:spPr/>
      <dgm:t>
        <a:bodyPr/>
        <a:lstStyle/>
        <a:p>
          <a:r>
            <a:rPr lang="en-KE" sz="3200" i="0" dirty="0"/>
            <a:t>2. WHO Prophylactic Antibiotics for Women Undergoing Caesarean Section. Geneva, Switerland 2021</a:t>
          </a:r>
          <a:endParaRPr lang="en-US" sz="3200" i="0" dirty="0"/>
        </a:p>
      </dgm:t>
    </dgm:pt>
    <dgm:pt modelId="{E4D1A9EA-088A-47DE-97DB-58303AE819A0}" type="parTrans" cxnId="{21160924-FC11-4BCD-BAA7-F2F8277C0A0E}">
      <dgm:prSet/>
      <dgm:spPr/>
      <dgm:t>
        <a:bodyPr/>
        <a:lstStyle/>
        <a:p>
          <a:endParaRPr lang="en-US"/>
        </a:p>
      </dgm:t>
    </dgm:pt>
    <dgm:pt modelId="{AF2FFABC-50BC-4E51-B71C-6878F2C8AFD7}" type="sibTrans" cxnId="{21160924-FC11-4BCD-BAA7-F2F8277C0A0E}">
      <dgm:prSet/>
      <dgm:spPr/>
      <dgm:t>
        <a:bodyPr/>
        <a:lstStyle/>
        <a:p>
          <a:endParaRPr lang="en-US"/>
        </a:p>
      </dgm:t>
    </dgm:pt>
    <dgm:pt modelId="{F461591F-5553-442A-8548-895169D6E938}">
      <dgm:prSet custT="1"/>
      <dgm:spPr/>
      <dgm:t>
        <a:bodyPr/>
        <a:lstStyle/>
        <a:p>
          <a:r>
            <a:rPr lang="en-KE" sz="3200" i="0" dirty="0"/>
            <a:t>3. Changing use of surgical a</a:t>
          </a:r>
          <a:r>
            <a:rPr lang="en-US" sz="3200" i="0" dirty="0"/>
            <a:t>n</a:t>
          </a:r>
          <a:r>
            <a:rPr lang="en-KE" sz="3200" i="0" dirty="0"/>
            <a:t>tibiotic prophylaxis in Thika Hospital, Kenya. AM Aiken et al</a:t>
          </a:r>
          <a:endParaRPr lang="en-US" sz="3200" i="0" dirty="0"/>
        </a:p>
      </dgm:t>
    </dgm:pt>
    <dgm:pt modelId="{74F9B19A-3A40-4B96-8BD5-B0266908ABB9}" type="parTrans" cxnId="{46CF1D5D-114E-42AA-A3F8-FDBA21BC1D3E}">
      <dgm:prSet/>
      <dgm:spPr/>
      <dgm:t>
        <a:bodyPr/>
        <a:lstStyle/>
        <a:p>
          <a:endParaRPr lang="en-US"/>
        </a:p>
      </dgm:t>
    </dgm:pt>
    <dgm:pt modelId="{7C8C2687-AB4A-4A7F-A346-F8742363E64F}" type="sibTrans" cxnId="{46CF1D5D-114E-42AA-A3F8-FDBA21BC1D3E}">
      <dgm:prSet/>
      <dgm:spPr/>
      <dgm:t>
        <a:bodyPr/>
        <a:lstStyle/>
        <a:p>
          <a:endParaRPr lang="en-US"/>
        </a:p>
      </dgm:t>
    </dgm:pt>
    <dgm:pt modelId="{2F3A6AA3-E817-4C0E-9268-C2DA3B942756}" type="pres">
      <dgm:prSet presAssocID="{03EE571F-C566-4026-B86D-A5E133B075E4}" presName="linear" presStyleCnt="0">
        <dgm:presLayoutVars>
          <dgm:animLvl val="lvl"/>
          <dgm:resizeHandles val="exact"/>
        </dgm:presLayoutVars>
      </dgm:prSet>
      <dgm:spPr/>
    </dgm:pt>
    <dgm:pt modelId="{6A252735-CF22-4893-AC69-79B348AE7217}" type="pres">
      <dgm:prSet presAssocID="{A8EB00FC-C3E3-4F19-B635-53A09A01781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D60B6E8-0F2E-4110-922B-3AC7E0E952C6}" type="pres">
      <dgm:prSet presAssocID="{04918867-5A50-4907-A76D-1905D1ED9D35}" presName="spacer" presStyleCnt="0"/>
      <dgm:spPr/>
    </dgm:pt>
    <dgm:pt modelId="{BD83F002-65AB-4316-8890-F28A43F009AE}" type="pres">
      <dgm:prSet presAssocID="{F5E9A179-3206-439D-942D-968DEE758AC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07ADB31-F8CF-4077-9E69-6F8BC2D456BF}" type="pres">
      <dgm:prSet presAssocID="{AF2FFABC-50BC-4E51-B71C-6878F2C8AFD7}" presName="spacer" presStyleCnt="0"/>
      <dgm:spPr/>
    </dgm:pt>
    <dgm:pt modelId="{2CAE25B0-649A-4D07-BBC2-D2546A27FA59}" type="pres">
      <dgm:prSet presAssocID="{F461591F-5553-442A-8548-895169D6E93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1160924-FC11-4BCD-BAA7-F2F8277C0A0E}" srcId="{03EE571F-C566-4026-B86D-A5E133B075E4}" destId="{F5E9A179-3206-439D-942D-968DEE758ACA}" srcOrd="1" destOrd="0" parTransId="{E4D1A9EA-088A-47DE-97DB-58303AE819A0}" sibTransId="{AF2FFABC-50BC-4E51-B71C-6878F2C8AFD7}"/>
    <dgm:cxn modelId="{FA64D045-9817-4EC1-BA25-9F0FC11F7143}" type="presOf" srcId="{03EE571F-C566-4026-B86D-A5E133B075E4}" destId="{2F3A6AA3-E817-4C0E-9268-C2DA3B942756}" srcOrd="0" destOrd="0" presId="urn:microsoft.com/office/officeart/2005/8/layout/vList2"/>
    <dgm:cxn modelId="{46CF1D5D-114E-42AA-A3F8-FDBA21BC1D3E}" srcId="{03EE571F-C566-4026-B86D-A5E133B075E4}" destId="{F461591F-5553-442A-8548-895169D6E938}" srcOrd="2" destOrd="0" parTransId="{74F9B19A-3A40-4B96-8BD5-B0266908ABB9}" sibTransId="{7C8C2687-AB4A-4A7F-A346-F8742363E64F}"/>
    <dgm:cxn modelId="{C561F488-8F0A-478E-89DD-51066945C915}" srcId="{03EE571F-C566-4026-B86D-A5E133B075E4}" destId="{A8EB00FC-C3E3-4F19-B635-53A09A017812}" srcOrd="0" destOrd="0" parTransId="{FC559BF3-A5F6-4A3C-BD02-F43FE447024E}" sibTransId="{04918867-5A50-4907-A76D-1905D1ED9D35}"/>
    <dgm:cxn modelId="{6B0D4BD2-B782-4B89-84C5-5B4E18653195}" type="presOf" srcId="{A8EB00FC-C3E3-4F19-B635-53A09A017812}" destId="{6A252735-CF22-4893-AC69-79B348AE7217}" srcOrd="0" destOrd="0" presId="urn:microsoft.com/office/officeart/2005/8/layout/vList2"/>
    <dgm:cxn modelId="{B9A396F4-3CDD-4550-ABBA-81BEDF46CD2C}" type="presOf" srcId="{F461591F-5553-442A-8548-895169D6E938}" destId="{2CAE25B0-649A-4D07-BBC2-D2546A27FA59}" srcOrd="0" destOrd="0" presId="urn:microsoft.com/office/officeart/2005/8/layout/vList2"/>
    <dgm:cxn modelId="{00A8E9FD-C38B-4BE0-9F67-94E01E5E6FDD}" type="presOf" srcId="{F5E9A179-3206-439D-942D-968DEE758ACA}" destId="{BD83F002-65AB-4316-8890-F28A43F009AE}" srcOrd="0" destOrd="0" presId="urn:microsoft.com/office/officeart/2005/8/layout/vList2"/>
    <dgm:cxn modelId="{6ACD2CCF-9A1B-4CFC-9C27-827CA60AE108}" type="presParOf" srcId="{2F3A6AA3-E817-4C0E-9268-C2DA3B942756}" destId="{6A252735-CF22-4893-AC69-79B348AE7217}" srcOrd="0" destOrd="0" presId="urn:microsoft.com/office/officeart/2005/8/layout/vList2"/>
    <dgm:cxn modelId="{203844C0-35A8-4FB9-B3F5-74E60DA8826A}" type="presParOf" srcId="{2F3A6AA3-E817-4C0E-9268-C2DA3B942756}" destId="{DD60B6E8-0F2E-4110-922B-3AC7E0E952C6}" srcOrd="1" destOrd="0" presId="urn:microsoft.com/office/officeart/2005/8/layout/vList2"/>
    <dgm:cxn modelId="{A8FE6309-3607-4E88-B3AB-64568690A7A3}" type="presParOf" srcId="{2F3A6AA3-E817-4C0E-9268-C2DA3B942756}" destId="{BD83F002-65AB-4316-8890-F28A43F009AE}" srcOrd="2" destOrd="0" presId="urn:microsoft.com/office/officeart/2005/8/layout/vList2"/>
    <dgm:cxn modelId="{E57C3CEF-0F74-4102-B29E-6252669DFFE4}" type="presParOf" srcId="{2F3A6AA3-E817-4C0E-9268-C2DA3B942756}" destId="{E07ADB31-F8CF-4077-9E69-6F8BC2D456BF}" srcOrd="3" destOrd="0" presId="urn:microsoft.com/office/officeart/2005/8/layout/vList2"/>
    <dgm:cxn modelId="{AB9693F8-C336-4D05-9094-19B06D9ACED2}" type="presParOf" srcId="{2F3A6AA3-E817-4C0E-9268-C2DA3B942756}" destId="{2CAE25B0-649A-4D07-BBC2-D2546A27FA5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E9B79-B38F-4190-B6B4-CAFBF1E2B95A}">
      <dsp:nvSpPr>
        <dsp:cNvPr id="0" name=""/>
        <dsp:cNvSpPr/>
      </dsp:nvSpPr>
      <dsp:spPr>
        <a:xfrm>
          <a:off x="9905695" y="815987"/>
          <a:ext cx="2143637" cy="214398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5A816-E8FB-41AB-ADD0-9727E3816962}">
      <dsp:nvSpPr>
        <dsp:cNvPr id="0" name=""/>
        <dsp:cNvSpPr/>
      </dsp:nvSpPr>
      <dsp:spPr>
        <a:xfrm>
          <a:off x="9976427" y="887466"/>
          <a:ext cx="2001032" cy="200103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Duration</a:t>
          </a:r>
        </a:p>
      </dsp:txBody>
      <dsp:txXfrm>
        <a:off x="10262778" y="1173381"/>
        <a:ext cx="1429472" cy="1429200"/>
      </dsp:txXfrm>
    </dsp:sp>
    <dsp:sp modelId="{7A045B19-14D1-43D3-B93D-486556A49F9B}">
      <dsp:nvSpPr>
        <dsp:cNvPr id="0" name=""/>
        <dsp:cNvSpPr/>
      </dsp:nvSpPr>
      <dsp:spPr>
        <a:xfrm rot="2700000">
          <a:off x="7689168" y="816098"/>
          <a:ext cx="2143389" cy="2143389"/>
        </a:xfrm>
        <a:prstGeom prst="teardrop">
          <a:avLst>
            <a:gd name="adj" fmla="val 100000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8A457-6A49-4AEB-82D0-E7F1D85011B5}">
      <dsp:nvSpPr>
        <dsp:cNvPr id="0" name=""/>
        <dsp:cNvSpPr/>
      </dsp:nvSpPr>
      <dsp:spPr>
        <a:xfrm>
          <a:off x="7762058" y="887466"/>
          <a:ext cx="2001032" cy="200103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T</a:t>
          </a:r>
          <a:r>
            <a:rPr lang="en-US" sz="2400" kern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iming</a:t>
          </a:r>
        </a:p>
      </dsp:txBody>
      <dsp:txXfrm>
        <a:off x="8047267" y="1173381"/>
        <a:ext cx="1429472" cy="1429200"/>
      </dsp:txXfrm>
    </dsp:sp>
    <dsp:sp modelId="{5E5F8027-A9CB-48F4-8C6B-02D96C7836F2}">
      <dsp:nvSpPr>
        <dsp:cNvPr id="0" name=""/>
        <dsp:cNvSpPr/>
      </dsp:nvSpPr>
      <dsp:spPr>
        <a:xfrm rot="2700000">
          <a:off x="5474798" y="816098"/>
          <a:ext cx="2143389" cy="2143389"/>
        </a:xfrm>
        <a:prstGeom prst="teardrop">
          <a:avLst>
            <a:gd name="adj" fmla="val 10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6D580-A895-4F45-9B8F-D13CD82323EA}">
      <dsp:nvSpPr>
        <dsp:cNvPr id="0" name=""/>
        <dsp:cNvSpPr/>
      </dsp:nvSpPr>
      <dsp:spPr>
        <a:xfrm>
          <a:off x="5546547" y="887466"/>
          <a:ext cx="2001032" cy="200103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Dose</a:t>
          </a:r>
        </a:p>
      </dsp:txBody>
      <dsp:txXfrm>
        <a:off x="5831757" y="1173381"/>
        <a:ext cx="1429472" cy="1429200"/>
      </dsp:txXfrm>
    </dsp:sp>
    <dsp:sp modelId="{C2C60884-64A5-4AB1-8FFA-805A42100D03}">
      <dsp:nvSpPr>
        <dsp:cNvPr id="0" name=""/>
        <dsp:cNvSpPr/>
      </dsp:nvSpPr>
      <dsp:spPr>
        <a:xfrm rot="2700000">
          <a:off x="3259287" y="816098"/>
          <a:ext cx="2143389" cy="2143389"/>
        </a:xfrm>
        <a:prstGeom prst="teardrop">
          <a:avLst>
            <a:gd name="adj" fmla="val 100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D1793D-5082-42B1-890D-6675D5515EDC}">
      <dsp:nvSpPr>
        <dsp:cNvPr id="0" name=""/>
        <dsp:cNvSpPr/>
      </dsp:nvSpPr>
      <dsp:spPr>
        <a:xfrm>
          <a:off x="3331036" y="887466"/>
          <a:ext cx="2001032" cy="200103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Choice of molecule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  <a:cs typeface="Calibri" panose="020F0502020204030204" pitchFamily="34" charset="0"/>
          </a:endParaRPr>
        </a:p>
      </dsp:txBody>
      <dsp:txXfrm>
        <a:off x="3617387" y="1173381"/>
        <a:ext cx="1429472" cy="1429200"/>
      </dsp:txXfrm>
    </dsp:sp>
    <dsp:sp modelId="{27FC8D69-650F-49AB-973C-5793FA13ABD2}">
      <dsp:nvSpPr>
        <dsp:cNvPr id="0" name=""/>
        <dsp:cNvSpPr/>
      </dsp:nvSpPr>
      <dsp:spPr>
        <a:xfrm rot="2700000">
          <a:off x="1043776" y="816098"/>
          <a:ext cx="2143389" cy="2143389"/>
        </a:xfrm>
        <a:prstGeom prst="teardrop">
          <a:avLst>
            <a:gd name="adj" fmla="val 10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FEEB35-3052-4331-BE0B-966BBEA9CEC4}">
      <dsp:nvSpPr>
        <dsp:cNvPr id="0" name=""/>
        <dsp:cNvSpPr/>
      </dsp:nvSpPr>
      <dsp:spPr>
        <a:xfrm>
          <a:off x="966869" y="887466"/>
          <a:ext cx="2298346" cy="200103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0070C0"/>
            </a:buClr>
            <a:buFont typeface="Wingdings" panose="05000000000000000000" pitchFamily="2" charset="2"/>
            <a:buNone/>
          </a:pPr>
          <a:r>
            <a:rPr lang="en-US" sz="2400" kern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rPr>
            <a:t>Indication</a:t>
          </a:r>
          <a:endParaRPr lang="en-US" sz="2000" kern="1200" dirty="0"/>
        </a:p>
      </dsp:txBody>
      <dsp:txXfrm>
        <a:off x="1295765" y="1173381"/>
        <a:ext cx="1641863" cy="1429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14971-2A18-462C-B2BA-191339D9F5EB}">
      <dsp:nvSpPr>
        <dsp:cNvPr id="0" name=""/>
        <dsp:cNvSpPr/>
      </dsp:nvSpPr>
      <dsp:spPr>
        <a:xfrm>
          <a:off x="0" y="1739"/>
          <a:ext cx="11283462" cy="7739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Verdana" panose="020B0604030504040204" pitchFamily="34" charset="0"/>
              <a:ea typeface="Verdana" panose="020B0604030504040204" pitchFamily="34" charset="0"/>
            </a:rPr>
            <a:t>Study Site: 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Thika Level 5 Hospital </a:t>
          </a:r>
        </a:p>
      </dsp:txBody>
      <dsp:txXfrm>
        <a:off x="37780" y="39519"/>
        <a:ext cx="11207902" cy="698363"/>
      </dsp:txXfrm>
    </dsp:sp>
    <dsp:sp modelId="{0B30B185-3556-415F-83DB-64B4A6CAD4A7}">
      <dsp:nvSpPr>
        <dsp:cNvPr id="0" name=""/>
        <dsp:cNvSpPr/>
      </dsp:nvSpPr>
      <dsp:spPr>
        <a:xfrm>
          <a:off x="0" y="789486"/>
          <a:ext cx="11283462" cy="77392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Verdana" panose="020B0604030504040204" pitchFamily="34" charset="0"/>
              <a:ea typeface="Verdana" panose="020B0604030504040204" pitchFamily="34" charset="0"/>
            </a:rPr>
            <a:t>Study population: 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Enrolled Mothers for C-section SSI surveillance (KHIS system)</a:t>
          </a:r>
        </a:p>
      </dsp:txBody>
      <dsp:txXfrm>
        <a:off x="37780" y="827266"/>
        <a:ext cx="11207902" cy="698363"/>
      </dsp:txXfrm>
    </dsp:sp>
    <dsp:sp modelId="{B5D8EA5A-28F6-46CC-AF50-AF2027D3DA99}">
      <dsp:nvSpPr>
        <dsp:cNvPr id="0" name=""/>
        <dsp:cNvSpPr/>
      </dsp:nvSpPr>
      <dsp:spPr>
        <a:xfrm>
          <a:off x="0" y="1577232"/>
          <a:ext cx="11283462" cy="77392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Verdana" panose="020B0604030504040204" pitchFamily="34" charset="0"/>
              <a:ea typeface="Verdana" panose="020B0604030504040204" pitchFamily="34" charset="0"/>
            </a:rPr>
            <a:t>Period: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 Between 1</a:t>
          </a:r>
          <a:r>
            <a:rPr lang="en-US" sz="2400" kern="1200" baseline="30000" dirty="0">
              <a:latin typeface="Verdana" panose="020B0604030504040204" pitchFamily="34" charset="0"/>
              <a:ea typeface="Verdana" panose="020B0604030504040204" pitchFamily="34" charset="0"/>
            </a:rPr>
            <a:t>st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 Oct 2022 to 28</a:t>
          </a:r>
          <a:r>
            <a:rPr lang="en-US" sz="2400" kern="1200" baseline="30000" dirty="0">
              <a:latin typeface="Verdana" panose="020B0604030504040204" pitchFamily="34" charset="0"/>
              <a:ea typeface="Verdana" panose="020B0604030504040204" pitchFamily="34" charset="0"/>
            </a:rPr>
            <a:t>th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 Feb 2023. </a:t>
          </a:r>
        </a:p>
      </dsp:txBody>
      <dsp:txXfrm>
        <a:off x="37780" y="1615012"/>
        <a:ext cx="11207902" cy="698363"/>
      </dsp:txXfrm>
    </dsp:sp>
    <dsp:sp modelId="{7B857E29-30BE-436A-BBB0-F858DAE967C6}">
      <dsp:nvSpPr>
        <dsp:cNvPr id="0" name=""/>
        <dsp:cNvSpPr/>
      </dsp:nvSpPr>
      <dsp:spPr>
        <a:xfrm>
          <a:off x="0" y="2364979"/>
          <a:ext cx="11283462" cy="77392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Verdana" panose="020B0604030504040204" pitchFamily="34" charset="0"/>
              <a:ea typeface="Verdana" panose="020B0604030504040204" pitchFamily="34" charset="0"/>
            </a:rPr>
            <a:t>Data obtained: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 Antibiotic prophylaxis:</a:t>
          </a:r>
        </a:p>
      </dsp:txBody>
      <dsp:txXfrm>
        <a:off x="37780" y="2402759"/>
        <a:ext cx="11207902" cy="698363"/>
      </dsp:txXfrm>
    </dsp:sp>
    <dsp:sp modelId="{492C8D46-74FC-4B4B-B371-58A9316729F5}">
      <dsp:nvSpPr>
        <dsp:cNvPr id="0" name=""/>
        <dsp:cNvSpPr/>
      </dsp:nvSpPr>
      <dsp:spPr>
        <a:xfrm>
          <a:off x="0" y="3138903"/>
          <a:ext cx="11283462" cy="2011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825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Antibiotic regimen   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Dose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Timing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Duration of therapy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138903"/>
        <a:ext cx="11283462" cy="20114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B8162-1B5A-4C04-B8A3-78DEC576DD35}">
      <dsp:nvSpPr>
        <dsp:cNvPr id="0" name=""/>
        <dsp:cNvSpPr/>
      </dsp:nvSpPr>
      <dsp:spPr>
        <a:xfrm>
          <a:off x="564125" y="13294"/>
          <a:ext cx="10154263" cy="923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cs typeface="Calibri" panose="020F0502020204030204" pitchFamily="34" charset="0"/>
            </a:rPr>
            <a:t>96.8% of patients are receiving Aps although mainly 3</a:t>
          </a:r>
          <a:r>
            <a:rPr lang="en-US" sz="2400" kern="1200" baseline="30000" dirty="0">
              <a:latin typeface="Calibri" panose="020F0502020204030204" pitchFamily="34" charset="0"/>
              <a:cs typeface="Calibri" panose="020F0502020204030204" pitchFamily="34" charset="0"/>
            </a:rPr>
            <a:t>rd</a:t>
          </a:r>
          <a:r>
            <a:rPr lang="en-US" sz="2400" kern="1200" dirty="0">
              <a:latin typeface="Calibri" panose="020F0502020204030204" pitchFamily="34" charset="0"/>
              <a:cs typeface="Calibri" panose="020F0502020204030204" pitchFamily="34" charset="0"/>
            </a:rPr>
            <a:t> Generation Cephalosporin + Metronidazole</a:t>
          </a:r>
          <a:endParaRPr lang="en-US" sz="2400" kern="1200" dirty="0"/>
        </a:p>
      </dsp:txBody>
      <dsp:txXfrm>
        <a:off x="564125" y="13294"/>
        <a:ext cx="10154263" cy="923114"/>
      </dsp:txXfrm>
    </dsp:sp>
    <dsp:sp modelId="{A08EEAD5-71FE-4B7E-A5BA-38249B69CEB6}">
      <dsp:nvSpPr>
        <dsp:cNvPr id="0" name=""/>
        <dsp:cNvSpPr/>
      </dsp:nvSpPr>
      <dsp:spPr>
        <a:xfrm>
          <a:off x="564125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E223A-7798-47F1-9B5A-A40D74C779C6}">
      <dsp:nvSpPr>
        <dsp:cNvPr id="0" name=""/>
        <dsp:cNvSpPr/>
      </dsp:nvSpPr>
      <dsp:spPr>
        <a:xfrm>
          <a:off x="1997005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00393"/>
            <a:satOff val="3704"/>
            <a:lumOff val="-545"/>
            <a:alphaOff val="0"/>
          </a:schemeClr>
        </a:solidFill>
        <a:ln w="12700" cap="flat" cmpd="sng" algn="ctr">
          <a:solidFill>
            <a:schemeClr val="accent3">
              <a:hueOff val="100393"/>
              <a:satOff val="3704"/>
              <a:lumOff val="-5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65C9E-4A8A-435D-8EB3-F4429FAF8E19}">
      <dsp:nvSpPr>
        <dsp:cNvPr id="0" name=""/>
        <dsp:cNvSpPr/>
      </dsp:nvSpPr>
      <dsp:spPr>
        <a:xfrm>
          <a:off x="3429884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00785"/>
            <a:satOff val="7407"/>
            <a:lumOff val="-1089"/>
            <a:alphaOff val="0"/>
          </a:schemeClr>
        </a:solidFill>
        <a:ln w="12700" cap="flat" cmpd="sng" algn="ctr">
          <a:solidFill>
            <a:schemeClr val="accent3">
              <a:hueOff val="200785"/>
              <a:satOff val="7407"/>
              <a:lumOff val="-10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292DA-D9CB-479D-99FE-19E14CF8A52C}">
      <dsp:nvSpPr>
        <dsp:cNvPr id="0" name=""/>
        <dsp:cNvSpPr/>
      </dsp:nvSpPr>
      <dsp:spPr>
        <a:xfrm>
          <a:off x="4862763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301178"/>
            <a:satOff val="11111"/>
            <a:lumOff val="-1634"/>
            <a:alphaOff val="0"/>
          </a:schemeClr>
        </a:solidFill>
        <a:ln w="12700" cap="flat" cmpd="sng" algn="ctr">
          <a:solidFill>
            <a:schemeClr val="accent3">
              <a:hueOff val="301178"/>
              <a:satOff val="11111"/>
              <a:lumOff val="-16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09416-E90A-4886-9DEC-F19C59CA2347}">
      <dsp:nvSpPr>
        <dsp:cNvPr id="0" name=""/>
        <dsp:cNvSpPr/>
      </dsp:nvSpPr>
      <dsp:spPr>
        <a:xfrm>
          <a:off x="6295643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401570"/>
            <a:satOff val="14815"/>
            <a:lumOff val="-2179"/>
            <a:alphaOff val="0"/>
          </a:schemeClr>
        </a:solidFill>
        <a:ln w="12700" cap="flat" cmpd="sng" algn="ctr">
          <a:solidFill>
            <a:schemeClr val="accent3">
              <a:hueOff val="401570"/>
              <a:satOff val="14815"/>
              <a:lumOff val="-21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04CCF0-66CB-4E62-B752-E0D0B245A97A}">
      <dsp:nvSpPr>
        <dsp:cNvPr id="0" name=""/>
        <dsp:cNvSpPr/>
      </dsp:nvSpPr>
      <dsp:spPr>
        <a:xfrm>
          <a:off x="7728522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501963"/>
            <a:satOff val="18519"/>
            <a:lumOff val="-2723"/>
            <a:alphaOff val="0"/>
          </a:schemeClr>
        </a:solidFill>
        <a:ln w="12700" cap="flat" cmpd="sng" algn="ctr">
          <a:solidFill>
            <a:schemeClr val="accent3">
              <a:hueOff val="501963"/>
              <a:satOff val="18519"/>
              <a:lumOff val="-27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80053-ECEB-4299-9817-0C6E7A2838EE}">
      <dsp:nvSpPr>
        <dsp:cNvPr id="0" name=""/>
        <dsp:cNvSpPr/>
      </dsp:nvSpPr>
      <dsp:spPr>
        <a:xfrm>
          <a:off x="9161402" y="936409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602355"/>
            <a:satOff val="22222"/>
            <a:lumOff val="-3268"/>
            <a:alphaOff val="0"/>
          </a:schemeClr>
        </a:solidFill>
        <a:ln w="12700" cap="flat" cmpd="sng" algn="ctr">
          <a:solidFill>
            <a:schemeClr val="accent3">
              <a:hueOff val="602355"/>
              <a:satOff val="22222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27738-DEBB-42F2-ADBC-566A62150F9D}">
      <dsp:nvSpPr>
        <dsp:cNvPr id="0" name=""/>
        <dsp:cNvSpPr/>
      </dsp:nvSpPr>
      <dsp:spPr>
        <a:xfrm>
          <a:off x="564125" y="1260392"/>
          <a:ext cx="10154263" cy="923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cs typeface="Calibri" panose="020F0502020204030204" pitchFamily="34" charset="0"/>
            </a:rPr>
            <a:t>Only 21% of patients have an incision made when the antibiotic is at tissue level (between 30-60 min of AP administration)</a:t>
          </a:r>
        </a:p>
      </dsp:txBody>
      <dsp:txXfrm>
        <a:off x="564125" y="1260392"/>
        <a:ext cx="10154263" cy="923114"/>
      </dsp:txXfrm>
    </dsp:sp>
    <dsp:sp modelId="{A4A2E543-AD9A-405D-B203-CF6EC04B235E}">
      <dsp:nvSpPr>
        <dsp:cNvPr id="0" name=""/>
        <dsp:cNvSpPr/>
      </dsp:nvSpPr>
      <dsp:spPr>
        <a:xfrm>
          <a:off x="564125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702748"/>
            <a:satOff val="25926"/>
            <a:lumOff val="-3813"/>
            <a:alphaOff val="0"/>
          </a:schemeClr>
        </a:solidFill>
        <a:ln w="12700" cap="flat" cmpd="sng" algn="ctr">
          <a:solidFill>
            <a:schemeClr val="accent3">
              <a:hueOff val="702748"/>
              <a:satOff val="25926"/>
              <a:lumOff val="-38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1E8AF-3379-40BD-AE1A-90899AC14BE9}">
      <dsp:nvSpPr>
        <dsp:cNvPr id="0" name=""/>
        <dsp:cNvSpPr/>
      </dsp:nvSpPr>
      <dsp:spPr>
        <a:xfrm>
          <a:off x="1997005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803140"/>
            <a:satOff val="29630"/>
            <a:lumOff val="-4357"/>
            <a:alphaOff val="0"/>
          </a:schemeClr>
        </a:solidFill>
        <a:ln w="12700" cap="flat" cmpd="sng" algn="ctr">
          <a:solidFill>
            <a:schemeClr val="accent3">
              <a:hueOff val="803140"/>
              <a:satOff val="29630"/>
              <a:lumOff val="-43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F413C-5C07-44EB-8E54-FA977460A6C1}">
      <dsp:nvSpPr>
        <dsp:cNvPr id="0" name=""/>
        <dsp:cNvSpPr/>
      </dsp:nvSpPr>
      <dsp:spPr>
        <a:xfrm>
          <a:off x="3429884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2827A-0A28-48D2-865D-2122BABDFCF5}">
      <dsp:nvSpPr>
        <dsp:cNvPr id="0" name=""/>
        <dsp:cNvSpPr/>
      </dsp:nvSpPr>
      <dsp:spPr>
        <a:xfrm>
          <a:off x="4862763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003926"/>
            <a:satOff val="37037"/>
            <a:lumOff val="-5447"/>
            <a:alphaOff val="0"/>
          </a:schemeClr>
        </a:solidFill>
        <a:ln w="12700" cap="flat" cmpd="sng" algn="ctr">
          <a:solidFill>
            <a:schemeClr val="accent3">
              <a:hueOff val="1003926"/>
              <a:satOff val="37037"/>
              <a:lumOff val="-54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9D56C4-B623-4C5F-997F-F5147933EF5D}">
      <dsp:nvSpPr>
        <dsp:cNvPr id="0" name=""/>
        <dsp:cNvSpPr/>
      </dsp:nvSpPr>
      <dsp:spPr>
        <a:xfrm>
          <a:off x="6295643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104318"/>
            <a:satOff val="40741"/>
            <a:lumOff val="-5991"/>
            <a:alphaOff val="0"/>
          </a:schemeClr>
        </a:solidFill>
        <a:ln w="12700" cap="flat" cmpd="sng" algn="ctr">
          <a:solidFill>
            <a:schemeClr val="accent3">
              <a:hueOff val="1104318"/>
              <a:satOff val="40741"/>
              <a:lumOff val="-599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DE279-398B-4DAB-B10B-D502615D24B9}">
      <dsp:nvSpPr>
        <dsp:cNvPr id="0" name=""/>
        <dsp:cNvSpPr/>
      </dsp:nvSpPr>
      <dsp:spPr>
        <a:xfrm>
          <a:off x="7728522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204711"/>
            <a:satOff val="44444"/>
            <a:lumOff val="-6536"/>
            <a:alphaOff val="0"/>
          </a:schemeClr>
        </a:solidFill>
        <a:ln w="12700" cap="flat" cmpd="sng" algn="ctr">
          <a:solidFill>
            <a:schemeClr val="accent3">
              <a:hueOff val="1204711"/>
              <a:satOff val="44444"/>
              <a:lumOff val="-65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A0DDD-E5BD-4583-A418-73024F68BF6A}">
      <dsp:nvSpPr>
        <dsp:cNvPr id="0" name=""/>
        <dsp:cNvSpPr/>
      </dsp:nvSpPr>
      <dsp:spPr>
        <a:xfrm>
          <a:off x="9161402" y="2183507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305103"/>
            <a:satOff val="48148"/>
            <a:lumOff val="-7081"/>
            <a:alphaOff val="0"/>
          </a:schemeClr>
        </a:solidFill>
        <a:ln w="12700" cap="flat" cmpd="sng" algn="ctr">
          <a:solidFill>
            <a:schemeClr val="accent3">
              <a:hueOff val="1305103"/>
              <a:satOff val="48148"/>
              <a:lumOff val="-7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98243-DB44-45B0-8496-06D471C3EDC6}">
      <dsp:nvSpPr>
        <dsp:cNvPr id="0" name=""/>
        <dsp:cNvSpPr/>
      </dsp:nvSpPr>
      <dsp:spPr>
        <a:xfrm>
          <a:off x="564125" y="2507490"/>
          <a:ext cx="10154263" cy="923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cs typeface="Calibri" panose="020F0502020204030204" pitchFamily="34" charset="0"/>
            </a:rPr>
            <a:t>IV antibiotics Post Op declining , 93.5% of patients receive IV post-op antibiotics without an indication, 78% of patients are discharged on oral antibiotics</a:t>
          </a:r>
        </a:p>
      </dsp:txBody>
      <dsp:txXfrm>
        <a:off x="564125" y="2507490"/>
        <a:ext cx="10154263" cy="923114"/>
      </dsp:txXfrm>
    </dsp:sp>
    <dsp:sp modelId="{030A708D-D01A-4F33-A13A-7853F3DCB970}">
      <dsp:nvSpPr>
        <dsp:cNvPr id="0" name=""/>
        <dsp:cNvSpPr/>
      </dsp:nvSpPr>
      <dsp:spPr>
        <a:xfrm>
          <a:off x="564125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405496"/>
            <a:satOff val="51852"/>
            <a:lumOff val="-7625"/>
            <a:alphaOff val="0"/>
          </a:schemeClr>
        </a:solidFill>
        <a:ln w="12700" cap="flat" cmpd="sng" algn="ctr">
          <a:solidFill>
            <a:schemeClr val="accent3">
              <a:hueOff val="1405496"/>
              <a:satOff val="51852"/>
              <a:lumOff val="-76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BBB14-3E25-48EC-AA33-25B31C14FB89}">
      <dsp:nvSpPr>
        <dsp:cNvPr id="0" name=""/>
        <dsp:cNvSpPr/>
      </dsp:nvSpPr>
      <dsp:spPr>
        <a:xfrm>
          <a:off x="1997005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505888"/>
            <a:satOff val="55556"/>
            <a:lumOff val="-8170"/>
            <a:alphaOff val="0"/>
          </a:schemeClr>
        </a:solidFill>
        <a:ln w="12700" cap="flat" cmpd="sng" algn="ctr">
          <a:solidFill>
            <a:schemeClr val="accent3">
              <a:hueOff val="1505888"/>
              <a:satOff val="55556"/>
              <a:lumOff val="-81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B3143-FAF2-4FF1-B51A-2BBA4A421FAB}">
      <dsp:nvSpPr>
        <dsp:cNvPr id="0" name=""/>
        <dsp:cNvSpPr/>
      </dsp:nvSpPr>
      <dsp:spPr>
        <a:xfrm>
          <a:off x="3429884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606281"/>
            <a:satOff val="59259"/>
            <a:lumOff val="-8715"/>
            <a:alphaOff val="0"/>
          </a:schemeClr>
        </a:solidFill>
        <a:ln w="12700" cap="flat" cmpd="sng" algn="ctr">
          <a:solidFill>
            <a:schemeClr val="accent3">
              <a:hueOff val="1606281"/>
              <a:satOff val="59259"/>
              <a:lumOff val="-87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52DF7-1C35-43A6-AD85-C51F8B74B324}">
      <dsp:nvSpPr>
        <dsp:cNvPr id="0" name=""/>
        <dsp:cNvSpPr/>
      </dsp:nvSpPr>
      <dsp:spPr>
        <a:xfrm>
          <a:off x="4862763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706673"/>
            <a:satOff val="62963"/>
            <a:lumOff val="-9259"/>
            <a:alphaOff val="0"/>
          </a:schemeClr>
        </a:solidFill>
        <a:ln w="12700" cap="flat" cmpd="sng" algn="ctr">
          <a:solidFill>
            <a:schemeClr val="accent3">
              <a:hueOff val="1706673"/>
              <a:satOff val="62963"/>
              <a:lumOff val="-92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CE855-CEC3-40E8-8932-E276F7247980}">
      <dsp:nvSpPr>
        <dsp:cNvPr id="0" name=""/>
        <dsp:cNvSpPr/>
      </dsp:nvSpPr>
      <dsp:spPr>
        <a:xfrm>
          <a:off x="6295643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9C6F2B-4AEF-4230-BABE-3CC24DC392D5}">
      <dsp:nvSpPr>
        <dsp:cNvPr id="0" name=""/>
        <dsp:cNvSpPr/>
      </dsp:nvSpPr>
      <dsp:spPr>
        <a:xfrm>
          <a:off x="7728522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1907459"/>
            <a:satOff val="70370"/>
            <a:lumOff val="-10349"/>
            <a:alphaOff val="0"/>
          </a:schemeClr>
        </a:solidFill>
        <a:ln w="12700" cap="flat" cmpd="sng" algn="ctr">
          <a:solidFill>
            <a:schemeClr val="accent3">
              <a:hueOff val="1907459"/>
              <a:satOff val="70370"/>
              <a:lumOff val="-103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4646B-8AD7-4E78-ACD4-D160C66A8F06}">
      <dsp:nvSpPr>
        <dsp:cNvPr id="0" name=""/>
        <dsp:cNvSpPr/>
      </dsp:nvSpPr>
      <dsp:spPr>
        <a:xfrm>
          <a:off x="9161402" y="3430605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007851"/>
            <a:satOff val="74074"/>
            <a:lumOff val="-10893"/>
            <a:alphaOff val="0"/>
          </a:schemeClr>
        </a:solidFill>
        <a:ln w="12700" cap="flat" cmpd="sng" algn="ctr">
          <a:solidFill>
            <a:schemeClr val="accent3">
              <a:hueOff val="2007851"/>
              <a:satOff val="74074"/>
              <a:lumOff val="-108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7C7021-5425-410E-AB3A-0D0C59E29019}">
      <dsp:nvSpPr>
        <dsp:cNvPr id="0" name=""/>
        <dsp:cNvSpPr/>
      </dsp:nvSpPr>
      <dsp:spPr>
        <a:xfrm>
          <a:off x="756752" y="3633217"/>
          <a:ext cx="10154263" cy="923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cs typeface="Calibri" panose="020F0502020204030204" pitchFamily="34" charset="0"/>
            </a:rPr>
            <a:t>The findings indicate gaps for quality improvement focusing on AP regimen, timing and elimination of </a:t>
          </a:r>
          <a:r>
            <a:rPr lang="en-US" sz="2400" kern="1200" dirty="0" err="1">
              <a:latin typeface="Calibri" panose="020F0502020204030204" pitchFamily="34" charset="0"/>
              <a:cs typeface="Calibri" panose="020F0502020204030204" pitchFamily="34" charset="0"/>
            </a:rPr>
            <a:t>post-OP</a:t>
          </a:r>
          <a:r>
            <a:rPr lang="en-US" sz="2400" kern="1200" dirty="0">
              <a:latin typeface="Calibri" panose="020F0502020204030204" pitchFamily="34" charset="0"/>
              <a:cs typeface="Calibri" panose="020F0502020204030204" pitchFamily="34" charset="0"/>
            </a:rPr>
            <a:t> antibiotics without an indication</a:t>
          </a:r>
        </a:p>
      </dsp:txBody>
      <dsp:txXfrm>
        <a:off x="756752" y="3633217"/>
        <a:ext cx="10154263" cy="923114"/>
      </dsp:txXfrm>
    </dsp:sp>
    <dsp:sp modelId="{6A9A6A5E-93D9-49C8-B10F-D67254AD2153}">
      <dsp:nvSpPr>
        <dsp:cNvPr id="0" name=""/>
        <dsp:cNvSpPr/>
      </dsp:nvSpPr>
      <dsp:spPr>
        <a:xfrm>
          <a:off x="564125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108244"/>
            <a:satOff val="77778"/>
            <a:lumOff val="-11438"/>
            <a:alphaOff val="0"/>
          </a:schemeClr>
        </a:solidFill>
        <a:ln w="12700" cap="flat" cmpd="sng" algn="ctr">
          <a:solidFill>
            <a:schemeClr val="accent3">
              <a:hueOff val="2108244"/>
              <a:satOff val="77778"/>
              <a:lumOff val="-1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685282-59DD-435C-857B-7F84766FCA75}">
      <dsp:nvSpPr>
        <dsp:cNvPr id="0" name=""/>
        <dsp:cNvSpPr/>
      </dsp:nvSpPr>
      <dsp:spPr>
        <a:xfrm>
          <a:off x="1997005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208636"/>
            <a:satOff val="81481"/>
            <a:lumOff val="-11983"/>
            <a:alphaOff val="0"/>
          </a:schemeClr>
        </a:solidFill>
        <a:ln w="12700" cap="flat" cmpd="sng" algn="ctr">
          <a:solidFill>
            <a:schemeClr val="accent3">
              <a:hueOff val="2208636"/>
              <a:satOff val="81481"/>
              <a:lumOff val="-119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EAC6F-70D1-4B1B-A303-9211BAA74BF0}">
      <dsp:nvSpPr>
        <dsp:cNvPr id="0" name=""/>
        <dsp:cNvSpPr/>
      </dsp:nvSpPr>
      <dsp:spPr>
        <a:xfrm>
          <a:off x="3429884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309029"/>
            <a:satOff val="85185"/>
            <a:lumOff val="-12527"/>
            <a:alphaOff val="0"/>
          </a:schemeClr>
        </a:solidFill>
        <a:ln w="12700" cap="flat" cmpd="sng" algn="ctr">
          <a:solidFill>
            <a:schemeClr val="accent3">
              <a:hueOff val="2309029"/>
              <a:satOff val="85185"/>
              <a:lumOff val="-125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39C6A-052A-4F08-BE41-A38C811070E7}">
      <dsp:nvSpPr>
        <dsp:cNvPr id="0" name=""/>
        <dsp:cNvSpPr/>
      </dsp:nvSpPr>
      <dsp:spPr>
        <a:xfrm>
          <a:off x="4862763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409421"/>
            <a:satOff val="88889"/>
            <a:lumOff val="-13072"/>
            <a:alphaOff val="0"/>
          </a:schemeClr>
        </a:solidFill>
        <a:ln w="12700" cap="flat" cmpd="sng" algn="ctr">
          <a:solidFill>
            <a:schemeClr val="accent3">
              <a:hueOff val="2409421"/>
              <a:satOff val="88889"/>
              <a:lumOff val="-130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A437E7-A909-4B96-9884-F088A1639117}">
      <dsp:nvSpPr>
        <dsp:cNvPr id="0" name=""/>
        <dsp:cNvSpPr/>
      </dsp:nvSpPr>
      <dsp:spPr>
        <a:xfrm>
          <a:off x="6295643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509814"/>
            <a:satOff val="92593"/>
            <a:lumOff val="-13617"/>
            <a:alphaOff val="0"/>
          </a:schemeClr>
        </a:solidFill>
        <a:ln w="12700" cap="flat" cmpd="sng" algn="ctr">
          <a:solidFill>
            <a:schemeClr val="accent3">
              <a:hueOff val="2509814"/>
              <a:satOff val="92593"/>
              <a:lumOff val="-136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8CB10-2F2C-4B5A-BA24-7F7FA872FFEE}">
      <dsp:nvSpPr>
        <dsp:cNvPr id="0" name=""/>
        <dsp:cNvSpPr/>
      </dsp:nvSpPr>
      <dsp:spPr>
        <a:xfrm>
          <a:off x="7728522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610206"/>
            <a:satOff val="96296"/>
            <a:lumOff val="-14161"/>
            <a:alphaOff val="0"/>
          </a:schemeClr>
        </a:solidFill>
        <a:ln w="12700" cap="flat" cmpd="sng" algn="ctr">
          <a:solidFill>
            <a:schemeClr val="accent3">
              <a:hueOff val="2610206"/>
              <a:satOff val="96296"/>
              <a:lumOff val="-141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32829-93EA-4295-A2BE-6ADC2CC6E037}">
      <dsp:nvSpPr>
        <dsp:cNvPr id="0" name=""/>
        <dsp:cNvSpPr/>
      </dsp:nvSpPr>
      <dsp:spPr>
        <a:xfrm>
          <a:off x="9161402" y="4677703"/>
          <a:ext cx="1353901" cy="225650"/>
        </a:xfrm>
        <a:prstGeom prst="parallelogram">
          <a:avLst>
            <a:gd name="adj" fmla="val 14084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52735-CF22-4893-AC69-79B348AE7217}">
      <dsp:nvSpPr>
        <dsp:cNvPr id="0" name=""/>
        <dsp:cNvSpPr/>
      </dsp:nvSpPr>
      <dsp:spPr>
        <a:xfrm>
          <a:off x="0" y="16827"/>
          <a:ext cx="11225981" cy="1263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KE" sz="3200" i="0" kern="1200" dirty="0"/>
            <a:t>1. Compliance with antibiotic prophylaxis guidelines in surgery 2021 N. Prevost et al</a:t>
          </a:r>
          <a:endParaRPr lang="en-US" sz="3200" i="0" kern="1200" dirty="0"/>
        </a:p>
      </dsp:txBody>
      <dsp:txXfrm>
        <a:off x="61684" y="78511"/>
        <a:ext cx="11102613" cy="1140231"/>
      </dsp:txXfrm>
    </dsp:sp>
    <dsp:sp modelId="{BD83F002-65AB-4316-8890-F28A43F009AE}">
      <dsp:nvSpPr>
        <dsp:cNvPr id="0" name=""/>
        <dsp:cNvSpPr/>
      </dsp:nvSpPr>
      <dsp:spPr>
        <a:xfrm>
          <a:off x="0" y="1314987"/>
          <a:ext cx="11225981" cy="1263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KE" sz="3200" i="0" kern="1200" dirty="0"/>
            <a:t>2. WHO Prophylactic Antibiotics for Women Undergoing Caesarean Section. Geneva, Switerland 2021</a:t>
          </a:r>
          <a:endParaRPr lang="en-US" sz="3200" i="0" kern="1200" dirty="0"/>
        </a:p>
      </dsp:txBody>
      <dsp:txXfrm>
        <a:off x="61684" y="1376671"/>
        <a:ext cx="11102613" cy="1140231"/>
      </dsp:txXfrm>
    </dsp:sp>
    <dsp:sp modelId="{2CAE25B0-649A-4D07-BBC2-D2546A27FA59}">
      <dsp:nvSpPr>
        <dsp:cNvPr id="0" name=""/>
        <dsp:cNvSpPr/>
      </dsp:nvSpPr>
      <dsp:spPr>
        <a:xfrm>
          <a:off x="0" y="2613147"/>
          <a:ext cx="11225981" cy="1263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KE" sz="3200" i="0" kern="1200" dirty="0"/>
            <a:t>3. Changing use of surgical a</a:t>
          </a:r>
          <a:r>
            <a:rPr lang="en-US" sz="3200" i="0" kern="1200" dirty="0"/>
            <a:t>n</a:t>
          </a:r>
          <a:r>
            <a:rPr lang="en-KE" sz="3200" i="0" kern="1200" dirty="0"/>
            <a:t>tibiotic prophylaxis in Thika Hospital, Kenya. AM Aiken et al</a:t>
          </a:r>
          <a:endParaRPr lang="en-US" sz="3200" i="0" kern="1200" dirty="0"/>
        </a:p>
      </dsp:txBody>
      <dsp:txXfrm>
        <a:off x="61684" y="2674831"/>
        <a:ext cx="11102613" cy="1140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08904-FBC0-4C84-94CD-80671D0135E6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CB698-366B-4972-9343-EDA252D64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8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E58A11-FA04-4C9C-983B-BB7E7D51778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881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58A11-FA04-4C9C-983B-BB7E7D5177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9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3CB698-366B-4972-9343-EDA252D647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62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“it is possible if</a:t>
            </a:r>
            <a:r>
              <a:rPr lang="en-KE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we are willing to support the process of change” Aiken et al</a:t>
            </a:r>
          </a:p>
          <a:p>
            <a:endParaRPr lang="en-KE" sz="18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3CB698-366B-4972-9343-EDA252D647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0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ost-Operative Strategies for Reducing Surgical Site Infection After  Cesarean Section">
            <a:extLst>
              <a:ext uri="{FF2B5EF4-FFF2-40B4-BE49-F238E27FC236}">
                <a16:creationId xmlns:a16="http://schemas.microsoft.com/office/drawing/2014/main" id="{113FA438-4406-56F0-59D1-8E2CCC43F1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543196"/>
            <a:ext cx="12192000" cy="3947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BDCA43-47B0-FAFA-4F45-C280AFF82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723" y="527944"/>
            <a:ext cx="10464518" cy="1015252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UTILIZATION OF ANTIBIOTIC PROPHYLAXIS  AMONG CAESAREAN SECTION MOTHERS AT THIKA LEVEL 5 HOSPITAL.</a:t>
            </a:r>
            <a:endParaRPr lang="en-KE" sz="38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305B1A4-326B-AC1C-4821-6A681AF97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987" y="4392381"/>
            <a:ext cx="6858000" cy="1098395"/>
          </a:xfrm>
        </p:spPr>
        <p:txBody>
          <a:bodyPr>
            <a:normAutofit fontScale="92500" lnSpcReduction="20000"/>
          </a:bodyPr>
          <a:lstStyle/>
          <a:p>
            <a:r>
              <a:rPr lang="en-KE" b="1" dirty="0">
                <a:solidFill>
                  <a:srgbClr val="FFFFFF"/>
                </a:solidFill>
              </a:rPr>
              <a:t>DR. SALOME KARURI</a:t>
            </a:r>
          </a:p>
          <a:p>
            <a:r>
              <a:rPr lang="en-KE" b="1" dirty="0">
                <a:solidFill>
                  <a:srgbClr val="FFFFFF"/>
                </a:solidFill>
              </a:rPr>
              <a:t>CLINICAL PHARMACIST</a:t>
            </a:r>
          </a:p>
          <a:p>
            <a:r>
              <a:rPr lang="en-KE" b="1" dirty="0">
                <a:solidFill>
                  <a:srgbClr val="FFFFFF"/>
                </a:solidFill>
              </a:rPr>
              <a:t>THIKA LEVEL 5 HOSPITAL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096070-3256-3A23-F13E-961DBEBDA620}"/>
              </a:ext>
            </a:extLst>
          </p:cNvPr>
          <p:cNvSpPr txBox="1"/>
          <p:nvPr/>
        </p:nvSpPr>
        <p:spPr>
          <a:xfrm>
            <a:off x="369017" y="6295162"/>
            <a:ext cx="23531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350" dirty="0">
                <a:solidFill>
                  <a:prstClr val="black"/>
                </a:solidFill>
                <a:latin typeface="Calibri"/>
              </a:rPr>
              <a:t>IPNET CONFERENCE</a:t>
            </a:r>
          </a:p>
          <a:p>
            <a:pPr defTabSz="685800">
              <a:defRPr/>
            </a:pPr>
            <a:r>
              <a:rPr lang="en-GB" sz="1350" dirty="0">
                <a:solidFill>
                  <a:prstClr val="black"/>
                </a:solidFill>
                <a:latin typeface="Calibri"/>
              </a:rPr>
              <a:t>SAI ROCK HOTEL , MOMBASA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775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4E088-3278-5EDE-E7B3-61FA8B448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KE" b="1" dirty="0"/>
              <a:t>References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0757298-20FD-F260-554F-042A9E082B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046281"/>
              </p:ext>
            </p:extLst>
          </p:nvPr>
        </p:nvGraphicFramePr>
        <p:xfrm>
          <a:off x="838199" y="1504335"/>
          <a:ext cx="11225981" cy="3893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95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EA43-CCEA-A3E8-844C-E4D51CFEF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F85DB-6205-AA4B-03DA-C53D6389C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Kiambu C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unty Government</a:t>
            </a:r>
          </a:p>
          <a:p>
            <a:pPr marL="0" indent="0">
              <a:buNone/>
            </a:pPr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Thika Level 5 administration</a:t>
            </a:r>
          </a:p>
          <a:p>
            <a:pPr>
              <a:buFont typeface="Wingdings" pitchFamily="2" charset="2"/>
              <a:buChar char="Ø"/>
            </a:pPr>
            <a:endParaRPr lang="en-K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Thika Level 5 staff: IPC, AMS </a:t>
            </a:r>
          </a:p>
          <a:p>
            <a:pPr marL="0" indent="0">
              <a:buNone/>
            </a:pPr>
            <a:endParaRPr lang="en-K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I-TECH</a:t>
            </a:r>
            <a:endParaRPr lang="en-KE" dirty="0"/>
          </a:p>
        </p:txBody>
      </p:sp>
      <p:pic>
        <p:nvPicPr>
          <p:cNvPr id="5" name="Picture 6" descr="Kiambu public hospitals in ICU">
            <a:extLst>
              <a:ext uri="{FF2B5EF4-FFF2-40B4-BE49-F238E27FC236}">
                <a16:creationId xmlns:a16="http://schemas.microsoft.com/office/drawing/2014/main" id="{818F7136-415B-141F-19D7-9A13A16F52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25208" y="2079886"/>
            <a:ext cx="3928592" cy="250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966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6" descr="Kiambu public hospitals in ICU">
            <a:extLst>
              <a:ext uri="{FF2B5EF4-FFF2-40B4-BE49-F238E27FC236}">
                <a16:creationId xmlns:a16="http://schemas.microsoft.com/office/drawing/2014/main" id="{072CE3F6-EB68-84B2-1A3B-F9D99F4C84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8" b="6566"/>
          <a:stretch/>
        </p:blipFill>
        <p:spPr bwMode="auto">
          <a:xfrm>
            <a:off x="20" y="-324466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9316" y="4222822"/>
            <a:ext cx="10058400" cy="2104236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GB" sz="36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Thank you! </a:t>
            </a:r>
          </a:p>
          <a:p>
            <a:r>
              <a:rPr lang="en-GB" sz="20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00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0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  <a:r>
              <a:rPr lang="en-GB" sz="2000" b="0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The findings and conclusions in this presentation are those of the author(s) and do not necessarily represent the views of the </a:t>
            </a:r>
            <a:r>
              <a:rPr lang="en-GB" sz="2000" b="0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000" b="0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00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5D1C3-2FE1-9ED8-D3DE-1BB6AAB46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161" y="293177"/>
            <a:ext cx="7886700" cy="770500"/>
          </a:xfrm>
        </p:spPr>
        <p:txBody>
          <a:bodyPr>
            <a:normAutofit/>
          </a:bodyPr>
          <a:lstStyle/>
          <a:p>
            <a:r>
              <a:rPr lang="en-KE" sz="3200" b="1" dirty="0">
                <a:latin typeface="Verdana" panose="020B0604030504040204" pitchFamily="34" charset="0"/>
                <a:ea typeface="Verdana" panose="020B0604030504040204" pitchFamily="34" charset="0"/>
              </a:rPr>
              <a:t>INTRODUCTION</a:t>
            </a:r>
          </a:p>
        </p:txBody>
      </p:sp>
      <p:pic>
        <p:nvPicPr>
          <p:cNvPr id="4" name="Picture 3" descr="International Training and Education Center for Health (I-TECH) - UW  Research">
            <a:extLst>
              <a:ext uri="{FF2B5EF4-FFF2-40B4-BE49-F238E27FC236}">
                <a16:creationId xmlns:a16="http://schemas.microsoft.com/office/drawing/2014/main" id="{30FF868B-28C8-7CA5-B709-E5CE8D305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358772"/>
            <a:ext cx="1200150" cy="49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B491AD2-9882-9992-39D1-B9B63362C2DB}"/>
              </a:ext>
            </a:extLst>
          </p:cNvPr>
          <p:cNvSpPr txBox="1"/>
          <p:nvPr/>
        </p:nvSpPr>
        <p:spPr>
          <a:xfrm>
            <a:off x="0" y="1314826"/>
            <a:ext cx="11488994" cy="1499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Appropriate Antibiotic Prophylaxis (AP) among caesarean section (CS) mothers </a:t>
            </a:r>
            <a:r>
              <a:rPr lang="en-US" sz="2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prevents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CS</a:t>
            </a:r>
            <a:r>
              <a:rPr lang="en-US" sz="2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-associated risks of infections or poor CS outcome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by about 50%</a:t>
            </a:r>
            <a:r>
              <a:rPr lang="en-US" sz="2800" baseline="30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1</a:t>
            </a:r>
          </a:p>
          <a:p>
            <a:pPr marL="571500" indent="-571500">
              <a:lnSpc>
                <a:spcPct val="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800" baseline="300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According to the WHO, AP must meet five criteria</a:t>
            </a:r>
            <a:r>
              <a:rPr lang="en-US" sz="2800" baseline="30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: 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EB41875-E5EE-E8E1-BC99-50EFDC1208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2477819"/>
              </p:ext>
            </p:extLst>
          </p:nvPr>
        </p:nvGraphicFramePr>
        <p:xfrm>
          <a:off x="-457200" y="2403986"/>
          <a:ext cx="12649200" cy="3775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142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DA569-0595-207A-3DD3-71AF50A7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762" y="500471"/>
            <a:ext cx="5467798" cy="704973"/>
          </a:xfrm>
        </p:spPr>
        <p:txBody>
          <a:bodyPr>
            <a:normAutofit/>
          </a:bodyPr>
          <a:lstStyle/>
          <a:p>
            <a:r>
              <a:rPr lang="en-KE" sz="3600" b="1" dirty="0">
                <a:latin typeface="Verdana" panose="020B0604030504040204" pitchFamily="34" charset="0"/>
                <a:ea typeface="Verdana" panose="020B0604030504040204" pitchFamily="34" charset="0"/>
              </a:rPr>
              <a:t>Methodology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09D2BE-A688-FC25-160B-A7047572B0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49319"/>
              </p:ext>
            </p:extLst>
          </p:nvPr>
        </p:nvGraphicFramePr>
        <p:xfrm>
          <a:off x="436098" y="1205445"/>
          <a:ext cx="11283462" cy="5152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460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85B51-DDFC-E6F9-42D4-DB58E1209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87" y="181566"/>
            <a:ext cx="3614166" cy="84439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Findings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0E218E-015B-7240-4D61-E4296DF4FC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796713"/>
              </p:ext>
            </p:extLst>
          </p:nvPr>
        </p:nvGraphicFramePr>
        <p:xfrm>
          <a:off x="575187" y="1126035"/>
          <a:ext cx="11326761" cy="4509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32">
                  <a:extLst>
                    <a:ext uri="{9D8B030D-6E8A-4147-A177-3AD203B41FA5}">
                      <a16:colId xmlns:a16="http://schemas.microsoft.com/office/drawing/2014/main" val="1005477106"/>
                    </a:ext>
                  </a:extLst>
                </a:gridCol>
                <a:gridCol w="3527815">
                  <a:extLst>
                    <a:ext uri="{9D8B030D-6E8A-4147-A177-3AD203B41FA5}">
                      <a16:colId xmlns:a16="http://schemas.microsoft.com/office/drawing/2014/main" val="3100675062"/>
                    </a:ext>
                  </a:extLst>
                </a:gridCol>
                <a:gridCol w="7359714">
                  <a:extLst>
                    <a:ext uri="{9D8B030D-6E8A-4147-A177-3AD203B41FA5}">
                      <a16:colId xmlns:a16="http://schemas.microsoft.com/office/drawing/2014/main" val="4293499617"/>
                    </a:ext>
                  </a:extLst>
                </a:gridCol>
              </a:tblGrid>
              <a:tr h="5511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Consideration</a:t>
                      </a:r>
                      <a:endParaRPr lang="en-US" sz="3600" dirty="0"/>
                    </a:p>
                  </a:txBody>
                  <a:tcPr marL="58504" marR="58504" marT="29252" marB="29252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Consideration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Current Practice </a:t>
                      </a:r>
                      <a:endParaRPr lang="en-US" sz="3600" dirty="0"/>
                    </a:p>
                  </a:txBody>
                  <a:tcPr marL="58504" marR="58504" marT="29252" marB="29252"/>
                </a:tc>
                <a:extLst>
                  <a:ext uri="{0D108BD9-81ED-4DB2-BD59-A6C34878D82A}">
                    <a16:rowId xmlns:a16="http://schemas.microsoft.com/office/drawing/2014/main" val="92515305"/>
                  </a:ext>
                </a:extLst>
              </a:tr>
              <a:tr h="938586">
                <a:tc>
                  <a:txBody>
                    <a:bodyPr/>
                    <a:lstStyle/>
                    <a:p>
                      <a:r>
                        <a:rPr lang="en-GB" sz="3200" dirty="0"/>
                        <a:t>1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Regimen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IV Ceftriaxone 2g </a:t>
                      </a:r>
                      <a:r>
                        <a:rPr lang="en-GB" sz="3200" dirty="0">
                          <a:highlight>
                            <a:srgbClr val="00FFFF"/>
                          </a:highlight>
                        </a:rPr>
                        <a:t>(3</a:t>
                      </a:r>
                      <a:r>
                        <a:rPr lang="en-GB" sz="3200" baseline="30000" dirty="0">
                          <a:highlight>
                            <a:srgbClr val="00FFFF"/>
                          </a:highlight>
                        </a:rPr>
                        <a:t>rd</a:t>
                      </a:r>
                      <a:r>
                        <a:rPr lang="en-GB" sz="3200" dirty="0">
                          <a:highlight>
                            <a:srgbClr val="00FFFF"/>
                          </a:highlight>
                        </a:rPr>
                        <a:t> Generation cephalosporin) </a:t>
                      </a:r>
                      <a:r>
                        <a:rPr lang="en-GB" sz="3200" dirty="0"/>
                        <a:t>+ IV Metronidazole 500mg 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extLst>
                  <a:ext uri="{0D108BD9-81ED-4DB2-BD59-A6C34878D82A}">
                    <a16:rowId xmlns:a16="http://schemas.microsoft.com/office/drawing/2014/main" val="2221226293"/>
                  </a:ext>
                </a:extLst>
              </a:tr>
              <a:tr h="2322137">
                <a:tc>
                  <a:txBody>
                    <a:bodyPr/>
                    <a:lstStyle/>
                    <a:p>
                      <a:r>
                        <a:rPr lang="en-GB" sz="3200"/>
                        <a:t>2</a:t>
                      </a:r>
                      <a:endParaRPr lang="en-US" sz="3200"/>
                    </a:p>
                  </a:txBody>
                  <a:tcPr marL="58504" marR="58504" marT="29252" marB="29252"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Dosing 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Standard dosing for all patients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solidFill>
                            <a:schemeClr val="accent2"/>
                          </a:solidFill>
                        </a:rPr>
                        <a:t>2g ceftriaxone single dose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 dirty="0">
                          <a:solidFill>
                            <a:schemeClr val="accent2"/>
                          </a:solidFill>
                        </a:rPr>
                        <a:t> +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solidFill>
                            <a:schemeClr val="accent2"/>
                          </a:solidFill>
                        </a:rPr>
                        <a:t>500mg metronidazole single dose</a:t>
                      </a:r>
                      <a:endParaRPr lang="en-US" sz="3200" dirty="0">
                        <a:solidFill>
                          <a:schemeClr val="accent2"/>
                        </a:solidFill>
                      </a:endParaRPr>
                    </a:p>
                  </a:txBody>
                  <a:tcPr marL="58504" marR="58504" marT="29252" marB="29252"/>
                </a:tc>
                <a:extLst>
                  <a:ext uri="{0D108BD9-81ED-4DB2-BD59-A6C34878D82A}">
                    <a16:rowId xmlns:a16="http://schemas.microsoft.com/office/drawing/2014/main" val="2589502024"/>
                  </a:ext>
                </a:extLst>
              </a:tr>
              <a:tr h="495849">
                <a:tc>
                  <a:txBody>
                    <a:bodyPr/>
                    <a:lstStyle/>
                    <a:p>
                      <a:r>
                        <a:rPr lang="en-GB" sz="3200" dirty="0"/>
                        <a:t>3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Time of Admin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Varying time of administration. </a:t>
                      </a:r>
                      <a:endParaRPr lang="en-US" sz="3200" dirty="0"/>
                    </a:p>
                  </a:txBody>
                  <a:tcPr marL="58504" marR="58504" marT="29252" marB="29252"/>
                </a:tc>
                <a:extLst>
                  <a:ext uri="{0D108BD9-81ED-4DB2-BD59-A6C34878D82A}">
                    <a16:rowId xmlns:a16="http://schemas.microsoft.com/office/drawing/2014/main" val="343876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012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25F29-C4EA-21C7-5E8D-4E702AB7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174" y="294377"/>
            <a:ext cx="8645013" cy="92974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Were Pre-Op Antibiotics administered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B65306CE-8DFD-06A1-4F83-F1E48FF15E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2402627"/>
              </p:ext>
            </p:extLst>
          </p:nvPr>
        </p:nvGraphicFramePr>
        <p:xfrm>
          <a:off x="105986" y="1537045"/>
          <a:ext cx="6140069" cy="4483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373">
                  <a:extLst>
                    <a:ext uri="{9D8B030D-6E8A-4147-A177-3AD203B41FA5}">
                      <a16:colId xmlns:a16="http://schemas.microsoft.com/office/drawing/2014/main" val="1961237695"/>
                    </a:ext>
                  </a:extLst>
                </a:gridCol>
                <a:gridCol w="808805">
                  <a:extLst>
                    <a:ext uri="{9D8B030D-6E8A-4147-A177-3AD203B41FA5}">
                      <a16:colId xmlns:a16="http://schemas.microsoft.com/office/drawing/2014/main" val="1712739408"/>
                    </a:ext>
                  </a:extLst>
                </a:gridCol>
                <a:gridCol w="764485">
                  <a:extLst>
                    <a:ext uri="{9D8B030D-6E8A-4147-A177-3AD203B41FA5}">
                      <a16:colId xmlns:a16="http://schemas.microsoft.com/office/drawing/2014/main" val="128790682"/>
                    </a:ext>
                  </a:extLst>
                </a:gridCol>
                <a:gridCol w="764485">
                  <a:extLst>
                    <a:ext uri="{9D8B030D-6E8A-4147-A177-3AD203B41FA5}">
                      <a16:colId xmlns:a16="http://schemas.microsoft.com/office/drawing/2014/main" val="1453049605"/>
                    </a:ext>
                  </a:extLst>
                </a:gridCol>
                <a:gridCol w="1052552">
                  <a:extLst>
                    <a:ext uri="{9D8B030D-6E8A-4147-A177-3AD203B41FA5}">
                      <a16:colId xmlns:a16="http://schemas.microsoft.com/office/drawing/2014/main" val="4291333633"/>
                    </a:ext>
                  </a:extLst>
                </a:gridCol>
                <a:gridCol w="923204">
                  <a:extLst>
                    <a:ext uri="{9D8B030D-6E8A-4147-A177-3AD203B41FA5}">
                      <a16:colId xmlns:a16="http://schemas.microsoft.com/office/drawing/2014/main" val="1005736101"/>
                    </a:ext>
                  </a:extLst>
                </a:gridCol>
                <a:gridCol w="1217165">
                  <a:extLst>
                    <a:ext uri="{9D8B030D-6E8A-4147-A177-3AD203B41FA5}">
                      <a16:colId xmlns:a16="http://schemas.microsoft.com/office/drawing/2014/main" val="42671165"/>
                    </a:ext>
                  </a:extLst>
                </a:gridCol>
              </a:tblGrid>
              <a:tr h="755080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Oct 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Nov 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Dec 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 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Feb 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7271133"/>
                  </a:ext>
                </a:extLst>
              </a:tr>
              <a:tr h="14392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Yes 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137</a:t>
                      </a:r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91</a:t>
                      </a:r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97</a:t>
                      </a:r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</a:t>
                      </a:r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162 99</a:t>
                      </a:r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142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en-US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100%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145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en-US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100%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783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96.8</a:t>
                      </a:r>
                      <a:r>
                        <a:rPr lang="en-KE" sz="2400" b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algn="l" defTabSz="914400" rtl="0" eaLnBrk="1" fontAlgn="ctr" latinLnBrk="0" hangingPunct="1"/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82793575"/>
                  </a:ext>
                </a:extLst>
              </a:tr>
              <a:tr h="15101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1%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0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0%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0%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algn="l" defTabSz="914400" rtl="0" eaLnBrk="1" fontAlgn="ctr" latinLnBrk="0" hangingPunct="1"/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26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3.2%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555951"/>
                  </a:ext>
                </a:extLst>
              </a:tr>
              <a:tr h="7550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Tot.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208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164</a:t>
                      </a:r>
                      <a:endParaRPr lang="en-KE" sz="2400" b="0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142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145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GB" sz="2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809</a:t>
                      </a:r>
                      <a:endParaRPr lang="en-KE" sz="2400" b="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21073448"/>
                  </a:ext>
                </a:extLst>
              </a:tr>
            </a:tbl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5DA1032-2843-4E8A-1F51-C20BB259D1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6240960"/>
              </p:ext>
            </p:extLst>
          </p:nvPr>
        </p:nvGraphicFramePr>
        <p:xfrm>
          <a:off x="6518787" y="1354166"/>
          <a:ext cx="5426550" cy="4849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893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EFA7C2-570C-443B-13EC-C9D79FEC9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19" y="359968"/>
            <a:ext cx="6120581" cy="569878"/>
          </a:xfrm>
        </p:spPr>
        <p:txBody>
          <a:bodyPr anchor="b">
            <a:normAutofit fontScale="90000"/>
          </a:bodyPr>
          <a:lstStyle/>
          <a:p>
            <a:r>
              <a:rPr lang="en-KE" sz="3600" b="1" dirty="0">
                <a:latin typeface="Verdana" panose="020B0604030504040204" pitchFamily="34" charset="0"/>
                <a:ea typeface="Verdana" panose="020B0604030504040204" pitchFamily="34" charset="0"/>
              </a:rPr>
              <a:t>Timing of APs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3E9D409E-DD54-03C2-461D-77BA319296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666440"/>
              </p:ext>
            </p:extLst>
          </p:nvPr>
        </p:nvGraphicFramePr>
        <p:xfrm>
          <a:off x="317262" y="1091383"/>
          <a:ext cx="4914305" cy="4365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D4A1BB32-E650-C03A-82D2-11D6FEB7C5B9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694729555"/>
              </p:ext>
            </p:extLst>
          </p:nvPr>
        </p:nvGraphicFramePr>
        <p:xfrm>
          <a:off x="5231567" y="1091382"/>
          <a:ext cx="6960433" cy="4365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2560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56244-F9A3-BD44-CB6E-DF4882603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90" y="235974"/>
            <a:ext cx="10043651" cy="840940"/>
          </a:xfrm>
        </p:spPr>
        <p:txBody>
          <a:bodyPr anchor="ctr">
            <a:noAutofit/>
          </a:bodyPr>
          <a:lstStyle/>
          <a:p>
            <a:r>
              <a:rPr lang="en-KE" sz="2800" b="1" dirty="0">
                <a:latin typeface="Verdana" panose="020B0604030504040204" pitchFamily="34" charset="0"/>
                <a:ea typeface="Verdana" panose="020B0604030504040204" pitchFamily="34" charset="0"/>
              </a:rPr>
              <a:t>Antibiotic Prophylaxis and Post CS Antibiotic Use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69DF600-D884-02F7-CA53-7EA4F7551C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915191"/>
              </p:ext>
            </p:extLst>
          </p:nvPr>
        </p:nvGraphicFramePr>
        <p:xfrm>
          <a:off x="1524000" y="1098895"/>
          <a:ext cx="9217741" cy="4660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301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B5A36-C1C3-5014-B6EE-5642DF605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55" y="287594"/>
            <a:ext cx="10275032" cy="803788"/>
          </a:xfrm>
        </p:spPr>
        <p:txBody>
          <a:bodyPr>
            <a:noAutofit/>
          </a:bodyPr>
          <a:lstStyle/>
          <a:p>
            <a:r>
              <a:rPr lang="en-KE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of Antibiotics Post Caesarean Section by Month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47C900-549B-1BCE-1360-6CC91317F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1483988"/>
              </p:ext>
            </p:extLst>
          </p:nvPr>
        </p:nvGraphicFramePr>
        <p:xfrm>
          <a:off x="575187" y="1268362"/>
          <a:ext cx="11002297" cy="451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0429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9FDF-A0EF-B006-84D5-A3D421F3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15" y="176076"/>
            <a:ext cx="4413542" cy="796414"/>
          </a:xfrm>
        </p:spPr>
        <p:txBody>
          <a:bodyPr>
            <a:normAutofit/>
          </a:bodyPr>
          <a:lstStyle/>
          <a:p>
            <a:r>
              <a:rPr lang="en-KE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en-KE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773D931-258F-AB95-FC57-C12F780E25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4734830"/>
              </p:ext>
            </p:extLst>
          </p:nvPr>
        </p:nvGraphicFramePr>
        <p:xfrm>
          <a:off x="265470" y="794604"/>
          <a:ext cx="11282515" cy="491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437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513</Words>
  <Application>Microsoft Macintosh PowerPoint</Application>
  <PresentationFormat>Widescreen</PresentationFormat>
  <Paragraphs>120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Verdana</vt:lpstr>
      <vt:lpstr>Wingdings</vt:lpstr>
      <vt:lpstr>Office Theme</vt:lpstr>
      <vt:lpstr>UTILIZATION OF ANTIBIOTIC PROPHYLAXIS  AMONG CAESAREAN SECTION MOTHERS AT THIKA LEVEL 5 HOSPITAL.</vt:lpstr>
      <vt:lpstr>INTRODUCTION</vt:lpstr>
      <vt:lpstr>Methodology</vt:lpstr>
      <vt:lpstr>Findings </vt:lpstr>
      <vt:lpstr>Were Pre-Op Antibiotics administered</vt:lpstr>
      <vt:lpstr>Timing of APs</vt:lpstr>
      <vt:lpstr>Antibiotic Prophylaxis and Post CS Antibiotic Use</vt:lpstr>
      <vt:lpstr>Use of Antibiotics Post Caesarean Section by Month </vt:lpstr>
      <vt:lpstr>Conclusion</vt:lpstr>
      <vt:lpstr>References</vt:lpstr>
      <vt:lpstr>Acknowledgements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Lawrence Agufa</cp:lastModifiedBy>
  <cp:revision>16</cp:revision>
  <dcterms:created xsi:type="dcterms:W3CDTF">2023-05-10T04:13:12Z</dcterms:created>
  <dcterms:modified xsi:type="dcterms:W3CDTF">2023-05-11T06:48:21Z</dcterms:modified>
</cp:coreProperties>
</file>