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408" r:id="rId4"/>
    <p:sldId id="404" r:id="rId5"/>
    <p:sldId id="258" r:id="rId6"/>
    <p:sldId id="413" r:id="rId7"/>
    <p:sldId id="259" r:id="rId8"/>
    <p:sldId id="409" r:id="rId9"/>
    <p:sldId id="410" r:id="rId10"/>
    <p:sldId id="411" r:id="rId11"/>
    <p:sldId id="262" r:id="rId12"/>
    <p:sldId id="406" r:id="rId13"/>
    <p:sldId id="412" r:id="rId14"/>
    <p:sldId id="416" r:id="rId15"/>
    <p:sldId id="415" r:id="rId1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800" b="1" dirty="0"/>
              <a:t>Before</a:t>
            </a:r>
            <a:r>
              <a:rPr lang="en-US" sz="2800" b="1" baseline="0" dirty="0"/>
              <a:t> after comparison of ceftriaxone consumption</a:t>
            </a:r>
            <a:endParaRPr lang="en-US" sz="28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KE"/>
        </a:p>
      </c:txPr>
    </c:title>
    <c:autoTitleDeleted val="0"/>
    <c:plotArea>
      <c:layout>
        <c:manualLayout>
          <c:layoutTarget val="inner"/>
          <c:xMode val="edge"/>
          <c:yMode val="edge"/>
          <c:x val="5.3247746205637339E-2"/>
          <c:y val="4.6268938367896299E-2"/>
          <c:w val="0.94675225379436267"/>
          <c:h val="0.80309091967326585"/>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A8EA-4491-A7B6-3D275A12166C}"/>
              </c:ext>
            </c:extLst>
          </c:dPt>
          <c:dPt>
            <c:idx val="2"/>
            <c:invertIfNegative val="0"/>
            <c:bubble3D val="0"/>
            <c:spPr>
              <a:solidFill>
                <a:srgbClr val="92D050"/>
              </a:solidFill>
              <a:ln>
                <a:noFill/>
              </a:ln>
              <a:effectLst/>
            </c:spPr>
            <c:extLst>
              <c:ext xmlns:c16="http://schemas.microsoft.com/office/drawing/2014/chart" uri="{C3380CC4-5D6E-409C-BE32-E72D297353CC}">
                <c16:uniqueId val="{00000002-A8EA-4491-A7B6-3D275A12166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K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Sheet1!$B$3:$E$4</c:f>
              <c:multiLvlStrCache>
                <c:ptCount val="4"/>
                <c:lvl>
                  <c:pt idx="0">
                    <c:v>Before AMS activities</c:v>
                  </c:pt>
                  <c:pt idx="1">
                    <c:v>After AMS activities</c:v>
                  </c:pt>
                  <c:pt idx="2">
                    <c:v>Before AMS activities</c:v>
                  </c:pt>
                  <c:pt idx="3">
                    <c:v>After AMS activities</c:v>
                  </c:pt>
                </c:lvl>
                <c:lvl>
                  <c:pt idx="0">
                    <c:v>Makueni County Referral Hospital p=0.032</c:v>
                  </c:pt>
                  <c:pt idx="2">
                    <c:v>SHSCH p=0.04</c:v>
                  </c:pt>
                </c:lvl>
              </c:multiLvlStrCache>
            </c:multiLvlStrRef>
          </c:cat>
          <c:val>
            <c:numRef>
              <c:f>Sheet1!$B$5:$E$5</c:f>
              <c:numCache>
                <c:formatCode>General</c:formatCode>
                <c:ptCount val="4"/>
                <c:pt idx="0">
                  <c:v>3387</c:v>
                </c:pt>
                <c:pt idx="1">
                  <c:v>2778</c:v>
                </c:pt>
                <c:pt idx="2">
                  <c:v>826</c:v>
                </c:pt>
                <c:pt idx="3">
                  <c:v>636</c:v>
                </c:pt>
              </c:numCache>
            </c:numRef>
          </c:val>
          <c:extLst>
            <c:ext xmlns:c16="http://schemas.microsoft.com/office/drawing/2014/chart" uri="{C3380CC4-5D6E-409C-BE32-E72D297353CC}">
              <c16:uniqueId val="{00000000-A8EA-4491-A7B6-3D275A12166C}"/>
            </c:ext>
          </c:extLst>
        </c:ser>
        <c:dLbls>
          <c:dLblPos val="inEnd"/>
          <c:showLegendKey val="0"/>
          <c:showVal val="1"/>
          <c:showCatName val="0"/>
          <c:showSerName val="0"/>
          <c:showPercent val="0"/>
          <c:showBubbleSize val="0"/>
        </c:dLbls>
        <c:gapWidth val="219"/>
        <c:overlap val="-27"/>
        <c:axId val="1202272015"/>
        <c:axId val="1892844895"/>
      </c:barChart>
      <c:catAx>
        <c:axId val="120227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KE"/>
          </a:p>
        </c:txPr>
        <c:crossAx val="1892844895"/>
        <c:crosses val="autoZero"/>
        <c:auto val="1"/>
        <c:lblAlgn val="ctr"/>
        <c:lblOffset val="100"/>
        <c:noMultiLvlLbl val="0"/>
      </c:catAx>
      <c:valAx>
        <c:axId val="18928448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KE"/>
          </a:p>
        </c:txPr>
        <c:crossAx val="120227201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K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CD6628-C2D1-4A45-BA1A-33CB9EB5438E}" type="doc">
      <dgm:prSet loTypeId="urn:microsoft.com/office/officeart/2005/8/layout/lProcess2" loCatId="" qsTypeId="urn:microsoft.com/office/officeart/2005/8/quickstyle/simple4" qsCatId="simple" csTypeId="urn:microsoft.com/office/officeart/2005/8/colors/accent1_2" csCatId="accent1" phldr="1"/>
      <dgm:spPr/>
      <dgm:t>
        <a:bodyPr/>
        <a:lstStyle/>
        <a:p>
          <a:endParaRPr lang="en-US"/>
        </a:p>
      </dgm:t>
    </dgm:pt>
    <dgm:pt modelId="{E8112DA5-81C2-304A-8F05-636107EB12FA}">
      <dgm:prSet phldrT="[Text]" custT="1"/>
      <dgm:spPr/>
      <dgm:t>
        <a:bodyPr/>
        <a:lstStyle/>
        <a:p>
          <a:r>
            <a:rPr lang="en-GB" sz="1500" b="1" dirty="0"/>
            <a:t>1. Improve awareness and understanding of AMR</a:t>
          </a:r>
        </a:p>
        <a:p>
          <a:endParaRPr lang="en-GB" sz="1500" b="1" dirty="0"/>
        </a:p>
      </dgm:t>
    </dgm:pt>
    <dgm:pt modelId="{81DEE760-E5BC-E24A-BA63-B6D7762F727C}" type="parTrans" cxnId="{3F0457A2-4231-1F41-8C4C-DC36A675B7A3}">
      <dgm:prSet/>
      <dgm:spPr/>
      <dgm:t>
        <a:bodyPr/>
        <a:lstStyle/>
        <a:p>
          <a:endParaRPr lang="en-US"/>
        </a:p>
      </dgm:t>
    </dgm:pt>
    <dgm:pt modelId="{A747F326-B8CE-3C41-A3E3-994BFD9810D9}" type="sibTrans" cxnId="{3F0457A2-4231-1F41-8C4C-DC36A675B7A3}">
      <dgm:prSet/>
      <dgm:spPr/>
      <dgm:t>
        <a:bodyPr/>
        <a:lstStyle/>
        <a:p>
          <a:endParaRPr lang="en-US"/>
        </a:p>
      </dgm:t>
    </dgm:pt>
    <dgm:pt modelId="{473C6000-2E0B-BE45-9D9B-A1B889AA03C7}">
      <dgm:prSet phldrT="[Text]" custT="1"/>
      <dgm:spPr>
        <a:solidFill>
          <a:srgbClr val="8C7EBB"/>
        </a:solidFill>
      </dgm:spPr>
      <dgm:t>
        <a:bodyPr/>
        <a:lstStyle/>
        <a:p>
          <a:r>
            <a:rPr lang="en-US" sz="1500" dirty="0"/>
            <a:t>Risk communication</a:t>
          </a:r>
        </a:p>
      </dgm:t>
    </dgm:pt>
    <dgm:pt modelId="{E2844B06-0CE7-4541-B77B-4C51581BD8A4}" type="parTrans" cxnId="{D0D320AF-9272-204D-8C0F-B0F613315889}">
      <dgm:prSet/>
      <dgm:spPr/>
      <dgm:t>
        <a:bodyPr/>
        <a:lstStyle/>
        <a:p>
          <a:endParaRPr lang="en-US"/>
        </a:p>
      </dgm:t>
    </dgm:pt>
    <dgm:pt modelId="{E3B93121-2AC9-5B45-A5A2-C065AA9DD616}" type="sibTrans" cxnId="{D0D320AF-9272-204D-8C0F-B0F613315889}">
      <dgm:prSet/>
      <dgm:spPr/>
      <dgm:t>
        <a:bodyPr/>
        <a:lstStyle/>
        <a:p>
          <a:endParaRPr lang="en-US"/>
        </a:p>
      </dgm:t>
    </dgm:pt>
    <dgm:pt modelId="{1B4DE456-DBB8-5143-877F-29F1781D209B}">
      <dgm:prSet phldrT="[Text]" custT="1"/>
      <dgm:spPr>
        <a:solidFill>
          <a:srgbClr val="8C7EBB"/>
        </a:solidFill>
      </dgm:spPr>
      <dgm:t>
        <a:bodyPr/>
        <a:lstStyle/>
        <a:p>
          <a:r>
            <a:rPr lang="en-US" sz="1500" dirty="0"/>
            <a:t>Education</a:t>
          </a:r>
        </a:p>
      </dgm:t>
    </dgm:pt>
    <dgm:pt modelId="{5AF4D59B-DD10-6E4A-998A-51693CED5737}" type="parTrans" cxnId="{1C80FED9-BF6D-D74D-8345-9C324995ED45}">
      <dgm:prSet/>
      <dgm:spPr/>
      <dgm:t>
        <a:bodyPr/>
        <a:lstStyle/>
        <a:p>
          <a:endParaRPr lang="en-US"/>
        </a:p>
      </dgm:t>
    </dgm:pt>
    <dgm:pt modelId="{40C90FFA-9E2F-2F4B-86F8-211BA06A1874}" type="sibTrans" cxnId="{1C80FED9-BF6D-D74D-8345-9C324995ED45}">
      <dgm:prSet/>
      <dgm:spPr/>
      <dgm:t>
        <a:bodyPr/>
        <a:lstStyle/>
        <a:p>
          <a:endParaRPr lang="en-US"/>
        </a:p>
      </dgm:t>
    </dgm:pt>
    <dgm:pt modelId="{2E53A1DB-698F-3544-8D9C-6567767810B4}">
      <dgm:prSet phldrT="[Text]" custT="1"/>
      <dgm:spPr>
        <a:solidFill>
          <a:srgbClr val="5B68B1"/>
        </a:solidFill>
      </dgm:spPr>
      <dgm:t>
        <a:bodyPr/>
        <a:lstStyle/>
        <a:p>
          <a:r>
            <a:rPr lang="en-US" sz="1500" dirty="0"/>
            <a:t>IPC in health care</a:t>
          </a:r>
        </a:p>
      </dgm:t>
    </dgm:pt>
    <dgm:pt modelId="{F68279EA-BE7C-A841-B1AE-EAEB00F5DB85}" type="parTrans" cxnId="{77905E0F-5035-764B-9EA3-BEF97C193029}">
      <dgm:prSet/>
      <dgm:spPr/>
      <dgm:t>
        <a:bodyPr/>
        <a:lstStyle/>
        <a:p>
          <a:endParaRPr lang="en-US"/>
        </a:p>
      </dgm:t>
    </dgm:pt>
    <dgm:pt modelId="{D964D511-65AD-D94C-88AC-B9F1DE498491}" type="sibTrans" cxnId="{77905E0F-5035-764B-9EA3-BEF97C193029}">
      <dgm:prSet/>
      <dgm:spPr/>
      <dgm:t>
        <a:bodyPr/>
        <a:lstStyle/>
        <a:p>
          <a:endParaRPr lang="en-US"/>
        </a:p>
      </dgm:t>
    </dgm:pt>
    <dgm:pt modelId="{302E9AB0-6BE4-4648-AB2F-BC3C4DB1F620}">
      <dgm:prSet phldrT="[Text]" custT="1"/>
      <dgm:spPr>
        <a:solidFill>
          <a:srgbClr val="5B68B1"/>
        </a:solidFill>
      </dgm:spPr>
      <dgm:t>
        <a:bodyPr/>
        <a:lstStyle/>
        <a:p>
          <a:r>
            <a:rPr lang="en-US" sz="1500" dirty="0"/>
            <a:t>Community level prevention</a:t>
          </a:r>
        </a:p>
      </dgm:t>
    </dgm:pt>
    <dgm:pt modelId="{00FC3572-1E5D-A348-B1A1-A858577C1FD0}" type="parTrans" cxnId="{279378FF-AC56-EA40-BAD7-A1280816B990}">
      <dgm:prSet/>
      <dgm:spPr/>
      <dgm:t>
        <a:bodyPr/>
        <a:lstStyle/>
        <a:p>
          <a:endParaRPr lang="en-US"/>
        </a:p>
      </dgm:t>
    </dgm:pt>
    <dgm:pt modelId="{37CA83B5-33DE-C44E-9203-B65C36531846}" type="sibTrans" cxnId="{279378FF-AC56-EA40-BAD7-A1280816B990}">
      <dgm:prSet/>
      <dgm:spPr/>
      <dgm:t>
        <a:bodyPr/>
        <a:lstStyle/>
        <a:p>
          <a:endParaRPr lang="en-US"/>
        </a:p>
      </dgm:t>
    </dgm:pt>
    <dgm:pt modelId="{B614DCFF-532F-2B43-BB6D-EAA6527E36C8}">
      <dgm:prSet phldrT="[Text]" custT="1"/>
      <dgm:spPr/>
      <dgm:t>
        <a:bodyPr/>
        <a:lstStyle/>
        <a:p>
          <a:endParaRPr lang="en-ZA" sz="1500" b="1" dirty="0"/>
        </a:p>
        <a:p>
          <a:r>
            <a:rPr lang="ru-RU" sz="1500" b="1" dirty="0"/>
            <a:t>4. </a:t>
          </a:r>
          <a:r>
            <a:rPr lang="en-GB" sz="1500" b="1" dirty="0"/>
            <a:t>Optimize the use of antimicrobial medicines in human &amp; animal health</a:t>
          </a:r>
        </a:p>
        <a:p>
          <a:endParaRPr lang="en-US" sz="1500" b="1" dirty="0"/>
        </a:p>
      </dgm:t>
    </dgm:pt>
    <dgm:pt modelId="{88E73AFD-C668-104B-A7F4-5297510CE33A}" type="parTrans" cxnId="{F92A8107-EF14-7F4D-AA7D-A8063B4553C3}">
      <dgm:prSet/>
      <dgm:spPr/>
      <dgm:t>
        <a:bodyPr/>
        <a:lstStyle/>
        <a:p>
          <a:endParaRPr lang="en-US"/>
        </a:p>
      </dgm:t>
    </dgm:pt>
    <dgm:pt modelId="{0EA7EB19-8956-BD46-9CF3-15B19FECEDF1}" type="sibTrans" cxnId="{F92A8107-EF14-7F4D-AA7D-A8063B4553C3}">
      <dgm:prSet/>
      <dgm:spPr/>
      <dgm:t>
        <a:bodyPr/>
        <a:lstStyle/>
        <a:p>
          <a:endParaRPr lang="en-US"/>
        </a:p>
      </dgm:t>
    </dgm:pt>
    <dgm:pt modelId="{2C6AB4AC-4382-AE4F-9BF0-1AD9B22A6264}">
      <dgm:prSet phldrT="[Text]" custT="1"/>
      <dgm:spPr/>
      <dgm:t>
        <a:bodyPr/>
        <a:lstStyle/>
        <a:p>
          <a:r>
            <a:rPr lang="ru-RU" sz="1500" b="1" dirty="0"/>
            <a:t>5. </a:t>
          </a:r>
          <a:r>
            <a:rPr lang="en-US" sz="1500" b="1" dirty="0"/>
            <a:t>Ensure sustainable investment through research &amp; development</a:t>
          </a:r>
        </a:p>
      </dgm:t>
    </dgm:pt>
    <dgm:pt modelId="{24791F6A-7A56-CC40-8F97-3569E5474577}" type="parTrans" cxnId="{03CAD40A-D642-6F4E-B1E7-BFAAAED1D7B2}">
      <dgm:prSet/>
      <dgm:spPr/>
      <dgm:t>
        <a:bodyPr/>
        <a:lstStyle/>
        <a:p>
          <a:endParaRPr lang="en-US"/>
        </a:p>
      </dgm:t>
    </dgm:pt>
    <dgm:pt modelId="{95263604-CAC1-E243-A9CF-ECACE61A48E2}" type="sibTrans" cxnId="{03CAD40A-D642-6F4E-B1E7-BFAAAED1D7B2}">
      <dgm:prSet/>
      <dgm:spPr/>
      <dgm:t>
        <a:bodyPr/>
        <a:lstStyle/>
        <a:p>
          <a:endParaRPr lang="en-US"/>
        </a:p>
      </dgm:t>
    </dgm:pt>
    <dgm:pt modelId="{F600BCF9-854A-D540-AC41-57293C9BEB71}">
      <dgm:prSet phldrT="[Text]" custT="1"/>
      <dgm:spPr>
        <a:solidFill>
          <a:srgbClr val="E74692"/>
        </a:solidFill>
      </dgm:spPr>
      <dgm:t>
        <a:bodyPr/>
        <a:lstStyle/>
        <a:p>
          <a:r>
            <a:rPr lang="en-GB" sz="1500" dirty="0"/>
            <a:t>Use in veterinary sector and agriculture</a:t>
          </a:r>
          <a:endParaRPr lang="en-US" sz="1500" dirty="0"/>
        </a:p>
      </dgm:t>
    </dgm:pt>
    <dgm:pt modelId="{A4CC6956-8113-1D45-9F24-FF5E0029533B}" type="parTrans" cxnId="{566559DA-4368-554A-BC33-CEC1A86A5E1E}">
      <dgm:prSet/>
      <dgm:spPr/>
      <dgm:t>
        <a:bodyPr/>
        <a:lstStyle/>
        <a:p>
          <a:endParaRPr lang="en-US"/>
        </a:p>
      </dgm:t>
    </dgm:pt>
    <dgm:pt modelId="{1E4A68F5-ADD9-9C48-B20A-10535B4BDB8D}" type="sibTrans" cxnId="{566559DA-4368-554A-BC33-CEC1A86A5E1E}">
      <dgm:prSet/>
      <dgm:spPr/>
      <dgm:t>
        <a:bodyPr/>
        <a:lstStyle/>
        <a:p>
          <a:endParaRPr lang="en-US"/>
        </a:p>
      </dgm:t>
    </dgm:pt>
    <dgm:pt modelId="{FEC9D2F9-F2FC-2545-B37C-81C0E1BCB152}">
      <dgm:prSet phldrT="[Text]" custT="1"/>
      <dgm:spPr>
        <a:solidFill>
          <a:srgbClr val="E74692"/>
        </a:solidFill>
      </dgm:spPr>
      <dgm:t>
        <a:bodyPr/>
        <a:lstStyle/>
        <a:p>
          <a:r>
            <a:rPr lang="en-US" sz="1500" dirty="0"/>
            <a:t>Access to quality antimicrobial medicines, regulation,</a:t>
          </a:r>
          <a:r>
            <a:rPr lang="en-US" sz="1500" baseline="0" dirty="0"/>
            <a:t> AMS</a:t>
          </a:r>
          <a:endParaRPr lang="en-US" sz="1500" dirty="0"/>
        </a:p>
      </dgm:t>
    </dgm:pt>
    <dgm:pt modelId="{8D6C15D3-66C6-8548-AE7D-AE3F98D2F749}" type="parTrans" cxnId="{93AAE50E-8034-9744-ABD0-A71726DD97CF}">
      <dgm:prSet/>
      <dgm:spPr/>
      <dgm:t>
        <a:bodyPr/>
        <a:lstStyle/>
        <a:p>
          <a:endParaRPr lang="en-US"/>
        </a:p>
      </dgm:t>
    </dgm:pt>
    <dgm:pt modelId="{0483356D-0E32-9C43-8BBF-022AE7C7D4CB}" type="sibTrans" cxnId="{93AAE50E-8034-9744-ABD0-A71726DD97CF}">
      <dgm:prSet/>
      <dgm:spPr/>
      <dgm:t>
        <a:bodyPr/>
        <a:lstStyle/>
        <a:p>
          <a:endParaRPr lang="en-US"/>
        </a:p>
      </dgm:t>
    </dgm:pt>
    <dgm:pt modelId="{A65D2B84-7777-7D4A-A29F-2DF6C4A2AD18}">
      <dgm:prSet phldrT="[Text]" custT="1"/>
      <dgm:spPr>
        <a:solidFill>
          <a:srgbClr val="5B68B1"/>
        </a:solidFill>
      </dgm:spPr>
      <dgm:t>
        <a:bodyPr/>
        <a:lstStyle/>
        <a:p>
          <a:r>
            <a:rPr lang="en-US" sz="1500" dirty="0"/>
            <a:t>Animal health: prevention and control</a:t>
          </a:r>
        </a:p>
      </dgm:t>
    </dgm:pt>
    <dgm:pt modelId="{DEA822D0-6BFD-6948-8ED6-89CEE898CEBB}" type="parTrans" cxnId="{88EAB46D-E892-0F45-8CC6-0AE4ED62951E}">
      <dgm:prSet/>
      <dgm:spPr/>
      <dgm:t>
        <a:bodyPr/>
        <a:lstStyle/>
        <a:p>
          <a:endParaRPr lang="en-US"/>
        </a:p>
      </dgm:t>
    </dgm:pt>
    <dgm:pt modelId="{719F2D55-EE98-9842-A116-21A14ACA3065}" type="sibTrans" cxnId="{88EAB46D-E892-0F45-8CC6-0AE4ED62951E}">
      <dgm:prSet/>
      <dgm:spPr/>
      <dgm:t>
        <a:bodyPr/>
        <a:lstStyle/>
        <a:p>
          <a:endParaRPr lang="en-US"/>
        </a:p>
      </dgm:t>
    </dgm:pt>
    <dgm:pt modelId="{18BF44E8-8DB7-484F-93AA-EA469462B1F9}">
      <dgm:prSet phldrT="[Text]" custT="1"/>
      <dgm:spPr>
        <a:solidFill>
          <a:srgbClr val="BD1A2F"/>
        </a:solidFill>
      </dgm:spPr>
      <dgm:t>
        <a:bodyPr/>
        <a:lstStyle/>
        <a:p>
          <a:r>
            <a:rPr lang="en-US" sz="1500" dirty="0"/>
            <a:t>Measuring the burden of AMR</a:t>
          </a:r>
        </a:p>
      </dgm:t>
    </dgm:pt>
    <dgm:pt modelId="{E40721D2-1129-F24F-8CB6-B0A763BC09F3}" type="parTrans" cxnId="{B46CB386-7D2E-5A4D-9790-21AF54538414}">
      <dgm:prSet/>
      <dgm:spPr/>
      <dgm:t>
        <a:bodyPr/>
        <a:lstStyle/>
        <a:p>
          <a:endParaRPr lang="en-US"/>
        </a:p>
      </dgm:t>
    </dgm:pt>
    <dgm:pt modelId="{04430F77-6788-E34B-B23D-DF21A810016B}" type="sibTrans" cxnId="{B46CB386-7D2E-5A4D-9790-21AF54538414}">
      <dgm:prSet/>
      <dgm:spPr/>
      <dgm:t>
        <a:bodyPr/>
        <a:lstStyle/>
        <a:p>
          <a:endParaRPr lang="en-US"/>
        </a:p>
      </dgm:t>
    </dgm:pt>
    <dgm:pt modelId="{C2D7D13E-8F1C-964E-9FF8-AD9EB0FDE36E}">
      <dgm:prSet phldrT="[Text]" custT="1"/>
      <dgm:spPr>
        <a:solidFill>
          <a:srgbClr val="BD1A2F"/>
        </a:solidFill>
      </dgm:spPr>
      <dgm:t>
        <a:bodyPr/>
        <a:lstStyle/>
        <a:p>
          <a:r>
            <a:rPr lang="en-US" sz="1500" dirty="0"/>
            <a:t>Assessing investment needs</a:t>
          </a:r>
        </a:p>
      </dgm:t>
    </dgm:pt>
    <dgm:pt modelId="{5F6367D7-6690-5F43-AAD7-0AC749F7148D}" type="parTrans" cxnId="{B1001B40-69AB-AD44-9A73-181000E53D56}">
      <dgm:prSet/>
      <dgm:spPr/>
      <dgm:t>
        <a:bodyPr/>
        <a:lstStyle/>
        <a:p>
          <a:endParaRPr lang="en-US"/>
        </a:p>
      </dgm:t>
    </dgm:pt>
    <dgm:pt modelId="{23E185BF-E76C-7246-A675-5575BC337704}" type="sibTrans" cxnId="{B1001B40-69AB-AD44-9A73-181000E53D56}">
      <dgm:prSet/>
      <dgm:spPr/>
      <dgm:t>
        <a:bodyPr/>
        <a:lstStyle/>
        <a:p>
          <a:endParaRPr lang="en-US"/>
        </a:p>
      </dgm:t>
    </dgm:pt>
    <dgm:pt modelId="{8E3DE464-B6D1-FA44-A852-F4D87279CC89}">
      <dgm:prSet phldrT="[Text]" custT="1"/>
      <dgm:spPr>
        <a:solidFill>
          <a:srgbClr val="BD1A2F"/>
        </a:solidFill>
      </dgm:spPr>
      <dgm:t>
        <a:bodyPr/>
        <a:lstStyle/>
        <a:p>
          <a:r>
            <a:rPr lang="en-US" sz="1500" dirty="0"/>
            <a:t>Establishing procedures for participation</a:t>
          </a:r>
        </a:p>
      </dgm:t>
    </dgm:pt>
    <dgm:pt modelId="{CF92FFC6-8C11-7D4C-ADDF-DA03FD6F3978}" type="parTrans" cxnId="{BC31AAE6-4FEE-874C-A9E4-8EBD925D8B6A}">
      <dgm:prSet/>
      <dgm:spPr/>
      <dgm:t>
        <a:bodyPr/>
        <a:lstStyle/>
        <a:p>
          <a:endParaRPr lang="en-US"/>
        </a:p>
      </dgm:t>
    </dgm:pt>
    <dgm:pt modelId="{34466164-D58F-3142-9316-1A6450B3296C}" type="sibTrans" cxnId="{BC31AAE6-4FEE-874C-A9E4-8EBD925D8B6A}">
      <dgm:prSet/>
      <dgm:spPr/>
      <dgm:t>
        <a:bodyPr/>
        <a:lstStyle/>
        <a:p>
          <a:endParaRPr lang="en-US"/>
        </a:p>
      </dgm:t>
    </dgm:pt>
    <dgm:pt modelId="{627DC555-01AF-2346-B2F5-2AD8FAE819B5}">
      <dgm:prSet phldrT="[Text]" custT="1"/>
      <dgm:spPr/>
      <dgm:t>
        <a:bodyPr/>
        <a:lstStyle/>
        <a:p>
          <a:r>
            <a:rPr lang="ru-RU" sz="1500" b="1" dirty="0"/>
            <a:t>3. </a:t>
          </a:r>
          <a:r>
            <a:rPr lang="en-GB" sz="1500" b="1" dirty="0"/>
            <a:t>Reduce the incidence of infection through effective hygiene &amp; IPC</a:t>
          </a:r>
        </a:p>
      </dgm:t>
    </dgm:pt>
    <dgm:pt modelId="{6BAB7A88-B333-564F-84EB-0BA9821F566D}" type="sibTrans" cxnId="{881C7AE4-BC19-5E47-AF99-A4EBF2C92965}">
      <dgm:prSet/>
      <dgm:spPr/>
      <dgm:t>
        <a:bodyPr/>
        <a:lstStyle/>
        <a:p>
          <a:endParaRPr lang="en-US"/>
        </a:p>
      </dgm:t>
    </dgm:pt>
    <dgm:pt modelId="{E0C26E88-F02E-BF44-9A13-C846D558B112}" type="parTrans" cxnId="{881C7AE4-BC19-5E47-AF99-A4EBF2C92965}">
      <dgm:prSet/>
      <dgm:spPr/>
      <dgm:t>
        <a:bodyPr/>
        <a:lstStyle/>
        <a:p>
          <a:endParaRPr lang="en-US"/>
        </a:p>
      </dgm:t>
    </dgm:pt>
    <dgm:pt modelId="{EDC1127E-C727-F747-9083-3951581ADC40}">
      <dgm:prSet phldrT="[Text]" custT="1"/>
      <dgm:spPr>
        <a:solidFill>
          <a:srgbClr val="924A9E"/>
        </a:solidFill>
      </dgm:spPr>
      <dgm:t>
        <a:bodyPr/>
        <a:lstStyle/>
        <a:p>
          <a:r>
            <a:rPr lang="en-US" sz="1500" dirty="0"/>
            <a:t>Research and development</a:t>
          </a:r>
        </a:p>
      </dgm:t>
    </dgm:pt>
    <dgm:pt modelId="{5B6212E1-31D2-8548-BEA3-23CD846BA0E4}">
      <dgm:prSet phldrT="[Text]" custT="1"/>
      <dgm:spPr>
        <a:solidFill>
          <a:srgbClr val="924A9E"/>
        </a:solidFill>
      </dgm:spPr>
      <dgm:t>
        <a:bodyPr/>
        <a:lstStyle/>
        <a:p>
          <a:r>
            <a:rPr lang="en-US" sz="1500" dirty="0"/>
            <a:t>Laboratory capacities</a:t>
          </a:r>
        </a:p>
      </dgm:t>
    </dgm:pt>
    <dgm:pt modelId="{FDF2A843-0777-D149-8885-9C3BBF74A6A8}">
      <dgm:prSet phldrT="[Text]" custT="1"/>
      <dgm:spPr>
        <a:solidFill>
          <a:srgbClr val="924A9E"/>
        </a:solidFill>
      </dgm:spPr>
      <dgm:t>
        <a:bodyPr/>
        <a:lstStyle/>
        <a:p>
          <a:r>
            <a:rPr lang="en-GB" sz="1500" dirty="0"/>
            <a:t>National AMR surveillance</a:t>
          </a:r>
          <a:endParaRPr lang="en-US" sz="1500" dirty="0"/>
        </a:p>
      </dgm:t>
    </dgm:pt>
    <dgm:pt modelId="{610C1C2C-E2DE-3C4D-89FB-641D98A21F19}">
      <dgm:prSet phldrT="[Text]" custT="1"/>
      <dgm:spPr/>
      <dgm:t>
        <a:bodyPr/>
        <a:lstStyle/>
        <a:p>
          <a:r>
            <a:rPr lang="en-GB" sz="1500" b="1" dirty="0"/>
            <a:t>2. Strengthen knowledge through surveillance and research</a:t>
          </a:r>
        </a:p>
        <a:p>
          <a:endParaRPr lang="en-GB" sz="1500" b="1" dirty="0"/>
        </a:p>
      </dgm:t>
    </dgm:pt>
    <dgm:pt modelId="{749FAA3E-974D-A648-8009-6D6A490467E0}" type="sibTrans" cxnId="{2C7D1B4C-EEF2-B24D-A3BA-917E586135BE}">
      <dgm:prSet/>
      <dgm:spPr/>
      <dgm:t>
        <a:bodyPr/>
        <a:lstStyle/>
        <a:p>
          <a:endParaRPr lang="en-US"/>
        </a:p>
      </dgm:t>
    </dgm:pt>
    <dgm:pt modelId="{E994EF9C-188B-754A-94A6-964588DDBF71}" type="parTrans" cxnId="{2C7D1B4C-EEF2-B24D-A3BA-917E586135BE}">
      <dgm:prSet/>
      <dgm:spPr/>
      <dgm:t>
        <a:bodyPr/>
        <a:lstStyle/>
        <a:p>
          <a:endParaRPr lang="en-US"/>
        </a:p>
      </dgm:t>
    </dgm:pt>
    <dgm:pt modelId="{34264A4F-1E4E-DC41-B704-60BD6D64BA8B}" type="sibTrans" cxnId="{5B480898-B7B6-414B-91EA-CEF6E2BE5A12}">
      <dgm:prSet/>
      <dgm:spPr/>
      <dgm:t>
        <a:bodyPr/>
        <a:lstStyle/>
        <a:p>
          <a:endParaRPr lang="en-US"/>
        </a:p>
      </dgm:t>
    </dgm:pt>
    <dgm:pt modelId="{BEE2761E-8665-5142-A849-D61427D57802}" type="parTrans" cxnId="{5B480898-B7B6-414B-91EA-CEF6E2BE5A12}">
      <dgm:prSet/>
      <dgm:spPr/>
      <dgm:t>
        <a:bodyPr/>
        <a:lstStyle/>
        <a:p>
          <a:endParaRPr lang="en-US"/>
        </a:p>
      </dgm:t>
    </dgm:pt>
    <dgm:pt modelId="{4D638B5F-C02E-904F-8EDC-C16158791A8D}" type="sibTrans" cxnId="{F970D10D-38AA-B241-AB90-B8E7D1677704}">
      <dgm:prSet/>
      <dgm:spPr/>
      <dgm:t>
        <a:bodyPr/>
        <a:lstStyle/>
        <a:p>
          <a:endParaRPr lang="en-US"/>
        </a:p>
      </dgm:t>
    </dgm:pt>
    <dgm:pt modelId="{852D4F7C-F593-904D-982C-6447F7F3FA6D}" type="parTrans" cxnId="{F970D10D-38AA-B241-AB90-B8E7D1677704}">
      <dgm:prSet/>
      <dgm:spPr/>
      <dgm:t>
        <a:bodyPr/>
        <a:lstStyle/>
        <a:p>
          <a:endParaRPr lang="en-US"/>
        </a:p>
      </dgm:t>
    </dgm:pt>
    <dgm:pt modelId="{C605CD15-1758-E441-9C9F-00D574C425BB}" type="sibTrans" cxnId="{8BB30B0C-F821-F549-8E0D-F837B3D2384F}">
      <dgm:prSet/>
      <dgm:spPr/>
      <dgm:t>
        <a:bodyPr/>
        <a:lstStyle/>
        <a:p>
          <a:endParaRPr lang="en-US"/>
        </a:p>
      </dgm:t>
    </dgm:pt>
    <dgm:pt modelId="{F4C6EE10-1075-ED42-9DF1-D36A1967680B}" type="parTrans" cxnId="{8BB30B0C-F821-F549-8E0D-F837B3D2384F}">
      <dgm:prSet/>
      <dgm:spPr/>
      <dgm:t>
        <a:bodyPr/>
        <a:lstStyle/>
        <a:p>
          <a:endParaRPr lang="en-US"/>
        </a:p>
      </dgm:t>
    </dgm:pt>
    <dgm:pt modelId="{ABF0AC41-B826-2640-B069-21A04469C8A2}" type="pres">
      <dgm:prSet presAssocID="{D7CD6628-C2D1-4A45-BA1A-33CB9EB5438E}" presName="theList" presStyleCnt="0">
        <dgm:presLayoutVars>
          <dgm:dir/>
          <dgm:animLvl val="lvl"/>
          <dgm:resizeHandles val="exact"/>
        </dgm:presLayoutVars>
      </dgm:prSet>
      <dgm:spPr/>
    </dgm:pt>
    <dgm:pt modelId="{65C992E1-9035-DD41-BE17-20F2CC587E24}" type="pres">
      <dgm:prSet presAssocID="{E8112DA5-81C2-304A-8F05-636107EB12FA}" presName="compNode" presStyleCnt="0"/>
      <dgm:spPr/>
    </dgm:pt>
    <dgm:pt modelId="{A5D803A5-9DE5-0442-B0AD-706ACF1CE7F8}" type="pres">
      <dgm:prSet presAssocID="{E8112DA5-81C2-304A-8F05-636107EB12FA}" presName="aNode" presStyleLbl="bgShp" presStyleIdx="0" presStyleCnt="5" custLinFactNeighborX="-1918"/>
      <dgm:spPr/>
    </dgm:pt>
    <dgm:pt modelId="{6977AB83-A104-6145-B868-27B38C31AB7C}" type="pres">
      <dgm:prSet presAssocID="{E8112DA5-81C2-304A-8F05-636107EB12FA}" presName="textNode" presStyleLbl="bgShp" presStyleIdx="0" presStyleCnt="5"/>
      <dgm:spPr/>
    </dgm:pt>
    <dgm:pt modelId="{F31A2D7A-27BC-0440-ADB5-8BAED50B2ABE}" type="pres">
      <dgm:prSet presAssocID="{E8112DA5-81C2-304A-8F05-636107EB12FA}" presName="compChildNode" presStyleCnt="0"/>
      <dgm:spPr/>
    </dgm:pt>
    <dgm:pt modelId="{215E5447-30A1-1C40-8E18-8BCA9F893950}" type="pres">
      <dgm:prSet presAssocID="{E8112DA5-81C2-304A-8F05-636107EB12FA}" presName="theInnerList" presStyleCnt="0"/>
      <dgm:spPr/>
    </dgm:pt>
    <dgm:pt modelId="{D165B42B-C2AD-CC45-AD92-773B6B1095AF}" type="pres">
      <dgm:prSet presAssocID="{473C6000-2E0B-BE45-9D9B-A1B889AA03C7}" presName="childNode" presStyleLbl="node1" presStyleIdx="0" presStyleCnt="13" custScaleX="110914" custLinFactNeighborX="146" custLinFactNeighborY="16016">
        <dgm:presLayoutVars>
          <dgm:bulletEnabled val="1"/>
        </dgm:presLayoutVars>
      </dgm:prSet>
      <dgm:spPr/>
    </dgm:pt>
    <dgm:pt modelId="{735DCD50-FB46-244E-86C4-C75A995206C4}" type="pres">
      <dgm:prSet presAssocID="{473C6000-2E0B-BE45-9D9B-A1B889AA03C7}" presName="aSpace2" presStyleCnt="0"/>
      <dgm:spPr/>
    </dgm:pt>
    <dgm:pt modelId="{FD0A743C-C29B-9E47-B2F7-EDDAAB441F2E}" type="pres">
      <dgm:prSet presAssocID="{1B4DE456-DBB8-5143-877F-29F1781D209B}" presName="childNode" presStyleLbl="node1" presStyleIdx="1" presStyleCnt="13" custScaleX="111206">
        <dgm:presLayoutVars>
          <dgm:bulletEnabled val="1"/>
        </dgm:presLayoutVars>
      </dgm:prSet>
      <dgm:spPr/>
    </dgm:pt>
    <dgm:pt modelId="{98047085-03E9-4F45-855E-5F7F654ECBD9}" type="pres">
      <dgm:prSet presAssocID="{E8112DA5-81C2-304A-8F05-636107EB12FA}" presName="aSpace" presStyleCnt="0"/>
      <dgm:spPr/>
    </dgm:pt>
    <dgm:pt modelId="{680C268F-A68C-E143-A1D3-541166202A59}" type="pres">
      <dgm:prSet presAssocID="{610C1C2C-E2DE-3C4D-89FB-641D98A21F19}" presName="compNode" presStyleCnt="0"/>
      <dgm:spPr/>
    </dgm:pt>
    <dgm:pt modelId="{FBDC3F2C-C555-934B-9495-95B8B7EF8B3D}" type="pres">
      <dgm:prSet presAssocID="{610C1C2C-E2DE-3C4D-89FB-641D98A21F19}" presName="aNode" presStyleLbl="bgShp" presStyleIdx="1" presStyleCnt="5"/>
      <dgm:spPr/>
    </dgm:pt>
    <dgm:pt modelId="{311CA76B-FDE2-344B-9421-2A9C3ADA3E4E}" type="pres">
      <dgm:prSet presAssocID="{610C1C2C-E2DE-3C4D-89FB-641D98A21F19}" presName="textNode" presStyleLbl="bgShp" presStyleIdx="1" presStyleCnt="5"/>
      <dgm:spPr/>
    </dgm:pt>
    <dgm:pt modelId="{3C8303AF-7585-BA43-89CC-6ACF38646867}" type="pres">
      <dgm:prSet presAssocID="{610C1C2C-E2DE-3C4D-89FB-641D98A21F19}" presName="compChildNode" presStyleCnt="0"/>
      <dgm:spPr/>
    </dgm:pt>
    <dgm:pt modelId="{A1EE22DA-B666-704A-9B71-C7660C6EF427}" type="pres">
      <dgm:prSet presAssocID="{610C1C2C-E2DE-3C4D-89FB-641D98A21F19}" presName="theInnerList" presStyleCnt="0"/>
      <dgm:spPr/>
    </dgm:pt>
    <dgm:pt modelId="{4D9AE6C7-6BD1-B34B-8138-4B3FC793E2A2}" type="pres">
      <dgm:prSet presAssocID="{FDF2A843-0777-D149-8885-9C3BBF74A6A8}" presName="childNode" presStyleLbl="node1" presStyleIdx="2" presStyleCnt="13">
        <dgm:presLayoutVars>
          <dgm:bulletEnabled val="1"/>
        </dgm:presLayoutVars>
      </dgm:prSet>
      <dgm:spPr/>
    </dgm:pt>
    <dgm:pt modelId="{2604D11E-1020-D14C-9775-63D2B3734DEA}" type="pres">
      <dgm:prSet presAssocID="{FDF2A843-0777-D149-8885-9C3BBF74A6A8}" presName="aSpace2" presStyleCnt="0"/>
      <dgm:spPr/>
    </dgm:pt>
    <dgm:pt modelId="{F85E4AA2-FD7C-8C46-8757-11B4BB5B14B6}" type="pres">
      <dgm:prSet presAssocID="{5B6212E1-31D2-8548-BEA3-23CD846BA0E4}" presName="childNode" presStyleLbl="node1" presStyleIdx="3" presStyleCnt="13">
        <dgm:presLayoutVars>
          <dgm:bulletEnabled val="1"/>
        </dgm:presLayoutVars>
      </dgm:prSet>
      <dgm:spPr/>
    </dgm:pt>
    <dgm:pt modelId="{1999AFC3-7180-7546-8054-768D911B982A}" type="pres">
      <dgm:prSet presAssocID="{5B6212E1-31D2-8548-BEA3-23CD846BA0E4}" presName="aSpace2" presStyleCnt="0"/>
      <dgm:spPr/>
    </dgm:pt>
    <dgm:pt modelId="{036026AE-F1F6-E44C-B943-976A340B1C34}" type="pres">
      <dgm:prSet presAssocID="{EDC1127E-C727-F747-9083-3951581ADC40}" presName="childNode" presStyleLbl="node1" presStyleIdx="4" presStyleCnt="13">
        <dgm:presLayoutVars>
          <dgm:bulletEnabled val="1"/>
        </dgm:presLayoutVars>
      </dgm:prSet>
      <dgm:spPr/>
    </dgm:pt>
    <dgm:pt modelId="{BBE9A1A8-6453-CA4B-A356-02ED97951066}" type="pres">
      <dgm:prSet presAssocID="{610C1C2C-E2DE-3C4D-89FB-641D98A21F19}" presName="aSpace" presStyleCnt="0"/>
      <dgm:spPr/>
    </dgm:pt>
    <dgm:pt modelId="{A973E810-B5F7-B847-BB4D-A4EEACD3D579}" type="pres">
      <dgm:prSet presAssocID="{627DC555-01AF-2346-B2F5-2AD8FAE819B5}" presName="compNode" presStyleCnt="0"/>
      <dgm:spPr/>
    </dgm:pt>
    <dgm:pt modelId="{9D36AABC-1889-794B-941B-C376EBBBE49B}" type="pres">
      <dgm:prSet presAssocID="{627DC555-01AF-2346-B2F5-2AD8FAE819B5}" presName="aNode" presStyleLbl="bgShp" presStyleIdx="2" presStyleCnt="5"/>
      <dgm:spPr/>
    </dgm:pt>
    <dgm:pt modelId="{B54259F4-5E08-D744-9F07-A99A4259D39F}" type="pres">
      <dgm:prSet presAssocID="{627DC555-01AF-2346-B2F5-2AD8FAE819B5}" presName="textNode" presStyleLbl="bgShp" presStyleIdx="2" presStyleCnt="5"/>
      <dgm:spPr/>
    </dgm:pt>
    <dgm:pt modelId="{0CC12B6B-F4A4-D94A-8B87-52D8E03FA899}" type="pres">
      <dgm:prSet presAssocID="{627DC555-01AF-2346-B2F5-2AD8FAE819B5}" presName="compChildNode" presStyleCnt="0"/>
      <dgm:spPr/>
    </dgm:pt>
    <dgm:pt modelId="{593BB5A6-7513-2D4C-B183-BF98AABAA6AD}" type="pres">
      <dgm:prSet presAssocID="{627DC555-01AF-2346-B2F5-2AD8FAE819B5}" presName="theInnerList" presStyleCnt="0"/>
      <dgm:spPr/>
    </dgm:pt>
    <dgm:pt modelId="{EB68819F-9ABA-CB4E-A778-37172685538A}" type="pres">
      <dgm:prSet presAssocID="{2E53A1DB-698F-3544-8D9C-6567767810B4}" presName="childNode" presStyleLbl="node1" presStyleIdx="5" presStyleCnt="13">
        <dgm:presLayoutVars>
          <dgm:bulletEnabled val="1"/>
        </dgm:presLayoutVars>
      </dgm:prSet>
      <dgm:spPr/>
    </dgm:pt>
    <dgm:pt modelId="{CCCEF51C-7A3F-E348-8DAE-D1A2A11E1816}" type="pres">
      <dgm:prSet presAssocID="{2E53A1DB-698F-3544-8D9C-6567767810B4}" presName="aSpace2" presStyleCnt="0"/>
      <dgm:spPr/>
    </dgm:pt>
    <dgm:pt modelId="{90801055-7D30-1543-AB3C-9938241D0A77}" type="pres">
      <dgm:prSet presAssocID="{302E9AB0-6BE4-4648-AB2F-BC3C4DB1F620}" presName="childNode" presStyleLbl="node1" presStyleIdx="6" presStyleCnt="13">
        <dgm:presLayoutVars>
          <dgm:bulletEnabled val="1"/>
        </dgm:presLayoutVars>
      </dgm:prSet>
      <dgm:spPr/>
    </dgm:pt>
    <dgm:pt modelId="{E18DE3BE-DF77-F545-AB02-21ECD35EB994}" type="pres">
      <dgm:prSet presAssocID="{302E9AB0-6BE4-4648-AB2F-BC3C4DB1F620}" presName="aSpace2" presStyleCnt="0"/>
      <dgm:spPr/>
    </dgm:pt>
    <dgm:pt modelId="{577854CB-E5C6-FE4E-9DD8-395653ECFEA4}" type="pres">
      <dgm:prSet presAssocID="{A65D2B84-7777-7D4A-A29F-2DF6C4A2AD18}" presName="childNode" presStyleLbl="node1" presStyleIdx="7" presStyleCnt="13">
        <dgm:presLayoutVars>
          <dgm:bulletEnabled val="1"/>
        </dgm:presLayoutVars>
      </dgm:prSet>
      <dgm:spPr/>
    </dgm:pt>
    <dgm:pt modelId="{F3CAA4E0-2D69-AA46-8BE9-1E9358E610EC}" type="pres">
      <dgm:prSet presAssocID="{627DC555-01AF-2346-B2F5-2AD8FAE819B5}" presName="aSpace" presStyleCnt="0"/>
      <dgm:spPr/>
    </dgm:pt>
    <dgm:pt modelId="{4EBA05D2-F3B9-5444-B017-90E4F773EB7E}" type="pres">
      <dgm:prSet presAssocID="{B614DCFF-532F-2B43-BB6D-EAA6527E36C8}" presName="compNode" presStyleCnt="0"/>
      <dgm:spPr/>
    </dgm:pt>
    <dgm:pt modelId="{12B83AE1-55A2-4346-A246-9734BAE99F38}" type="pres">
      <dgm:prSet presAssocID="{B614DCFF-532F-2B43-BB6D-EAA6527E36C8}" presName="aNode" presStyleLbl="bgShp" presStyleIdx="3" presStyleCnt="5"/>
      <dgm:spPr/>
    </dgm:pt>
    <dgm:pt modelId="{4B595BA1-81F7-8D42-806E-275271921FA4}" type="pres">
      <dgm:prSet presAssocID="{B614DCFF-532F-2B43-BB6D-EAA6527E36C8}" presName="textNode" presStyleLbl="bgShp" presStyleIdx="3" presStyleCnt="5"/>
      <dgm:spPr/>
    </dgm:pt>
    <dgm:pt modelId="{56100F48-86F8-B24E-8393-6E3F05832AC0}" type="pres">
      <dgm:prSet presAssocID="{B614DCFF-532F-2B43-BB6D-EAA6527E36C8}" presName="compChildNode" presStyleCnt="0"/>
      <dgm:spPr/>
    </dgm:pt>
    <dgm:pt modelId="{EA536EED-9177-DB42-B94C-3D92208A9189}" type="pres">
      <dgm:prSet presAssocID="{B614DCFF-532F-2B43-BB6D-EAA6527E36C8}" presName="theInnerList" presStyleCnt="0"/>
      <dgm:spPr/>
    </dgm:pt>
    <dgm:pt modelId="{F246D334-1277-9D49-9714-93302AFA95EB}" type="pres">
      <dgm:prSet presAssocID="{FEC9D2F9-F2FC-2545-B37C-81C0E1BCB152}" presName="childNode" presStyleLbl="node1" presStyleIdx="8" presStyleCnt="13">
        <dgm:presLayoutVars>
          <dgm:bulletEnabled val="1"/>
        </dgm:presLayoutVars>
      </dgm:prSet>
      <dgm:spPr/>
    </dgm:pt>
    <dgm:pt modelId="{3FA41CC6-CABA-1648-82C3-22D13B4CACD2}" type="pres">
      <dgm:prSet presAssocID="{FEC9D2F9-F2FC-2545-B37C-81C0E1BCB152}" presName="aSpace2" presStyleCnt="0"/>
      <dgm:spPr/>
    </dgm:pt>
    <dgm:pt modelId="{13531692-773D-D64C-876B-6764407EABA9}" type="pres">
      <dgm:prSet presAssocID="{F600BCF9-854A-D540-AC41-57293C9BEB71}" presName="childNode" presStyleLbl="node1" presStyleIdx="9" presStyleCnt="13">
        <dgm:presLayoutVars>
          <dgm:bulletEnabled val="1"/>
        </dgm:presLayoutVars>
      </dgm:prSet>
      <dgm:spPr/>
    </dgm:pt>
    <dgm:pt modelId="{82485A5F-B521-034C-A306-0ED6EA2704AC}" type="pres">
      <dgm:prSet presAssocID="{B614DCFF-532F-2B43-BB6D-EAA6527E36C8}" presName="aSpace" presStyleCnt="0"/>
      <dgm:spPr/>
    </dgm:pt>
    <dgm:pt modelId="{2AABD066-0974-0E4F-A0B3-4FA52AFAD7E3}" type="pres">
      <dgm:prSet presAssocID="{2C6AB4AC-4382-AE4F-9BF0-1AD9B22A6264}" presName="compNode" presStyleCnt="0"/>
      <dgm:spPr/>
    </dgm:pt>
    <dgm:pt modelId="{78C3991C-5FD8-4042-9670-DB469A88A64C}" type="pres">
      <dgm:prSet presAssocID="{2C6AB4AC-4382-AE4F-9BF0-1AD9B22A6264}" presName="aNode" presStyleLbl="bgShp" presStyleIdx="4" presStyleCnt="5"/>
      <dgm:spPr/>
    </dgm:pt>
    <dgm:pt modelId="{A0923075-07DA-F940-89DE-97A6407BCD09}" type="pres">
      <dgm:prSet presAssocID="{2C6AB4AC-4382-AE4F-9BF0-1AD9B22A6264}" presName="textNode" presStyleLbl="bgShp" presStyleIdx="4" presStyleCnt="5"/>
      <dgm:spPr/>
    </dgm:pt>
    <dgm:pt modelId="{F9524261-E5F7-CF48-919D-A472FA33A3F7}" type="pres">
      <dgm:prSet presAssocID="{2C6AB4AC-4382-AE4F-9BF0-1AD9B22A6264}" presName="compChildNode" presStyleCnt="0"/>
      <dgm:spPr/>
    </dgm:pt>
    <dgm:pt modelId="{E3DC7E65-54F3-4B40-ABC9-C2690627A8CC}" type="pres">
      <dgm:prSet presAssocID="{2C6AB4AC-4382-AE4F-9BF0-1AD9B22A6264}" presName="theInnerList" presStyleCnt="0"/>
      <dgm:spPr/>
    </dgm:pt>
    <dgm:pt modelId="{499D7F13-30E4-C349-89E1-14C6F7CAF643}" type="pres">
      <dgm:prSet presAssocID="{18BF44E8-8DB7-484F-93AA-EA469462B1F9}" presName="childNode" presStyleLbl="node1" presStyleIdx="10" presStyleCnt="13">
        <dgm:presLayoutVars>
          <dgm:bulletEnabled val="1"/>
        </dgm:presLayoutVars>
      </dgm:prSet>
      <dgm:spPr/>
    </dgm:pt>
    <dgm:pt modelId="{D5126294-E186-C14B-BBBC-4AD8039D8F4B}" type="pres">
      <dgm:prSet presAssocID="{18BF44E8-8DB7-484F-93AA-EA469462B1F9}" presName="aSpace2" presStyleCnt="0"/>
      <dgm:spPr/>
    </dgm:pt>
    <dgm:pt modelId="{979D1A65-429A-7644-8E12-C39B514AEA46}" type="pres">
      <dgm:prSet presAssocID="{C2D7D13E-8F1C-964E-9FF8-AD9EB0FDE36E}" presName="childNode" presStyleLbl="node1" presStyleIdx="11" presStyleCnt="13">
        <dgm:presLayoutVars>
          <dgm:bulletEnabled val="1"/>
        </dgm:presLayoutVars>
      </dgm:prSet>
      <dgm:spPr/>
    </dgm:pt>
    <dgm:pt modelId="{F8748F78-44C6-9844-B8F4-FA4C5F99E9B5}" type="pres">
      <dgm:prSet presAssocID="{C2D7D13E-8F1C-964E-9FF8-AD9EB0FDE36E}" presName="aSpace2" presStyleCnt="0"/>
      <dgm:spPr/>
    </dgm:pt>
    <dgm:pt modelId="{693AD3D3-A4F1-AF48-90D8-05D4F4BDB581}" type="pres">
      <dgm:prSet presAssocID="{8E3DE464-B6D1-FA44-A852-F4D87279CC89}" presName="childNode" presStyleLbl="node1" presStyleIdx="12" presStyleCnt="13">
        <dgm:presLayoutVars>
          <dgm:bulletEnabled val="1"/>
        </dgm:presLayoutVars>
      </dgm:prSet>
      <dgm:spPr/>
    </dgm:pt>
  </dgm:ptLst>
  <dgm:cxnLst>
    <dgm:cxn modelId="{7D972102-1E7D-4712-B828-36863FF21EC8}" type="presOf" srcId="{A65D2B84-7777-7D4A-A29F-2DF6C4A2AD18}" destId="{577854CB-E5C6-FE4E-9DD8-395653ECFEA4}" srcOrd="0" destOrd="0" presId="urn:microsoft.com/office/officeart/2005/8/layout/lProcess2"/>
    <dgm:cxn modelId="{F92A8107-EF14-7F4D-AA7D-A8063B4553C3}" srcId="{D7CD6628-C2D1-4A45-BA1A-33CB9EB5438E}" destId="{B614DCFF-532F-2B43-BB6D-EAA6527E36C8}" srcOrd="3" destOrd="0" parTransId="{88E73AFD-C668-104B-A7F4-5297510CE33A}" sibTransId="{0EA7EB19-8956-BD46-9CF3-15B19FECEDF1}"/>
    <dgm:cxn modelId="{03CAD40A-D642-6F4E-B1E7-BFAAAED1D7B2}" srcId="{D7CD6628-C2D1-4A45-BA1A-33CB9EB5438E}" destId="{2C6AB4AC-4382-AE4F-9BF0-1AD9B22A6264}" srcOrd="4" destOrd="0" parTransId="{24791F6A-7A56-CC40-8F97-3569E5474577}" sibTransId="{95263604-CAC1-E243-A9CF-ECACE61A48E2}"/>
    <dgm:cxn modelId="{8BB30B0C-F821-F549-8E0D-F837B3D2384F}" srcId="{610C1C2C-E2DE-3C4D-89FB-641D98A21F19}" destId="{FDF2A843-0777-D149-8885-9C3BBF74A6A8}" srcOrd="0" destOrd="0" parTransId="{F4C6EE10-1075-ED42-9DF1-D36A1967680B}" sibTransId="{C605CD15-1758-E441-9C9F-00D574C425BB}"/>
    <dgm:cxn modelId="{F970D10D-38AA-B241-AB90-B8E7D1677704}" srcId="{610C1C2C-E2DE-3C4D-89FB-641D98A21F19}" destId="{5B6212E1-31D2-8548-BEA3-23CD846BA0E4}" srcOrd="1" destOrd="0" parTransId="{852D4F7C-F593-904D-982C-6447F7F3FA6D}" sibTransId="{4D638B5F-C02E-904F-8EDC-C16158791A8D}"/>
    <dgm:cxn modelId="{93AAE50E-8034-9744-ABD0-A71726DD97CF}" srcId="{B614DCFF-532F-2B43-BB6D-EAA6527E36C8}" destId="{FEC9D2F9-F2FC-2545-B37C-81C0E1BCB152}" srcOrd="0" destOrd="0" parTransId="{8D6C15D3-66C6-8548-AE7D-AE3F98D2F749}" sibTransId="{0483356D-0E32-9C43-8BBF-022AE7C7D4CB}"/>
    <dgm:cxn modelId="{77905E0F-5035-764B-9EA3-BEF97C193029}" srcId="{627DC555-01AF-2346-B2F5-2AD8FAE819B5}" destId="{2E53A1DB-698F-3544-8D9C-6567767810B4}" srcOrd="0" destOrd="0" parTransId="{F68279EA-BE7C-A841-B1AE-EAEB00F5DB85}" sibTransId="{D964D511-65AD-D94C-88AC-B9F1DE498491}"/>
    <dgm:cxn modelId="{3800FE14-3625-43F3-83E9-246C6DAD72C5}" type="presOf" srcId="{1B4DE456-DBB8-5143-877F-29F1781D209B}" destId="{FD0A743C-C29B-9E47-B2F7-EDDAAB441F2E}" srcOrd="0" destOrd="0" presId="urn:microsoft.com/office/officeart/2005/8/layout/lProcess2"/>
    <dgm:cxn modelId="{39C6C41D-255B-4229-9151-CAA0F6724888}" type="presOf" srcId="{2C6AB4AC-4382-AE4F-9BF0-1AD9B22A6264}" destId="{78C3991C-5FD8-4042-9670-DB469A88A64C}" srcOrd="0" destOrd="0" presId="urn:microsoft.com/office/officeart/2005/8/layout/lProcess2"/>
    <dgm:cxn modelId="{676D7520-32F6-4855-A052-BC5F226B0DC8}" type="presOf" srcId="{5B6212E1-31D2-8548-BEA3-23CD846BA0E4}" destId="{F85E4AA2-FD7C-8C46-8757-11B4BB5B14B6}" srcOrd="0" destOrd="0" presId="urn:microsoft.com/office/officeart/2005/8/layout/lProcess2"/>
    <dgm:cxn modelId="{31BBCD31-E10A-4BDA-9C25-844769ED0C1B}" type="presOf" srcId="{627DC555-01AF-2346-B2F5-2AD8FAE819B5}" destId="{B54259F4-5E08-D744-9F07-A99A4259D39F}" srcOrd="1" destOrd="0" presId="urn:microsoft.com/office/officeart/2005/8/layout/lProcess2"/>
    <dgm:cxn modelId="{E42B2138-DF9B-4BEC-8734-68A5754E513C}" type="presOf" srcId="{610C1C2C-E2DE-3C4D-89FB-641D98A21F19}" destId="{FBDC3F2C-C555-934B-9495-95B8B7EF8B3D}" srcOrd="0" destOrd="0" presId="urn:microsoft.com/office/officeart/2005/8/layout/lProcess2"/>
    <dgm:cxn modelId="{EE55FB3D-9FB1-444D-BA84-6B475AECAEB4}" type="presOf" srcId="{E8112DA5-81C2-304A-8F05-636107EB12FA}" destId="{6977AB83-A104-6145-B868-27B38C31AB7C}" srcOrd="1" destOrd="0" presId="urn:microsoft.com/office/officeart/2005/8/layout/lProcess2"/>
    <dgm:cxn modelId="{72D9193E-D52B-4339-B3B6-02CA4F7FCEAE}" type="presOf" srcId="{627DC555-01AF-2346-B2F5-2AD8FAE819B5}" destId="{9D36AABC-1889-794B-941B-C376EBBBE49B}" srcOrd="0" destOrd="0" presId="urn:microsoft.com/office/officeart/2005/8/layout/lProcess2"/>
    <dgm:cxn modelId="{B1001B40-69AB-AD44-9A73-181000E53D56}" srcId="{2C6AB4AC-4382-AE4F-9BF0-1AD9B22A6264}" destId="{C2D7D13E-8F1C-964E-9FF8-AD9EB0FDE36E}" srcOrd="1" destOrd="0" parTransId="{5F6367D7-6690-5F43-AAD7-0AC749F7148D}" sibTransId="{23E185BF-E76C-7246-A675-5575BC337704}"/>
    <dgm:cxn modelId="{0908035D-10BD-418D-BEA9-1DC0BB2B2AC7}" type="presOf" srcId="{FEC9D2F9-F2FC-2545-B37C-81C0E1BCB152}" destId="{F246D334-1277-9D49-9714-93302AFA95EB}" srcOrd="0" destOrd="0" presId="urn:microsoft.com/office/officeart/2005/8/layout/lProcess2"/>
    <dgm:cxn modelId="{7E3DD446-99E0-4231-B526-CB45B8877BC4}" type="presOf" srcId="{610C1C2C-E2DE-3C4D-89FB-641D98A21F19}" destId="{311CA76B-FDE2-344B-9421-2A9C3ADA3E4E}" srcOrd="1" destOrd="0" presId="urn:microsoft.com/office/officeart/2005/8/layout/lProcess2"/>
    <dgm:cxn modelId="{2C7D1B4C-EEF2-B24D-A3BA-917E586135BE}" srcId="{D7CD6628-C2D1-4A45-BA1A-33CB9EB5438E}" destId="{610C1C2C-E2DE-3C4D-89FB-641D98A21F19}" srcOrd="1" destOrd="0" parTransId="{E994EF9C-188B-754A-94A6-964588DDBF71}" sibTransId="{749FAA3E-974D-A648-8009-6D6A490467E0}"/>
    <dgm:cxn modelId="{88EAB46D-E892-0F45-8CC6-0AE4ED62951E}" srcId="{627DC555-01AF-2346-B2F5-2AD8FAE819B5}" destId="{A65D2B84-7777-7D4A-A29F-2DF6C4A2AD18}" srcOrd="2" destOrd="0" parTransId="{DEA822D0-6BFD-6948-8ED6-89CEE898CEBB}" sibTransId="{719F2D55-EE98-9842-A116-21A14ACA3065}"/>
    <dgm:cxn modelId="{A7330676-1E66-44CB-9861-0AC3AF80A99D}" type="presOf" srcId="{2E53A1DB-698F-3544-8D9C-6567767810B4}" destId="{EB68819F-9ABA-CB4E-A778-37172685538A}" srcOrd="0" destOrd="0" presId="urn:microsoft.com/office/officeart/2005/8/layout/lProcess2"/>
    <dgm:cxn modelId="{09F97179-FC1C-4458-A612-23BE60D859F7}" type="presOf" srcId="{18BF44E8-8DB7-484F-93AA-EA469462B1F9}" destId="{499D7F13-30E4-C349-89E1-14C6F7CAF643}" srcOrd="0" destOrd="0" presId="urn:microsoft.com/office/officeart/2005/8/layout/lProcess2"/>
    <dgm:cxn modelId="{67558659-ABC4-4094-B6D3-886206293E52}" type="presOf" srcId="{B614DCFF-532F-2B43-BB6D-EAA6527E36C8}" destId="{4B595BA1-81F7-8D42-806E-275271921FA4}" srcOrd="1" destOrd="0" presId="urn:microsoft.com/office/officeart/2005/8/layout/lProcess2"/>
    <dgm:cxn modelId="{D82AEB83-383F-4F6A-A6F7-6F557B62C985}" type="presOf" srcId="{2C6AB4AC-4382-AE4F-9BF0-1AD9B22A6264}" destId="{A0923075-07DA-F940-89DE-97A6407BCD09}" srcOrd="1" destOrd="0" presId="urn:microsoft.com/office/officeart/2005/8/layout/lProcess2"/>
    <dgm:cxn modelId="{B46CB386-7D2E-5A4D-9790-21AF54538414}" srcId="{2C6AB4AC-4382-AE4F-9BF0-1AD9B22A6264}" destId="{18BF44E8-8DB7-484F-93AA-EA469462B1F9}" srcOrd="0" destOrd="0" parTransId="{E40721D2-1129-F24F-8CB6-B0A763BC09F3}" sibTransId="{04430F77-6788-E34B-B23D-DF21A810016B}"/>
    <dgm:cxn modelId="{277DDF8D-4529-482B-812D-E4622E4925C5}" type="presOf" srcId="{473C6000-2E0B-BE45-9D9B-A1B889AA03C7}" destId="{D165B42B-C2AD-CC45-AD92-773B6B1095AF}" srcOrd="0" destOrd="0" presId="urn:microsoft.com/office/officeart/2005/8/layout/lProcess2"/>
    <dgm:cxn modelId="{94DB9895-7DEF-4E95-98D7-FE983CB676EB}" type="presOf" srcId="{302E9AB0-6BE4-4648-AB2F-BC3C4DB1F620}" destId="{90801055-7D30-1543-AB3C-9938241D0A77}" srcOrd="0" destOrd="0" presId="urn:microsoft.com/office/officeart/2005/8/layout/lProcess2"/>
    <dgm:cxn modelId="{5B480898-B7B6-414B-91EA-CEF6E2BE5A12}" srcId="{610C1C2C-E2DE-3C4D-89FB-641D98A21F19}" destId="{EDC1127E-C727-F747-9083-3951581ADC40}" srcOrd="2" destOrd="0" parTransId="{BEE2761E-8665-5142-A849-D61427D57802}" sibTransId="{34264A4F-1E4E-DC41-B704-60BD6D64BA8B}"/>
    <dgm:cxn modelId="{5937F1A0-4E7C-4707-A8A7-9B0D7D4BE802}" type="presOf" srcId="{8E3DE464-B6D1-FA44-A852-F4D87279CC89}" destId="{693AD3D3-A4F1-AF48-90D8-05D4F4BDB581}" srcOrd="0" destOrd="0" presId="urn:microsoft.com/office/officeart/2005/8/layout/lProcess2"/>
    <dgm:cxn modelId="{3F0457A2-4231-1F41-8C4C-DC36A675B7A3}" srcId="{D7CD6628-C2D1-4A45-BA1A-33CB9EB5438E}" destId="{E8112DA5-81C2-304A-8F05-636107EB12FA}" srcOrd="0" destOrd="0" parTransId="{81DEE760-E5BC-E24A-BA63-B6D7762F727C}" sibTransId="{A747F326-B8CE-3C41-A3E3-994BFD9810D9}"/>
    <dgm:cxn modelId="{F8E22AA3-2F4C-4136-94A7-9AB4E13A8A6F}" type="presOf" srcId="{FDF2A843-0777-D149-8885-9C3BBF74A6A8}" destId="{4D9AE6C7-6BD1-B34B-8138-4B3FC793E2A2}" srcOrd="0" destOrd="0" presId="urn:microsoft.com/office/officeart/2005/8/layout/lProcess2"/>
    <dgm:cxn modelId="{D0D320AF-9272-204D-8C0F-B0F613315889}" srcId="{E8112DA5-81C2-304A-8F05-636107EB12FA}" destId="{473C6000-2E0B-BE45-9D9B-A1B889AA03C7}" srcOrd="0" destOrd="0" parTransId="{E2844B06-0CE7-4541-B77B-4C51581BD8A4}" sibTransId="{E3B93121-2AC9-5B45-A5A2-C065AA9DD616}"/>
    <dgm:cxn modelId="{9030D4B3-738F-42B8-B532-8CD89D6EA058}" type="presOf" srcId="{E8112DA5-81C2-304A-8F05-636107EB12FA}" destId="{A5D803A5-9DE5-0442-B0AD-706ACF1CE7F8}" srcOrd="0" destOrd="0" presId="urn:microsoft.com/office/officeart/2005/8/layout/lProcess2"/>
    <dgm:cxn modelId="{ACB7A4C2-D78F-49E7-9FFD-B4DA459ECDAB}" type="presOf" srcId="{EDC1127E-C727-F747-9083-3951581ADC40}" destId="{036026AE-F1F6-E44C-B943-976A340B1C34}" srcOrd="0" destOrd="0" presId="urn:microsoft.com/office/officeart/2005/8/layout/lProcess2"/>
    <dgm:cxn modelId="{0BF6C2C2-1BD6-4E6E-93F3-47704F3E8EC8}" type="presOf" srcId="{F600BCF9-854A-D540-AC41-57293C9BEB71}" destId="{13531692-773D-D64C-876B-6764407EABA9}" srcOrd="0" destOrd="0" presId="urn:microsoft.com/office/officeart/2005/8/layout/lProcess2"/>
    <dgm:cxn modelId="{E4E6B2CD-EC71-4098-A602-EA440FDF9D40}" type="presOf" srcId="{D7CD6628-C2D1-4A45-BA1A-33CB9EB5438E}" destId="{ABF0AC41-B826-2640-B069-21A04469C8A2}" srcOrd="0" destOrd="0" presId="urn:microsoft.com/office/officeart/2005/8/layout/lProcess2"/>
    <dgm:cxn modelId="{1C80FED9-BF6D-D74D-8345-9C324995ED45}" srcId="{E8112DA5-81C2-304A-8F05-636107EB12FA}" destId="{1B4DE456-DBB8-5143-877F-29F1781D209B}" srcOrd="1" destOrd="0" parTransId="{5AF4D59B-DD10-6E4A-998A-51693CED5737}" sibTransId="{40C90FFA-9E2F-2F4B-86F8-211BA06A1874}"/>
    <dgm:cxn modelId="{566559DA-4368-554A-BC33-CEC1A86A5E1E}" srcId="{B614DCFF-532F-2B43-BB6D-EAA6527E36C8}" destId="{F600BCF9-854A-D540-AC41-57293C9BEB71}" srcOrd="1" destOrd="0" parTransId="{A4CC6956-8113-1D45-9F24-FF5E0029533B}" sibTransId="{1E4A68F5-ADD9-9C48-B20A-10535B4BDB8D}"/>
    <dgm:cxn modelId="{881C7AE4-BC19-5E47-AF99-A4EBF2C92965}" srcId="{D7CD6628-C2D1-4A45-BA1A-33CB9EB5438E}" destId="{627DC555-01AF-2346-B2F5-2AD8FAE819B5}" srcOrd="2" destOrd="0" parTransId="{E0C26E88-F02E-BF44-9A13-C846D558B112}" sibTransId="{6BAB7A88-B333-564F-84EB-0BA9821F566D}"/>
    <dgm:cxn modelId="{BC31AAE6-4FEE-874C-A9E4-8EBD925D8B6A}" srcId="{2C6AB4AC-4382-AE4F-9BF0-1AD9B22A6264}" destId="{8E3DE464-B6D1-FA44-A852-F4D87279CC89}" srcOrd="2" destOrd="0" parTransId="{CF92FFC6-8C11-7D4C-ADDF-DA03FD6F3978}" sibTransId="{34466164-D58F-3142-9316-1A6450B3296C}"/>
    <dgm:cxn modelId="{CBE057EC-2CB0-4346-8674-45F1BA910FC3}" type="presOf" srcId="{B614DCFF-532F-2B43-BB6D-EAA6527E36C8}" destId="{12B83AE1-55A2-4346-A246-9734BAE99F38}" srcOrd="0" destOrd="0" presId="urn:microsoft.com/office/officeart/2005/8/layout/lProcess2"/>
    <dgm:cxn modelId="{279378FF-AC56-EA40-BAD7-A1280816B990}" srcId="{627DC555-01AF-2346-B2F5-2AD8FAE819B5}" destId="{302E9AB0-6BE4-4648-AB2F-BC3C4DB1F620}" srcOrd="1" destOrd="0" parTransId="{00FC3572-1E5D-A348-B1A1-A858577C1FD0}" sibTransId="{37CA83B5-33DE-C44E-9203-B65C36531846}"/>
    <dgm:cxn modelId="{A078C4FF-FAE3-45B2-BD04-0DBF9739D664}" type="presOf" srcId="{C2D7D13E-8F1C-964E-9FF8-AD9EB0FDE36E}" destId="{979D1A65-429A-7644-8E12-C39B514AEA46}" srcOrd="0" destOrd="0" presId="urn:microsoft.com/office/officeart/2005/8/layout/lProcess2"/>
    <dgm:cxn modelId="{B5508C3A-7CB1-4A71-9067-01B9EFD29532}" type="presParOf" srcId="{ABF0AC41-B826-2640-B069-21A04469C8A2}" destId="{65C992E1-9035-DD41-BE17-20F2CC587E24}" srcOrd="0" destOrd="0" presId="urn:microsoft.com/office/officeart/2005/8/layout/lProcess2"/>
    <dgm:cxn modelId="{595FD993-EBFA-48B0-97E9-3E99F22DE1E4}" type="presParOf" srcId="{65C992E1-9035-DD41-BE17-20F2CC587E24}" destId="{A5D803A5-9DE5-0442-B0AD-706ACF1CE7F8}" srcOrd="0" destOrd="0" presId="urn:microsoft.com/office/officeart/2005/8/layout/lProcess2"/>
    <dgm:cxn modelId="{C8786FC1-6BF5-4775-802C-0FF159ABE401}" type="presParOf" srcId="{65C992E1-9035-DD41-BE17-20F2CC587E24}" destId="{6977AB83-A104-6145-B868-27B38C31AB7C}" srcOrd="1" destOrd="0" presId="urn:microsoft.com/office/officeart/2005/8/layout/lProcess2"/>
    <dgm:cxn modelId="{3E17C89C-2B5B-43C7-99AE-89423448C5A7}" type="presParOf" srcId="{65C992E1-9035-DD41-BE17-20F2CC587E24}" destId="{F31A2D7A-27BC-0440-ADB5-8BAED50B2ABE}" srcOrd="2" destOrd="0" presId="urn:microsoft.com/office/officeart/2005/8/layout/lProcess2"/>
    <dgm:cxn modelId="{723A354C-E0F9-4832-A359-58FD1CAF516D}" type="presParOf" srcId="{F31A2D7A-27BC-0440-ADB5-8BAED50B2ABE}" destId="{215E5447-30A1-1C40-8E18-8BCA9F893950}" srcOrd="0" destOrd="0" presId="urn:microsoft.com/office/officeart/2005/8/layout/lProcess2"/>
    <dgm:cxn modelId="{294B110F-CD14-4069-966D-CB5D410C87A8}" type="presParOf" srcId="{215E5447-30A1-1C40-8E18-8BCA9F893950}" destId="{D165B42B-C2AD-CC45-AD92-773B6B1095AF}" srcOrd="0" destOrd="0" presId="urn:microsoft.com/office/officeart/2005/8/layout/lProcess2"/>
    <dgm:cxn modelId="{A66F5D84-AA42-4C6D-AD8F-90CFB058547A}" type="presParOf" srcId="{215E5447-30A1-1C40-8E18-8BCA9F893950}" destId="{735DCD50-FB46-244E-86C4-C75A995206C4}" srcOrd="1" destOrd="0" presId="urn:microsoft.com/office/officeart/2005/8/layout/lProcess2"/>
    <dgm:cxn modelId="{975460DF-08B2-46C1-A4BE-A7DBC54ABED4}" type="presParOf" srcId="{215E5447-30A1-1C40-8E18-8BCA9F893950}" destId="{FD0A743C-C29B-9E47-B2F7-EDDAAB441F2E}" srcOrd="2" destOrd="0" presId="urn:microsoft.com/office/officeart/2005/8/layout/lProcess2"/>
    <dgm:cxn modelId="{3EEA66ED-C105-47C5-B841-4D0F66CD9A05}" type="presParOf" srcId="{ABF0AC41-B826-2640-B069-21A04469C8A2}" destId="{98047085-03E9-4F45-855E-5F7F654ECBD9}" srcOrd="1" destOrd="0" presId="urn:microsoft.com/office/officeart/2005/8/layout/lProcess2"/>
    <dgm:cxn modelId="{D4784055-ACF5-4799-B83C-6D9D5A04C45D}" type="presParOf" srcId="{ABF0AC41-B826-2640-B069-21A04469C8A2}" destId="{680C268F-A68C-E143-A1D3-541166202A59}" srcOrd="2" destOrd="0" presId="urn:microsoft.com/office/officeart/2005/8/layout/lProcess2"/>
    <dgm:cxn modelId="{5E602575-F5CF-4BE8-B206-5276E9394BA2}" type="presParOf" srcId="{680C268F-A68C-E143-A1D3-541166202A59}" destId="{FBDC3F2C-C555-934B-9495-95B8B7EF8B3D}" srcOrd="0" destOrd="0" presId="urn:microsoft.com/office/officeart/2005/8/layout/lProcess2"/>
    <dgm:cxn modelId="{8B3E96CA-0565-4999-870C-4287A2E72963}" type="presParOf" srcId="{680C268F-A68C-E143-A1D3-541166202A59}" destId="{311CA76B-FDE2-344B-9421-2A9C3ADA3E4E}" srcOrd="1" destOrd="0" presId="urn:microsoft.com/office/officeart/2005/8/layout/lProcess2"/>
    <dgm:cxn modelId="{A8657C31-C37A-4828-89FB-595ED9B0EE94}" type="presParOf" srcId="{680C268F-A68C-E143-A1D3-541166202A59}" destId="{3C8303AF-7585-BA43-89CC-6ACF38646867}" srcOrd="2" destOrd="0" presId="urn:microsoft.com/office/officeart/2005/8/layout/lProcess2"/>
    <dgm:cxn modelId="{A14B83D2-3A55-422F-9C0D-2BCFD1B42B5D}" type="presParOf" srcId="{3C8303AF-7585-BA43-89CC-6ACF38646867}" destId="{A1EE22DA-B666-704A-9B71-C7660C6EF427}" srcOrd="0" destOrd="0" presId="urn:microsoft.com/office/officeart/2005/8/layout/lProcess2"/>
    <dgm:cxn modelId="{EDB38AAA-FC20-418A-B3C4-16423375A52D}" type="presParOf" srcId="{A1EE22DA-B666-704A-9B71-C7660C6EF427}" destId="{4D9AE6C7-6BD1-B34B-8138-4B3FC793E2A2}" srcOrd="0" destOrd="0" presId="urn:microsoft.com/office/officeart/2005/8/layout/lProcess2"/>
    <dgm:cxn modelId="{80244C0B-3309-47D5-8138-01A9D6317E0C}" type="presParOf" srcId="{A1EE22DA-B666-704A-9B71-C7660C6EF427}" destId="{2604D11E-1020-D14C-9775-63D2B3734DEA}" srcOrd="1" destOrd="0" presId="urn:microsoft.com/office/officeart/2005/8/layout/lProcess2"/>
    <dgm:cxn modelId="{6C976151-7AA9-4253-987F-B54F7125E223}" type="presParOf" srcId="{A1EE22DA-B666-704A-9B71-C7660C6EF427}" destId="{F85E4AA2-FD7C-8C46-8757-11B4BB5B14B6}" srcOrd="2" destOrd="0" presId="urn:microsoft.com/office/officeart/2005/8/layout/lProcess2"/>
    <dgm:cxn modelId="{AB0E6B59-E28F-4CCE-91D2-C62E83AB3305}" type="presParOf" srcId="{A1EE22DA-B666-704A-9B71-C7660C6EF427}" destId="{1999AFC3-7180-7546-8054-768D911B982A}" srcOrd="3" destOrd="0" presId="urn:microsoft.com/office/officeart/2005/8/layout/lProcess2"/>
    <dgm:cxn modelId="{8DBE6AC7-288A-4C99-8A25-C66B2D8D2E8E}" type="presParOf" srcId="{A1EE22DA-B666-704A-9B71-C7660C6EF427}" destId="{036026AE-F1F6-E44C-B943-976A340B1C34}" srcOrd="4" destOrd="0" presId="urn:microsoft.com/office/officeart/2005/8/layout/lProcess2"/>
    <dgm:cxn modelId="{F767E6F7-1ADE-4CF7-B3B3-69FC347898E6}" type="presParOf" srcId="{ABF0AC41-B826-2640-B069-21A04469C8A2}" destId="{BBE9A1A8-6453-CA4B-A356-02ED97951066}" srcOrd="3" destOrd="0" presId="urn:microsoft.com/office/officeart/2005/8/layout/lProcess2"/>
    <dgm:cxn modelId="{A77A9568-B374-4400-B8DA-99023F0EC973}" type="presParOf" srcId="{ABF0AC41-B826-2640-B069-21A04469C8A2}" destId="{A973E810-B5F7-B847-BB4D-A4EEACD3D579}" srcOrd="4" destOrd="0" presId="urn:microsoft.com/office/officeart/2005/8/layout/lProcess2"/>
    <dgm:cxn modelId="{FA173BCA-9FAB-4877-A0AD-D05804624385}" type="presParOf" srcId="{A973E810-B5F7-B847-BB4D-A4EEACD3D579}" destId="{9D36AABC-1889-794B-941B-C376EBBBE49B}" srcOrd="0" destOrd="0" presId="urn:microsoft.com/office/officeart/2005/8/layout/lProcess2"/>
    <dgm:cxn modelId="{80BA3598-62EE-49F2-BC94-5E8476BCBE3C}" type="presParOf" srcId="{A973E810-B5F7-B847-BB4D-A4EEACD3D579}" destId="{B54259F4-5E08-D744-9F07-A99A4259D39F}" srcOrd="1" destOrd="0" presId="urn:microsoft.com/office/officeart/2005/8/layout/lProcess2"/>
    <dgm:cxn modelId="{38A4B076-2251-44BE-A6B6-AD04FB0155EE}" type="presParOf" srcId="{A973E810-B5F7-B847-BB4D-A4EEACD3D579}" destId="{0CC12B6B-F4A4-D94A-8B87-52D8E03FA899}" srcOrd="2" destOrd="0" presId="urn:microsoft.com/office/officeart/2005/8/layout/lProcess2"/>
    <dgm:cxn modelId="{ED834F2C-1C41-4658-B6DD-2FBD8459EA96}" type="presParOf" srcId="{0CC12B6B-F4A4-D94A-8B87-52D8E03FA899}" destId="{593BB5A6-7513-2D4C-B183-BF98AABAA6AD}" srcOrd="0" destOrd="0" presId="urn:microsoft.com/office/officeart/2005/8/layout/lProcess2"/>
    <dgm:cxn modelId="{977BEB9D-7D9D-4F6D-B1C2-32FE48944AB8}" type="presParOf" srcId="{593BB5A6-7513-2D4C-B183-BF98AABAA6AD}" destId="{EB68819F-9ABA-CB4E-A778-37172685538A}" srcOrd="0" destOrd="0" presId="urn:microsoft.com/office/officeart/2005/8/layout/lProcess2"/>
    <dgm:cxn modelId="{0B4E62A2-3E56-4154-A5F9-F95A7E319290}" type="presParOf" srcId="{593BB5A6-7513-2D4C-B183-BF98AABAA6AD}" destId="{CCCEF51C-7A3F-E348-8DAE-D1A2A11E1816}" srcOrd="1" destOrd="0" presId="urn:microsoft.com/office/officeart/2005/8/layout/lProcess2"/>
    <dgm:cxn modelId="{2C4E477B-C07F-47C1-98C8-3E1398B7762E}" type="presParOf" srcId="{593BB5A6-7513-2D4C-B183-BF98AABAA6AD}" destId="{90801055-7D30-1543-AB3C-9938241D0A77}" srcOrd="2" destOrd="0" presId="urn:microsoft.com/office/officeart/2005/8/layout/lProcess2"/>
    <dgm:cxn modelId="{CF8D6849-450A-4B85-AA86-BD8D816E51EF}" type="presParOf" srcId="{593BB5A6-7513-2D4C-B183-BF98AABAA6AD}" destId="{E18DE3BE-DF77-F545-AB02-21ECD35EB994}" srcOrd="3" destOrd="0" presId="urn:microsoft.com/office/officeart/2005/8/layout/lProcess2"/>
    <dgm:cxn modelId="{A41327B3-7E6E-4DE9-814D-22096C9C6C97}" type="presParOf" srcId="{593BB5A6-7513-2D4C-B183-BF98AABAA6AD}" destId="{577854CB-E5C6-FE4E-9DD8-395653ECFEA4}" srcOrd="4" destOrd="0" presId="urn:microsoft.com/office/officeart/2005/8/layout/lProcess2"/>
    <dgm:cxn modelId="{EFEBC92B-F5DF-4A0E-B619-D01BD6E6BC60}" type="presParOf" srcId="{ABF0AC41-B826-2640-B069-21A04469C8A2}" destId="{F3CAA4E0-2D69-AA46-8BE9-1E9358E610EC}" srcOrd="5" destOrd="0" presId="urn:microsoft.com/office/officeart/2005/8/layout/lProcess2"/>
    <dgm:cxn modelId="{78EC68DB-D571-47E4-BFEE-FCC5411B1B75}" type="presParOf" srcId="{ABF0AC41-B826-2640-B069-21A04469C8A2}" destId="{4EBA05D2-F3B9-5444-B017-90E4F773EB7E}" srcOrd="6" destOrd="0" presId="urn:microsoft.com/office/officeart/2005/8/layout/lProcess2"/>
    <dgm:cxn modelId="{B540E711-000B-4696-AD40-D4D3EF4893C3}" type="presParOf" srcId="{4EBA05D2-F3B9-5444-B017-90E4F773EB7E}" destId="{12B83AE1-55A2-4346-A246-9734BAE99F38}" srcOrd="0" destOrd="0" presId="urn:microsoft.com/office/officeart/2005/8/layout/lProcess2"/>
    <dgm:cxn modelId="{37304383-286B-41D2-83B6-E176FD9E541F}" type="presParOf" srcId="{4EBA05D2-F3B9-5444-B017-90E4F773EB7E}" destId="{4B595BA1-81F7-8D42-806E-275271921FA4}" srcOrd="1" destOrd="0" presId="urn:microsoft.com/office/officeart/2005/8/layout/lProcess2"/>
    <dgm:cxn modelId="{A06FF7D6-96BC-46B6-BEDC-84A0403EB511}" type="presParOf" srcId="{4EBA05D2-F3B9-5444-B017-90E4F773EB7E}" destId="{56100F48-86F8-B24E-8393-6E3F05832AC0}" srcOrd="2" destOrd="0" presId="urn:microsoft.com/office/officeart/2005/8/layout/lProcess2"/>
    <dgm:cxn modelId="{6A9F80A1-BF65-4535-90BC-67E56111E733}" type="presParOf" srcId="{56100F48-86F8-B24E-8393-6E3F05832AC0}" destId="{EA536EED-9177-DB42-B94C-3D92208A9189}" srcOrd="0" destOrd="0" presId="urn:microsoft.com/office/officeart/2005/8/layout/lProcess2"/>
    <dgm:cxn modelId="{193A49E0-1379-4C7E-83F9-33AE7378940D}" type="presParOf" srcId="{EA536EED-9177-DB42-B94C-3D92208A9189}" destId="{F246D334-1277-9D49-9714-93302AFA95EB}" srcOrd="0" destOrd="0" presId="urn:microsoft.com/office/officeart/2005/8/layout/lProcess2"/>
    <dgm:cxn modelId="{9AAA5579-DA62-45B0-9B05-692031042342}" type="presParOf" srcId="{EA536EED-9177-DB42-B94C-3D92208A9189}" destId="{3FA41CC6-CABA-1648-82C3-22D13B4CACD2}" srcOrd="1" destOrd="0" presId="urn:microsoft.com/office/officeart/2005/8/layout/lProcess2"/>
    <dgm:cxn modelId="{98428B2B-4507-4C6E-94B1-5F7FEF2709D2}" type="presParOf" srcId="{EA536EED-9177-DB42-B94C-3D92208A9189}" destId="{13531692-773D-D64C-876B-6764407EABA9}" srcOrd="2" destOrd="0" presId="urn:microsoft.com/office/officeart/2005/8/layout/lProcess2"/>
    <dgm:cxn modelId="{0759E7D7-A7F8-4E38-B55F-E7D64B79AB0E}" type="presParOf" srcId="{ABF0AC41-B826-2640-B069-21A04469C8A2}" destId="{82485A5F-B521-034C-A306-0ED6EA2704AC}" srcOrd="7" destOrd="0" presId="urn:microsoft.com/office/officeart/2005/8/layout/lProcess2"/>
    <dgm:cxn modelId="{60C3303D-5449-4B6A-8F29-E335A8B51003}" type="presParOf" srcId="{ABF0AC41-B826-2640-B069-21A04469C8A2}" destId="{2AABD066-0974-0E4F-A0B3-4FA52AFAD7E3}" srcOrd="8" destOrd="0" presId="urn:microsoft.com/office/officeart/2005/8/layout/lProcess2"/>
    <dgm:cxn modelId="{2F2BF8C5-C411-484A-AA21-567BC0C6543A}" type="presParOf" srcId="{2AABD066-0974-0E4F-A0B3-4FA52AFAD7E3}" destId="{78C3991C-5FD8-4042-9670-DB469A88A64C}" srcOrd="0" destOrd="0" presId="urn:microsoft.com/office/officeart/2005/8/layout/lProcess2"/>
    <dgm:cxn modelId="{85026F7E-F040-4BA3-9E5F-4315F2D17C2B}" type="presParOf" srcId="{2AABD066-0974-0E4F-A0B3-4FA52AFAD7E3}" destId="{A0923075-07DA-F940-89DE-97A6407BCD09}" srcOrd="1" destOrd="0" presId="urn:microsoft.com/office/officeart/2005/8/layout/lProcess2"/>
    <dgm:cxn modelId="{74111437-60C5-4847-8F83-670D7EAC3A59}" type="presParOf" srcId="{2AABD066-0974-0E4F-A0B3-4FA52AFAD7E3}" destId="{F9524261-E5F7-CF48-919D-A472FA33A3F7}" srcOrd="2" destOrd="0" presId="urn:microsoft.com/office/officeart/2005/8/layout/lProcess2"/>
    <dgm:cxn modelId="{878807F3-FE0F-45E4-B3A5-D6B83A696F0C}" type="presParOf" srcId="{F9524261-E5F7-CF48-919D-A472FA33A3F7}" destId="{E3DC7E65-54F3-4B40-ABC9-C2690627A8CC}" srcOrd="0" destOrd="0" presId="urn:microsoft.com/office/officeart/2005/8/layout/lProcess2"/>
    <dgm:cxn modelId="{67DB6C87-0B7C-48C6-B28F-A755E41F406F}" type="presParOf" srcId="{E3DC7E65-54F3-4B40-ABC9-C2690627A8CC}" destId="{499D7F13-30E4-C349-89E1-14C6F7CAF643}" srcOrd="0" destOrd="0" presId="urn:microsoft.com/office/officeart/2005/8/layout/lProcess2"/>
    <dgm:cxn modelId="{79E3597B-0C16-4549-8573-790259041449}" type="presParOf" srcId="{E3DC7E65-54F3-4B40-ABC9-C2690627A8CC}" destId="{D5126294-E186-C14B-BBBC-4AD8039D8F4B}" srcOrd="1" destOrd="0" presId="urn:microsoft.com/office/officeart/2005/8/layout/lProcess2"/>
    <dgm:cxn modelId="{B5791EDB-615B-4479-8620-79F2B6864B85}" type="presParOf" srcId="{E3DC7E65-54F3-4B40-ABC9-C2690627A8CC}" destId="{979D1A65-429A-7644-8E12-C39B514AEA46}" srcOrd="2" destOrd="0" presId="urn:microsoft.com/office/officeart/2005/8/layout/lProcess2"/>
    <dgm:cxn modelId="{28C37BB6-636B-4DE7-A562-E209CFC669DC}" type="presParOf" srcId="{E3DC7E65-54F3-4B40-ABC9-C2690627A8CC}" destId="{F8748F78-44C6-9844-B8F4-FA4C5F99E9B5}" srcOrd="3" destOrd="0" presId="urn:microsoft.com/office/officeart/2005/8/layout/lProcess2"/>
    <dgm:cxn modelId="{817CA970-85C7-473F-A57F-194FA22DF1B8}" type="presParOf" srcId="{E3DC7E65-54F3-4B40-ABC9-C2690627A8CC}" destId="{693AD3D3-A4F1-AF48-90D8-05D4F4BDB581}"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CD6628-C2D1-4A45-BA1A-33CB9EB5438E}" type="doc">
      <dgm:prSet loTypeId="urn:microsoft.com/office/officeart/2005/8/layout/lProcess2" loCatId="" qsTypeId="urn:microsoft.com/office/officeart/2005/8/quickstyle/simple4" qsCatId="simple" csTypeId="urn:microsoft.com/office/officeart/2005/8/colors/accent1_2" csCatId="accent1" phldr="1"/>
      <dgm:spPr/>
      <dgm:t>
        <a:bodyPr/>
        <a:lstStyle/>
        <a:p>
          <a:endParaRPr lang="en-US"/>
        </a:p>
      </dgm:t>
    </dgm:pt>
    <dgm:pt modelId="{E8112DA5-81C2-304A-8F05-636107EB12FA}">
      <dgm:prSet phldrT="[Text]" custT="1"/>
      <dgm:spPr/>
      <dgm:t>
        <a:bodyPr/>
        <a:lstStyle/>
        <a:p>
          <a:r>
            <a:rPr lang="en-GB" sz="1500" b="1" dirty="0"/>
            <a:t>1. Improve awareness and understanding of AMR</a:t>
          </a:r>
        </a:p>
        <a:p>
          <a:endParaRPr lang="en-GB" sz="1500" b="1" dirty="0"/>
        </a:p>
      </dgm:t>
    </dgm:pt>
    <dgm:pt modelId="{81DEE760-E5BC-E24A-BA63-B6D7762F727C}" type="parTrans" cxnId="{3F0457A2-4231-1F41-8C4C-DC36A675B7A3}">
      <dgm:prSet/>
      <dgm:spPr/>
      <dgm:t>
        <a:bodyPr/>
        <a:lstStyle/>
        <a:p>
          <a:endParaRPr lang="en-US"/>
        </a:p>
      </dgm:t>
    </dgm:pt>
    <dgm:pt modelId="{A747F326-B8CE-3C41-A3E3-994BFD9810D9}" type="sibTrans" cxnId="{3F0457A2-4231-1F41-8C4C-DC36A675B7A3}">
      <dgm:prSet/>
      <dgm:spPr/>
      <dgm:t>
        <a:bodyPr/>
        <a:lstStyle/>
        <a:p>
          <a:endParaRPr lang="en-US"/>
        </a:p>
      </dgm:t>
    </dgm:pt>
    <dgm:pt modelId="{473C6000-2E0B-BE45-9D9B-A1B889AA03C7}">
      <dgm:prSet phldrT="[Text]" custT="1"/>
      <dgm:spPr>
        <a:solidFill>
          <a:srgbClr val="8C7EBB"/>
        </a:solidFill>
      </dgm:spPr>
      <dgm:t>
        <a:bodyPr/>
        <a:lstStyle/>
        <a:p>
          <a:r>
            <a:rPr lang="en-US" sz="1500" dirty="0"/>
            <a:t>Risk communication</a:t>
          </a:r>
        </a:p>
      </dgm:t>
    </dgm:pt>
    <dgm:pt modelId="{E2844B06-0CE7-4541-B77B-4C51581BD8A4}" type="parTrans" cxnId="{D0D320AF-9272-204D-8C0F-B0F613315889}">
      <dgm:prSet/>
      <dgm:spPr/>
      <dgm:t>
        <a:bodyPr/>
        <a:lstStyle/>
        <a:p>
          <a:endParaRPr lang="en-US"/>
        </a:p>
      </dgm:t>
    </dgm:pt>
    <dgm:pt modelId="{E3B93121-2AC9-5B45-A5A2-C065AA9DD616}" type="sibTrans" cxnId="{D0D320AF-9272-204D-8C0F-B0F613315889}">
      <dgm:prSet/>
      <dgm:spPr/>
      <dgm:t>
        <a:bodyPr/>
        <a:lstStyle/>
        <a:p>
          <a:endParaRPr lang="en-US"/>
        </a:p>
      </dgm:t>
    </dgm:pt>
    <dgm:pt modelId="{1B4DE456-DBB8-5143-877F-29F1781D209B}">
      <dgm:prSet phldrT="[Text]" custT="1"/>
      <dgm:spPr>
        <a:solidFill>
          <a:srgbClr val="8C7EBB"/>
        </a:solidFill>
      </dgm:spPr>
      <dgm:t>
        <a:bodyPr/>
        <a:lstStyle/>
        <a:p>
          <a:r>
            <a:rPr lang="en-US" sz="1500" dirty="0"/>
            <a:t>Education</a:t>
          </a:r>
        </a:p>
      </dgm:t>
    </dgm:pt>
    <dgm:pt modelId="{5AF4D59B-DD10-6E4A-998A-51693CED5737}" type="parTrans" cxnId="{1C80FED9-BF6D-D74D-8345-9C324995ED45}">
      <dgm:prSet/>
      <dgm:spPr/>
      <dgm:t>
        <a:bodyPr/>
        <a:lstStyle/>
        <a:p>
          <a:endParaRPr lang="en-US"/>
        </a:p>
      </dgm:t>
    </dgm:pt>
    <dgm:pt modelId="{40C90FFA-9E2F-2F4B-86F8-211BA06A1874}" type="sibTrans" cxnId="{1C80FED9-BF6D-D74D-8345-9C324995ED45}">
      <dgm:prSet/>
      <dgm:spPr/>
      <dgm:t>
        <a:bodyPr/>
        <a:lstStyle/>
        <a:p>
          <a:endParaRPr lang="en-US"/>
        </a:p>
      </dgm:t>
    </dgm:pt>
    <dgm:pt modelId="{2E53A1DB-698F-3544-8D9C-6567767810B4}">
      <dgm:prSet phldrT="[Text]" custT="1"/>
      <dgm:spPr>
        <a:solidFill>
          <a:srgbClr val="5B68B1"/>
        </a:solidFill>
      </dgm:spPr>
      <dgm:t>
        <a:bodyPr/>
        <a:lstStyle/>
        <a:p>
          <a:r>
            <a:rPr lang="en-US" sz="1500" dirty="0"/>
            <a:t>IPC in health care</a:t>
          </a:r>
        </a:p>
      </dgm:t>
    </dgm:pt>
    <dgm:pt modelId="{F68279EA-BE7C-A841-B1AE-EAEB00F5DB85}" type="parTrans" cxnId="{77905E0F-5035-764B-9EA3-BEF97C193029}">
      <dgm:prSet/>
      <dgm:spPr/>
      <dgm:t>
        <a:bodyPr/>
        <a:lstStyle/>
        <a:p>
          <a:endParaRPr lang="en-US"/>
        </a:p>
      </dgm:t>
    </dgm:pt>
    <dgm:pt modelId="{D964D511-65AD-D94C-88AC-B9F1DE498491}" type="sibTrans" cxnId="{77905E0F-5035-764B-9EA3-BEF97C193029}">
      <dgm:prSet/>
      <dgm:spPr/>
      <dgm:t>
        <a:bodyPr/>
        <a:lstStyle/>
        <a:p>
          <a:endParaRPr lang="en-US"/>
        </a:p>
      </dgm:t>
    </dgm:pt>
    <dgm:pt modelId="{302E9AB0-6BE4-4648-AB2F-BC3C4DB1F620}">
      <dgm:prSet phldrT="[Text]" custT="1"/>
      <dgm:spPr>
        <a:solidFill>
          <a:srgbClr val="5B68B1"/>
        </a:solidFill>
      </dgm:spPr>
      <dgm:t>
        <a:bodyPr/>
        <a:lstStyle/>
        <a:p>
          <a:r>
            <a:rPr lang="en-US" sz="1500" dirty="0"/>
            <a:t>Community level prevention</a:t>
          </a:r>
        </a:p>
      </dgm:t>
    </dgm:pt>
    <dgm:pt modelId="{00FC3572-1E5D-A348-B1A1-A858577C1FD0}" type="parTrans" cxnId="{279378FF-AC56-EA40-BAD7-A1280816B990}">
      <dgm:prSet/>
      <dgm:spPr/>
      <dgm:t>
        <a:bodyPr/>
        <a:lstStyle/>
        <a:p>
          <a:endParaRPr lang="en-US"/>
        </a:p>
      </dgm:t>
    </dgm:pt>
    <dgm:pt modelId="{37CA83B5-33DE-C44E-9203-B65C36531846}" type="sibTrans" cxnId="{279378FF-AC56-EA40-BAD7-A1280816B990}">
      <dgm:prSet/>
      <dgm:spPr/>
      <dgm:t>
        <a:bodyPr/>
        <a:lstStyle/>
        <a:p>
          <a:endParaRPr lang="en-US"/>
        </a:p>
      </dgm:t>
    </dgm:pt>
    <dgm:pt modelId="{B614DCFF-532F-2B43-BB6D-EAA6527E36C8}">
      <dgm:prSet phldrT="[Text]" custT="1"/>
      <dgm:spPr/>
      <dgm:t>
        <a:bodyPr/>
        <a:lstStyle/>
        <a:p>
          <a:endParaRPr lang="en-ZA" sz="1500" b="1" dirty="0"/>
        </a:p>
        <a:p>
          <a:r>
            <a:rPr lang="ru-RU" sz="1500" b="1" dirty="0"/>
            <a:t>4. </a:t>
          </a:r>
          <a:r>
            <a:rPr lang="en-GB" sz="1500" b="1" dirty="0"/>
            <a:t>Optimize the use of antimicrobial medicines in human &amp; animal health</a:t>
          </a:r>
        </a:p>
        <a:p>
          <a:endParaRPr lang="en-US" sz="1500" b="1" dirty="0"/>
        </a:p>
      </dgm:t>
    </dgm:pt>
    <dgm:pt modelId="{88E73AFD-C668-104B-A7F4-5297510CE33A}" type="parTrans" cxnId="{F92A8107-EF14-7F4D-AA7D-A8063B4553C3}">
      <dgm:prSet/>
      <dgm:spPr/>
      <dgm:t>
        <a:bodyPr/>
        <a:lstStyle/>
        <a:p>
          <a:endParaRPr lang="en-US"/>
        </a:p>
      </dgm:t>
    </dgm:pt>
    <dgm:pt modelId="{0EA7EB19-8956-BD46-9CF3-15B19FECEDF1}" type="sibTrans" cxnId="{F92A8107-EF14-7F4D-AA7D-A8063B4553C3}">
      <dgm:prSet/>
      <dgm:spPr/>
      <dgm:t>
        <a:bodyPr/>
        <a:lstStyle/>
        <a:p>
          <a:endParaRPr lang="en-US"/>
        </a:p>
      </dgm:t>
    </dgm:pt>
    <dgm:pt modelId="{2C6AB4AC-4382-AE4F-9BF0-1AD9B22A6264}">
      <dgm:prSet phldrT="[Text]" custT="1"/>
      <dgm:spPr/>
      <dgm:t>
        <a:bodyPr/>
        <a:lstStyle/>
        <a:p>
          <a:r>
            <a:rPr lang="ru-RU" sz="1500" b="1" dirty="0"/>
            <a:t>5. </a:t>
          </a:r>
          <a:r>
            <a:rPr lang="en-US" sz="1500" b="1" dirty="0"/>
            <a:t>Ensure sustainable investment through research &amp; development</a:t>
          </a:r>
        </a:p>
      </dgm:t>
    </dgm:pt>
    <dgm:pt modelId="{24791F6A-7A56-CC40-8F97-3569E5474577}" type="parTrans" cxnId="{03CAD40A-D642-6F4E-B1E7-BFAAAED1D7B2}">
      <dgm:prSet/>
      <dgm:spPr/>
      <dgm:t>
        <a:bodyPr/>
        <a:lstStyle/>
        <a:p>
          <a:endParaRPr lang="en-US"/>
        </a:p>
      </dgm:t>
    </dgm:pt>
    <dgm:pt modelId="{95263604-CAC1-E243-A9CF-ECACE61A48E2}" type="sibTrans" cxnId="{03CAD40A-D642-6F4E-B1E7-BFAAAED1D7B2}">
      <dgm:prSet/>
      <dgm:spPr/>
      <dgm:t>
        <a:bodyPr/>
        <a:lstStyle/>
        <a:p>
          <a:endParaRPr lang="en-US"/>
        </a:p>
      </dgm:t>
    </dgm:pt>
    <dgm:pt modelId="{F600BCF9-854A-D540-AC41-57293C9BEB71}">
      <dgm:prSet phldrT="[Text]" custT="1"/>
      <dgm:spPr>
        <a:solidFill>
          <a:srgbClr val="E74692"/>
        </a:solidFill>
      </dgm:spPr>
      <dgm:t>
        <a:bodyPr/>
        <a:lstStyle/>
        <a:p>
          <a:r>
            <a:rPr lang="en-GB" sz="1500" dirty="0"/>
            <a:t>Use in veterinary sector and agriculture</a:t>
          </a:r>
          <a:endParaRPr lang="en-US" sz="1500" dirty="0"/>
        </a:p>
      </dgm:t>
    </dgm:pt>
    <dgm:pt modelId="{A4CC6956-8113-1D45-9F24-FF5E0029533B}" type="parTrans" cxnId="{566559DA-4368-554A-BC33-CEC1A86A5E1E}">
      <dgm:prSet/>
      <dgm:spPr/>
      <dgm:t>
        <a:bodyPr/>
        <a:lstStyle/>
        <a:p>
          <a:endParaRPr lang="en-US"/>
        </a:p>
      </dgm:t>
    </dgm:pt>
    <dgm:pt modelId="{1E4A68F5-ADD9-9C48-B20A-10535B4BDB8D}" type="sibTrans" cxnId="{566559DA-4368-554A-BC33-CEC1A86A5E1E}">
      <dgm:prSet/>
      <dgm:spPr/>
      <dgm:t>
        <a:bodyPr/>
        <a:lstStyle/>
        <a:p>
          <a:endParaRPr lang="en-US"/>
        </a:p>
      </dgm:t>
    </dgm:pt>
    <dgm:pt modelId="{FEC9D2F9-F2FC-2545-B37C-81C0E1BCB152}">
      <dgm:prSet phldrT="[Text]" custT="1"/>
      <dgm:spPr>
        <a:solidFill>
          <a:srgbClr val="E74692"/>
        </a:solidFill>
      </dgm:spPr>
      <dgm:t>
        <a:bodyPr/>
        <a:lstStyle/>
        <a:p>
          <a:r>
            <a:rPr lang="en-US" sz="1500" dirty="0"/>
            <a:t>Access to quality antimicrobial medicines, regulation,</a:t>
          </a:r>
          <a:r>
            <a:rPr lang="en-US" sz="1500" baseline="0" dirty="0"/>
            <a:t> AMS</a:t>
          </a:r>
          <a:endParaRPr lang="en-US" sz="1500" dirty="0"/>
        </a:p>
      </dgm:t>
    </dgm:pt>
    <dgm:pt modelId="{8D6C15D3-66C6-8548-AE7D-AE3F98D2F749}" type="parTrans" cxnId="{93AAE50E-8034-9744-ABD0-A71726DD97CF}">
      <dgm:prSet/>
      <dgm:spPr/>
      <dgm:t>
        <a:bodyPr/>
        <a:lstStyle/>
        <a:p>
          <a:endParaRPr lang="en-US"/>
        </a:p>
      </dgm:t>
    </dgm:pt>
    <dgm:pt modelId="{0483356D-0E32-9C43-8BBF-022AE7C7D4CB}" type="sibTrans" cxnId="{93AAE50E-8034-9744-ABD0-A71726DD97CF}">
      <dgm:prSet/>
      <dgm:spPr/>
      <dgm:t>
        <a:bodyPr/>
        <a:lstStyle/>
        <a:p>
          <a:endParaRPr lang="en-US"/>
        </a:p>
      </dgm:t>
    </dgm:pt>
    <dgm:pt modelId="{A65D2B84-7777-7D4A-A29F-2DF6C4A2AD18}">
      <dgm:prSet phldrT="[Text]" custT="1"/>
      <dgm:spPr>
        <a:solidFill>
          <a:srgbClr val="5B68B1"/>
        </a:solidFill>
      </dgm:spPr>
      <dgm:t>
        <a:bodyPr/>
        <a:lstStyle/>
        <a:p>
          <a:r>
            <a:rPr lang="en-US" sz="1500" dirty="0"/>
            <a:t>Animal health: prevention and control</a:t>
          </a:r>
        </a:p>
      </dgm:t>
    </dgm:pt>
    <dgm:pt modelId="{DEA822D0-6BFD-6948-8ED6-89CEE898CEBB}" type="parTrans" cxnId="{88EAB46D-E892-0F45-8CC6-0AE4ED62951E}">
      <dgm:prSet/>
      <dgm:spPr/>
      <dgm:t>
        <a:bodyPr/>
        <a:lstStyle/>
        <a:p>
          <a:endParaRPr lang="en-US"/>
        </a:p>
      </dgm:t>
    </dgm:pt>
    <dgm:pt modelId="{719F2D55-EE98-9842-A116-21A14ACA3065}" type="sibTrans" cxnId="{88EAB46D-E892-0F45-8CC6-0AE4ED62951E}">
      <dgm:prSet/>
      <dgm:spPr/>
      <dgm:t>
        <a:bodyPr/>
        <a:lstStyle/>
        <a:p>
          <a:endParaRPr lang="en-US"/>
        </a:p>
      </dgm:t>
    </dgm:pt>
    <dgm:pt modelId="{18BF44E8-8DB7-484F-93AA-EA469462B1F9}">
      <dgm:prSet phldrT="[Text]" custT="1"/>
      <dgm:spPr>
        <a:solidFill>
          <a:srgbClr val="BD1A2F"/>
        </a:solidFill>
      </dgm:spPr>
      <dgm:t>
        <a:bodyPr/>
        <a:lstStyle/>
        <a:p>
          <a:r>
            <a:rPr lang="en-US" sz="1500" dirty="0"/>
            <a:t>Measuring the burden of AMR</a:t>
          </a:r>
        </a:p>
      </dgm:t>
    </dgm:pt>
    <dgm:pt modelId="{E40721D2-1129-F24F-8CB6-B0A763BC09F3}" type="parTrans" cxnId="{B46CB386-7D2E-5A4D-9790-21AF54538414}">
      <dgm:prSet/>
      <dgm:spPr/>
      <dgm:t>
        <a:bodyPr/>
        <a:lstStyle/>
        <a:p>
          <a:endParaRPr lang="en-US"/>
        </a:p>
      </dgm:t>
    </dgm:pt>
    <dgm:pt modelId="{04430F77-6788-E34B-B23D-DF21A810016B}" type="sibTrans" cxnId="{B46CB386-7D2E-5A4D-9790-21AF54538414}">
      <dgm:prSet/>
      <dgm:spPr/>
      <dgm:t>
        <a:bodyPr/>
        <a:lstStyle/>
        <a:p>
          <a:endParaRPr lang="en-US"/>
        </a:p>
      </dgm:t>
    </dgm:pt>
    <dgm:pt modelId="{C2D7D13E-8F1C-964E-9FF8-AD9EB0FDE36E}">
      <dgm:prSet phldrT="[Text]" custT="1"/>
      <dgm:spPr>
        <a:solidFill>
          <a:srgbClr val="BD1A2F"/>
        </a:solidFill>
      </dgm:spPr>
      <dgm:t>
        <a:bodyPr/>
        <a:lstStyle/>
        <a:p>
          <a:r>
            <a:rPr lang="en-US" sz="1500" dirty="0"/>
            <a:t>Assessing investment needs</a:t>
          </a:r>
        </a:p>
      </dgm:t>
    </dgm:pt>
    <dgm:pt modelId="{5F6367D7-6690-5F43-AAD7-0AC749F7148D}" type="parTrans" cxnId="{B1001B40-69AB-AD44-9A73-181000E53D56}">
      <dgm:prSet/>
      <dgm:spPr/>
      <dgm:t>
        <a:bodyPr/>
        <a:lstStyle/>
        <a:p>
          <a:endParaRPr lang="en-US"/>
        </a:p>
      </dgm:t>
    </dgm:pt>
    <dgm:pt modelId="{23E185BF-E76C-7246-A675-5575BC337704}" type="sibTrans" cxnId="{B1001B40-69AB-AD44-9A73-181000E53D56}">
      <dgm:prSet/>
      <dgm:spPr/>
      <dgm:t>
        <a:bodyPr/>
        <a:lstStyle/>
        <a:p>
          <a:endParaRPr lang="en-US"/>
        </a:p>
      </dgm:t>
    </dgm:pt>
    <dgm:pt modelId="{8E3DE464-B6D1-FA44-A852-F4D87279CC89}">
      <dgm:prSet phldrT="[Text]" custT="1"/>
      <dgm:spPr>
        <a:solidFill>
          <a:srgbClr val="BD1A2F"/>
        </a:solidFill>
      </dgm:spPr>
      <dgm:t>
        <a:bodyPr/>
        <a:lstStyle/>
        <a:p>
          <a:r>
            <a:rPr lang="en-US" sz="1500" dirty="0"/>
            <a:t>Establishing procedures for participation</a:t>
          </a:r>
        </a:p>
      </dgm:t>
    </dgm:pt>
    <dgm:pt modelId="{CF92FFC6-8C11-7D4C-ADDF-DA03FD6F3978}" type="parTrans" cxnId="{BC31AAE6-4FEE-874C-A9E4-8EBD925D8B6A}">
      <dgm:prSet/>
      <dgm:spPr/>
      <dgm:t>
        <a:bodyPr/>
        <a:lstStyle/>
        <a:p>
          <a:endParaRPr lang="en-US"/>
        </a:p>
      </dgm:t>
    </dgm:pt>
    <dgm:pt modelId="{34466164-D58F-3142-9316-1A6450B3296C}" type="sibTrans" cxnId="{BC31AAE6-4FEE-874C-A9E4-8EBD925D8B6A}">
      <dgm:prSet/>
      <dgm:spPr/>
      <dgm:t>
        <a:bodyPr/>
        <a:lstStyle/>
        <a:p>
          <a:endParaRPr lang="en-US"/>
        </a:p>
      </dgm:t>
    </dgm:pt>
    <dgm:pt modelId="{627DC555-01AF-2346-B2F5-2AD8FAE819B5}">
      <dgm:prSet phldrT="[Text]" custT="1"/>
      <dgm:spPr/>
      <dgm:t>
        <a:bodyPr/>
        <a:lstStyle/>
        <a:p>
          <a:r>
            <a:rPr lang="ru-RU" sz="1500" b="1" dirty="0"/>
            <a:t>3. </a:t>
          </a:r>
          <a:r>
            <a:rPr lang="en-GB" sz="1500" b="1" dirty="0"/>
            <a:t>Reduce the incidence of infection through effective hygiene &amp; IPC</a:t>
          </a:r>
        </a:p>
      </dgm:t>
    </dgm:pt>
    <dgm:pt modelId="{6BAB7A88-B333-564F-84EB-0BA9821F566D}" type="sibTrans" cxnId="{881C7AE4-BC19-5E47-AF99-A4EBF2C92965}">
      <dgm:prSet/>
      <dgm:spPr/>
      <dgm:t>
        <a:bodyPr/>
        <a:lstStyle/>
        <a:p>
          <a:endParaRPr lang="en-US"/>
        </a:p>
      </dgm:t>
    </dgm:pt>
    <dgm:pt modelId="{E0C26E88-F02E-BF44-9A13-C846D558B112}" type="parTrans" cxnId="{881C7AE4-BC19-5E47-AF99-A4EBF2C92965}">
      <dgm:prSet/>
      <dgm:spPr/>
      <dgm:t>
        <a:bodyPr/>
        <a:lstStyle/>
        <a:p>
          <a:endParaRPr lang="en-US"/>
        </a:p>
      </dgm:t>
    </dgm:pt>
    <dgm:pt modelId="{EDC1127E-C727-F747-9083-3951581ADC40}">
      <dgm:prSet phldrT="[Text]" custT="1"/>
      <dgm:spPr>
        <a:solidFill>
          <a:srgbClr val="924A9E"/>
        </a:solidFill>
      </dgm:spPr>
      <dgm:t>
        <a:bodyPr/>
        <a:lstStyle/>
        <a:p>
          <a:r>
            <a:rPr lang="en-US" sz="1500" dirty="0"/>
            <a:t>Research and development</a:t>
          </a:r>
        </a:p>
      </dgm:t>
    </dgm:pt>
    <dgm:pt modelId="{5B6212E1-31D2-8548-BEA3-23CD846BA0E4}">
      <dgm:prSet phldrT="[Text]" custT="1"/>
      <dgm:spPr>
        <a:solidFill>
          <a:srgbClr val="924A9E"/>
        </a:solidFill>
      </dgm:spPr>
      <dgm:t>
        <a:bodyPr/>
        <a:lstStyle/>
        <a:p>
          <a:r>
            <a:rPr lang="en-US" sz="1500" dirty="0"/>
            <a:t>Laboratory capacities</a:t>
          </a:r>
        </a:p>
      </dgm:t>
    </dgm:pt>
    <dgm:pt modelId="{FDF2A843-0777-D149-8885-9C3BBF74A6A8}">
      <dgm:prSet phldrT="[Text]" custT="1"/>
      <dgm:spPr>
        <a:solidFill>
          <a:srgbClr val="924A9E"/>
        </a:solidFill>
      </dgm:spPr>
      <dgm:t>
        <a:bodyPr/>
        <a:lstStyle/>
        <a:p>
          <a:r>
            <a:rPr lang="en-GB" sz="1500" dirty="0"/>
            <a:t>National AMR surveillance</a:t>
          </a:r>
          <a:endParaRPr lang="en-US" sz="1500" dirty="0"/>
        </a:p>
      </dgm:t>
    </dgm:pt>
    <dgm:pt modelId="{610C1C2C-E2DE-3C4D-89FB-641D98A21F19}">
      <dgm:prSet phldrT="[Text]" custT="1"/>
      <dgm:spPr/>
      <dgm:t>
        <a:bodyPr/>
        <a:lstStyle/>
        <a:p>
          <a:r>
            <a:rPr lang="en-GB" sz="1500" b="1" dirty="0"/>
            <a:t>2. Strengthen knowledge through surveillance and research</a:t>
          </a:r>
        </a:p>
        <a:p>
          <a:endParaRPr lang="en-GB" sz="1500" b="1" dirty="0"/>
        </a:p>
      </dgm:t>
    </dgm:pt>
    <dgm:pt modelId="{749FAA3E-974D-A648-8009-6D6A490467E0}" type="sibTrans" cxnId="{2C7D1B4C-EEF2-B24D-A3BA-917E586135BE}">
      <dgm:prSet/>
      <dgm:spPr/>
      <dgm:t>
        <a:bodyPr/>
        <a:lstStyle/>
        <a:p>
          <a:endParaRPr lang="en-US"/>
        </a:p>
      </dgm:t>
    </dgm:pt>
    <dgm:pt modelId="{E994EF9C-188B-754A-94A6-964588DDBF71}" type="parTrans" cxnId="{2C7D1B4C-EEF2-B24D-A3BA-917E586135BE}">
      <dgm:prSet/>
      <dgm:spPr/>
      <dgm:t>
        <a:bodyPr/>
        <a:lstStyle/>
        <a:p>
          <a:endParaRPr lang="en-US"/>
        </a:p>
      </dgm:t>
    </dgm:pt>
    <dgm:pt modelId="{34264A4F-1E4E-DC41-B704-60BD6D64BA8B}" type="sibTrans" cxnId="{5B480898-B7B6-414B-91EA-CEF6E2BE5A12}">
      <dgm:prSet/>
      <dgm:spPr/>
      <dgm:t>
        <a:bodyPr/>
        <a:lstStyle/>
        <a:p>
          <a:endParaRPr lang="en-US"/>
        </a:p>
      </dgm:t>
    </dgm:pt>
    <dgm:pt modelId="{BEE2761E-8665-5142-A849-D61427D57802}" type="parTrans" cxnId="{5B480898-B7B6-414B-91EA-CEF6E2BE5A12}">
      <dgm:prSet/>
      <dgm:spPr/>
      <dgm:t>
        <a:bodyPr/>
        <a:lstStyle/>
        <a:p>
          <a:endParaRPr lang="en-US"/>
        </a:p>
      </dgm:t>
    </dgm:pt>
    <dgm:pt modelId="{4D638B5F-C02E-904F-8EDC-C16158791A8D}" type="sibTrans" cxnId="{F970D10D-38AA-B241-AB90-B8E7D1677704}">
      <dgm:prSet/>
      <dgm:spPr/>
      <dgm:t>
        <a:bodyPr/>
        <a:lstStyle/>
        <a:p>
          <a:endParaRPr lang="en-US"/>
        </a:p>
      </dgm:t>
    </dgm:pt>
    <dgm:pt modelId="{852D4F7C-F593-904D-982C-6447F7F3FA6D}" type="parTrans" cxnId="{F970D10D-38AA-B241-AB90-B8E7D1677704}">
      <dgm:prSet/>
      <dgm:spPr/>
      <dgm:t>
        <a:bodyPr/>
        <a:lstStyle/>
        <a:p>
          <a:endParaRPr lang="en-US"/>
        </a:p>
      </dgm:t>
    </dgm:pt>
    <dgm:pt modelId="{C605CD15-1758-E441-9C9F-00D574C425BB}" type="sibTrans" cxnId="{8BB30B0C-F821-F549-8E0D-F837B3D2384F}">
      <dgm:prSet/>
      <dgm:spPr/>
      <dgm:t>
        <a:bodyPr/>
        <a:lstStyle/>
        <a:p>
          <a:endParaRPr lang="en-US"/>
        </a:p>
      </dgm:t>
    </dgm:pt>
    <dgm:pt modelId="{F4C6EE10-1075-ED42-9DF1-D36A1967680B}" type="parTrans" cxnId="{8BB30B0C-F821-F549-8E0D-F837B3D2384F}">
      <dgm:prSet/>
      <dgm:spPr/>
      <dgm:t>
        <a:bodyPr/>
        <a:lstStyle/>
        <a:p>
          <a:endParaRPr lang="en-US"/>
        </a:p>
      </dgm:t>
    </dgm:pt>
    <dgm:pt modelId="{ABF0AC41-B826-2640-B069-21A04469C8A2}" type="pres">
      <dgm:prSet presAssocID="{D7CD6628-C2D1-4A45-BA1A-33CB9EB5438E}" presName="theList" presStyleCnt="0">
        <dgm:presLayoutVars>
          <dgm:dir/>
          <dgm:animLvl val="lvl"/>
          <dgm:resizeHandles val="exact"/>
        </dgm:presLayoutVars>
      </dgm:prSet>
      <dgm:spPr/>
    </dgm:pt>
    <dgm:pt modelId="{65C992E1-9035-DD41-BE17-20F2CC587E24}" type="pres">
      <dgm:prSet presAssocID="{E8112DA5-81C2-304A-8F05-636107EB12FA}" presName="compNode" presStyleCnt="0"/>
      <dgm:spPr/>
    </dgm:pt>
    <dgm:pt modelId="{A5D803A5-9DE5-0442-B0AD-706ACF1CE7F8}" type="pres">
      <dgm:prSet presAssocID="{E8112DA5-81C2-304A-8F05-636107EB12FA}" presName="aNode" presStyleLbl="bgShp" presStyleIdx="0" presStyleCnt="5" custLinFactNeighborX="-1918"/>
      <dgm:spPr/>
    </dgm:pt>
    <dgm:pt modelId="{6977AB83-A104-6145-B868-27B38C31AB7C}" type="pres">
      <dgm:prSet presAssocID="{E8112DA5-81C2-304A-8F05-636107EB12FA}" presName="textNode" presStyleLbl="bgShp" presStyleIdx="0" presStyleCnt="5"/>
      <dgm:spPr/>
    </dgm:pt>
    <dgm:pt modelId="{F31A2D7A-27BC-0440-ADB5-8BAED50B2ABE}" type="pres">
      <dgm:prSet presAssocID="{E8112DA5-81C2-304A-8F05-636107EB12FA}" presName="compChildNode" presStyleCnt="0"/>
      <dgm:spPr/>
    </dgm:pt>
    <dgm:pt modelId="{215E5447-30A1-1C40-8E18-8BCA9F893950}" type="pres">
      <dgm:prSet presAssocID="{E8112DA5-81C2-304A-8F05-636107EB12FA}" presName="theInnerList" presStyleCnt="0"/>
      <dgm:spPr/>
    </dgm:pt>
    <dgm:pt modelId="{D165B42B-C2AD-CC45-AD92-773B6B1095AF}" type="pres">
      <dgm:prSet presAssocID="{473C6000-2E0B-BE45-9D9B-A1B889AA03C7}" presName="childNode" presStyleLbl="node1" presStyleIdx="0" presStyleCnt="13" custScaleX="110914" custLinFactNeighborX="146" custLinFactNeighborY="16016">
        <dgm:presLayoutVars>
          <dgm:bulletEnabled val="1"/>
        </dgm:presLayoutVars>
      </dgm:prSet>
      <dgm:spPr/>
    </dgm:pt>
    <dgm:pt modelId="{735DCD50-FB46-244E-86C4-C75A995206C4}" type="pres">
      <dgm:prSet presAssocID="{473C6000-2E0B-BE45-9D9B-A1B889AA03C7}" presName="aSpace2" presStyleCnt="0"/>
      <dgm:spPr/>
    </dgm:pt>
    <dgm:pt modelId="{FD0A743C-C29B-9E47-B2F7-EDDAAB441F2E}" type="pres">
      <dgm:prSet presAssocID="{1B4DE456-DBB8-5143-877F-29F1781D209B}" presName="childNode" presStyleLbl="node1" presStyleIdx="1" presStyleCnt="13" custScaleX="111206">
        <dgm:presLayoutVars>
          <dgm:bulletEnabled val="1"/>
        </dgm:presLayoutVars>
      </dgm:prSet>
      <dgm:spPr/>
    </dgm:pt>
    <dgm:pt modelId="{98047085-03E9-4F45-855E-5F7F654ECBD9}" type="pres">
      <dgm:prSet presAssocID="{E8112DA5-81C2-304A-8F05-636107EB12FA}" presName="aSpace" presStyleCnt="0"/>
      <dgm:spPr/>
    </dgm:pt>
    <dgm:pt modelId="{680C268F-A68C-E143-A1D3-541166202A59}" type="pres">
      <dgm:prSet presAssocID="{610C1C2C-E2DE-3C4D-89FB-641D98A21F19}" presName="compNode" presStyleCnt="0"/>
      <dgm:spPr/>
    </dgm:pt>
    <dgm:pt modelId="{FBDC3F2C-C555-934B-9495-95B8B7EF8B3D}" type="pres">
      <dgm:prSet presAssocID="{610C1C2C-E2DE-3C4D-89FB-641D98A21F19}" presName="aNode" presStyleLbl="bgShp" presStyleIdx="1" presStyleCnt="5"/>
      <dgm:spPr/>
    </dgm:pt>
    <dgm:pt modelId="{311CA76B-FDE2-344B-9421-2A9C3ADA3E4E}" type="pres">
      <dgm:prSet presAssocID="{610C1C2C-E2DE-3C4D-89FB-641D98A21F19}" presName="textNode" presStyleLbl="bgShp" presStyleIdx="1" presStyleCnt="5"/>
      <dgm:spPr/>
    </dgm:pt>
    <dgm:pt modelId="{3C8303AF-7585-BA43-89CC-6ACF38646867}" type="pres">
      <dgm:prSet presAssocID="{610C1C2C-E2DE-3C4D-89FB-641D98A21F19}" presName="compChildNode" presStyleCnt="0"/>
      <dgm:spPr/>
    </dgm:pt>
    <dgm:pt modelId="{A1EE22DA-B666-704A-9B71-C7660C6EF427}" type="pres">
      <dgm:prSet presAssocID="{610C1C2C-E2DE-3C4D-89FB-641D98A21F19}" presName="theInnerList" presStyleCnt="0"/>
      <dgm:spPr/>
    </dgm:pt>
    <dgm:pt modelId="{4D9AE6C7-6BD1-B34B-8138-4B3FC793E2A2}" type="pres">
      <dgm:prSet presAssocID="{FDF2A843-0777-D149-8885-9C3BBF74A6A8}" presName="childNode" presStyleLbl="node1" presStyleIdx="2" presStyleCnt="13">
        <dgm:presLayoutVars>
          <dgm:bulletEnabled val="1"/>
        </dgm:presLayoutVars>
      </dgm:prSet>
      <dgm:spPr/>
    </dgm:pt>
    <dgm:pt modelId="{2604D11E-1020-D14C-9775-63D2B3734DEA}" type="pres">
      <dgm:prSet presAssocID="{FDF2A843-0777-D149-8885-9C3BBF74A6A8}" presName="aSpace2" presStyleCnt="0"/>
      <dgm:spPr/>
    </dgm:pt>
    <dgm:pt modelId="{F85E4AA2-FD7C-8C46-8757-11B4BB5B14B6}" type="pres">
      <dgm:prSet presAssocID="{5B6212E1-31D2-8548-BEA3-23CD846BA0E4}" presName="childNode" presStyleLbl="node1" presStyleIdx="3" presStyleCnt="13">
        <dgm:presLayoutVars>
          <dgm:bulletEnabled val="1"/>
        </dgm:presLayoutVars>
      </dgm:prSet>
      <dgm:spPr/>
    </dgm:pt>
    <dgm:pt modelId="{1999AFC3-7180-7546-8054-768D911B982A}" type="pres">
      <dgm:prSet presAssocID="{5B6212E1-31D2-8548-BEA3-23CD846BA0E4}" presName="aSpace2" presStyleCnt="0"/>
      <dgm:spPr/>
    </dgm:pt>
    <dgm:pt modelId="{036026AE-F1F6-E44C-B943-976A340B1C34}" type="pres">
      <dgm:prSet presAssocID="{EDC1127E-C727-F747-9083-3951581ADC40}" presName="childNode" presStyleLbl="node1" presStyleIdx="4" presStyleCnt="13">
        <dgm:presLayoutVars>
          <dgm:bulletEnabled val="1"/>
        </dgm:presLayoutVars>
      </dgm:prSet>
      <dgm:spPr/>
    </dgm:pt>
    <dgm:pt modelId="{BBE9A1A8-6453-CA4B-A356-02ED97951066}" type="pres">
      <dgm:prSet presAssocID="{610C1C2C-E2DE-3C4D-89FB-641D98A21F19}" presName="aSpace" presStyleCnt="0"/>
      <dgm:spPr/>
    </dgm:pt>
    <dgm:pt modelId="{A973E810-B5F7-B847-BB4D-A4EEACD3D579}" type="pres">
      <dgm:prSet presAssocID="{627DC555-01AF-2346-B2F5-2AD8FAE819B5}" presName="compNode" presStyleCnt="0"/>
      <dgm:spPr/>
    </dgm:pt>
    <dgm:pt modelId="{9D36AABC-1889-794B-941B-C376EBBBE49B}" type="pres">
      <dgm:prSet presAssocID="{627DC555-01AF-2346-B2F5-2AD8FAE819B5}" presName="aNode" presStyleLbl="bgShp" presStyleIdx="2" presStyleCnt="5"/>
      <dgm:spPr/>
    </dgm:pt>
    <dgm:pt modelId="{B54259F4-5E08-D744-9F07-A99A4259D39F}" type="pres">
      <dgm:prSet presAssocID="{627DC555-01AF-2346-B2F5-2AD8FAE819B5}" presName="textNode" presStyleLbl="bgShp" presStyleIdx="2" presStyleCnt="5"/>
      <dgm:spPr/>
    </dgm:pt>
    <dgm:pt modelId="{0CC12B6B-F4A4-D94A-8B87-52D8E03FA899}" type="pres">
      <dgm:prSet presAssocID="{627DC555-01AF-2346-B2F5-2AD8FAE819B5}" presName="compChildNode" presStyleCnt="0"/>
      <dgm:spPr/>
    </dgm:pt>
    <dgm:pt modelId="{593BB5A6-7513-2D4C-B183-BF98AABAA6AD}" type="pres">
      <dgm:prSet presAssocID="{627DC555-01AF-2346-B2F5-2AD8FAE819B5}" presName="theInnerList" presStyleCnt="0"/>
      <dgm:spPr/>
    </dgm:pt>
    <dgm:pt modelId="{EB68819F-9ABA-CB4E-A778-37172685538A}" type="pres">
      <dgm:prSet presAssocID="{2E53A1DB-698F-3544-8D9C-6567767810B4}" presName="childNode" presStyleLbl="node1" presStyleIdx="5" presStyleCnt="13">
        <dgm:presLayoutVars>
          <dgm:bulletEnabled val="1"/>
        </dgm:presLayoutVars>
      </dgm:prSet>
      <dgm:spPr/>
    </dgm:pt>
    <dgm:pt modelId="{CCCEF51C-7A3F-E348-8DAE-D1A2A11E1816}" type="pres">
      <dgm:prSet presAssocID="{2E53A1DB-698F-3544-8D9C-6567767810B4}" presName="aSpace2" presStyleCnt="0"/>
      <dgm:spPr/>
    </dgm:pt>
    <dgm:pt modelId="{90801055-7D30-1543-AB3C-9938241D0A77}" type="pres">
      <dgm:prSet presAssocID="{302E9AB0-6BE4-4648-AB2F-BC3C4DB1F620}" presName="childNode" presStyleLbl="node1" presStyleIdx="6" presStyleCnt="13">
        <dgm:presLayoutVars>
          <dgm:bulletEnabled val="1"/>
        </dgm:presLayoutVars>
      </dgm:prSet>
      <dgm:spPr/>
    </dgm:pt>
    <dgm:pt modelId="{E18DE3BE-DF77-F545-AB02-21ECD35EB994}" type="pres">
      <dgm:prSet presAssocID="{302E9AB0-6BE4-4648-AB2F-BC3C4DB1F620}" presName="aSpace2" presStyleCnt="0"/>
      <dgm:spPr/>
    </dgm:pt>
    <dgm:pt modelId="{577854CB-E5C6-FE4E-9DD8-395653ECFEA4}" type="pres">
      <dgm:prSet presAssocID="{A65D2B84-7777-7D4A-A29F-2DF6C4A2AD18}" presName="childNode" presStyleLbl="node1" presStyleIdx="7" presStyleCnt="13">
        <dgm:presLayoutVars>
          <dgm:bulletEnabled val="1"/>
        </dgm:presLayoutVars>
      </dgm:prSet>
      <dgm:spPr/>
    </dgm:pt>
    <dgm:pt modelId="{F3CAA4E0-2D69-AA46-8BE9-1E9358E610EC}" type="pres">
      <dgm:prSet presAssocID="{627DC555-01AF-2346-B2F5-2AD8FAE819B5}" presName="aSpace" presStyleCnt="0"/>
      <dgm:spPr/>
    </dgm:pt>
    <dgm:pt modelId="{4EBA05D2-F3B9-5444-B017-90E4F773EB7E}" type="pres">
      <dgm:prSet presAssocID="{B614DCFF-532F-2B43-BB6D-EAA6527E36C8}" presName="compNode" presStyleCnt="0"/>
      <dgm:spPr/>
    </dgm:pt>
    <dgm:pt modelId="{12B83AE1-55A2-4346-A246-9734BAE99F38}" type="pres">
      <dgm:prSet presAssocID="{B614DCFF-532F-2B43-BB6D-EAA6527E36C8}" presName="aNode" presStyleLbl="bgShp" presStyleIdx="3" presStyleCnt="5"/>
      <dgm:spPr/>
    </dgm:pt>
    <dgm:pt modelId="{4B595BA1-81F7-8D42-806E-275271921FA4}" type="pres">
      <dgm:prSet presAssocID="{B614DCFF-532F-2B43-BB6D-EAA6527E36C8}" presName="textNode" presStyleLbl="bgShp" presStyleIdx="3" presStyleCnt="5"/>
      <dgm:spPr/>
    </dgm:pt>
    <dgm:pt modelId="{56100F48-86F8-B24E-8393-6E3F05832AC0}" type="pres">
      <dgm:prSet presAssocID="{B614DCFF-532F-2B43-BB6D-EAA6527E36C8}" presName="compChildNode" presStyleCnt="0"/>
      <dgm:spPr/>
    </dgm:pt>
    <dgm:pt modelId="{EA536EED-9177-DB42-B94C-3D92208A9189}" type="pres">
      <dgm:prSet presAssocID="{B614DCFF-532F-2B43-BB6D-EAA6527E36C8}" presName="theInnerList" presStyleCnt="0"/>
      <dgm:spPr/>
    </dgm:pt>
    <dgm:pt modelId="{F246D334-1277-9D49-9714-93302AFA95EB}" type="pres">
      <dgm:prSet presAssocID="{FEC9D2F9-F2FC-2545-B37C-81C0E1BCB152}" presName="childNode" presStyleLbl="node1" presStyleIdx="8" presStyleCnt="13">
        <dgm:presLayoutVars>
          <dgm:bulletEnabled val="1"/>
        </dgm:presLayoutVars>
      </dgm:prSet>
      <dgm:spPr/>
    </dgm:pt>
    <dgm:pt modelId="{3FA41CC6-CABA-1648-82C3-22D13B4CACD2}" type="pres">
      <dgm:prSet presAssocID="{FEC9D2F9-F2FC-2545-B37C-81C0E1BCB152}" presName="aSpace2" presStyleCnt="0"/>
      <dgm:spPr/>
    </dgm:pt>
    <dgm:pt modelId="{13531692-773D-D64C-876B-6764407EABA9}" type="pres">
      <dgm:prSet presAssocID="{F600BCF9-854A-D540-AC41-57293C9BEB71}" presName="childNode" presStyleLbl="node1" presStyleIdx="9" presStyleCnt="13">
        <dgm:presLayoutVars>
          <dgm:bulletEnabled val="1"/>
        </dgm:presLayoutVars>
      </dgm:prSet>
      <dgm:spPr/>
    </dgm:pt>
    <dgm:pt modelId="{82485A5F-B521-034C-A306-0ED6EA2704AC}" type="pres">
      <dgm:prSet presAssocID="{B614DCFF-532F-2B43-BB6D-EAA6527E36C8}" presName="aSpace" presStyleCnt="0"/>
      <dgm:spPr/>
    </dgm:pt>
    <dgm:pt modelId="{2AABD066-0974-0E4F-A0B3-4FA52AFAD7E3}" type="pres">
      <dgm:prSet presAssocID="{2C6AB4AC-4382-AE4F-9BF0-1AD9B22A6264}" presName="compNode" presStyleCnt="0"/>
      <dgm:spPr/>
    </dgm:pt>
    <dgm:pt modelId="{78C3991C-5FD8-4042-9670-DB469A88A64C}" type="pres">
      <dgm:prSet presAssocID="{2C6AB4AC-4382-AE4F-9BF0-1AD9B22A6264}" presName="aNode" presStyleLbl="bgShp" presStyleIdx="4" presStyleCnt="5"/>
      <dgm:spPr/>
    </dgm:pt>
    <dgm:pt modelId="{A0923075-07DA-F940-89DE-97A6407BCD09}" type="pres">
      <dgm:prSet presAssocID="{2C6AB4AC-4382-AE4F-9BF0-1AD9B22A6264}" presName="textNode" presStyleLbl="bgShp" presStyleIdx="4" presStyleCnt="5"/>
      <dgm:spPr/>
    </dgm:pt>
    <dgm:pt modelId="{F9524261-E5F7-CF48-919D-A472FA33A3F7}" type="pres">
      <dgm:prSet presAssocID="{2C6AB4AC-4382-AE4F-9BF0-1AD9B22A6264}" presName="compChildNode" presStyleCnt="0"/>
      <dgm:spPr/>
    </dgm:pt>
    <dgm:pt modelId="{E3DC7E65-54F3-4B40-ABC9-C2690627A8CC}" type="pres">
      <dgm:prSet presAssocID="{2C6AB4AC-4382-AE4F-9BF0-1AD9B22A6264}" presName="theInnerList" presStyleCnt="0"/>
      <dgm:spPr/>
    </dgm:pt>
    <dgm:pt modelId="{499D7F13-30E4-C349-89E1-14C6F7CAF643}" type="pres">
      <dgm:prSet presAssocID="{18BF44E8-8DB7-484F-93AA-EA469462B1F9}" presName="childNode" presStyleLbl="node1" presStyleIdx="10" presStyleCnt="13">
        <dgm:presLayoutVars>
          <dgm:bulletEnabled val="1"/>
        </dgm:presLayoutVars>
      </dgm:prSet>
      <dgm:spPr/>
    </dgm:pt>
    <dgm:pt modelId="{D5126294-E186-C14B-BBBC-4AD8039D8F4B}" type="pres">
      <dgm:prSet presAssocID="{18BF44E8-8DB7-484F-93AA-EA469462B1F9}" presName="aSpace2" presStyleCnt="0"/>
      <dgm:spPr/>
    </dgm:pt>
    <dgm:pt modelId="{979D1A65-429A-7644-8E12-C39B514AEA46}" type="pres">
      <dgm:prSet presAssocID="{C2D7D13E-8F1C-964E-9FF8-AD9EB0FDE36E}" presName="childNode" presStyleLbl="node1" presStyleIdx="11" presStyleCnt="13">
        <dgm:presLayoutVars>
          <dgm:bulletEnabled val="1"/>
        </dgm:presLayoutVars>
      </dgm:prSet>
      <dgm:spPr/>
    </dgm:pt>
    <dgm:pt modelId="{F8748F78-44C6-9844-B8F4-FA4C5F99E9B5}" type="pres">
      <dgm:prSet presAssocID="{C2D7D13E-8F1C-964E-9FF8-AD9EB0FDE36E}" presName="aSpace2" presStyleCnt="0"/>
      <dgm:spPr/>
    </dgm:pt>
    <dgm:pt modelId="{693AD3D3-A4F1-AF48-90D8-05D4F4BDB581}" type="pres">
      <dgm:prSet presAssocID="{8E3DE464-B6D1-FA44-A852-F4D87279CC89}" presName="childNode" presStyleLbl="node1" presStyleIdx="12" presStyleCnt="13">
        <dgm:presLayoutVars>
          <dgm:bulletEnabled val="1"/>
        </dgm:presLayoutVars>
      </dgm:prSet>
      <dgm:spPr/>
    </dgm:pt>
  </dgm:ptLst>
  <dgm:cxnLst>
    <dgm:cxn modelId="{7D972102-1E7D-4712-B828-36863FF21EC8}" type="presOf" srcId="{A65D2B84-7777-7D4A-A29F-2DF6C4A2AD18}" destId="{577854CB-E5C6-FE4E-9DD8-395653ECFEA4}" srcOrd="0" destOrd="0" presId="urn:microsoft.com/office/officeart/2005/8/layout/lProcess2"/>
    <dgm:cxn modelId="{F92A8107-EF14-7F4D-AA7D-A8063B4553C3}" srcId="{D7CD6628-C2D1-4A45-BA1A-33CB9EB5438E}" destId="{B614DCFF-532F-2B43-BB6D-EAA6527E36C8}" srcOrd="3" destOrd="0" parTransId="{88E73AFD-C668-104B-A7F4-5297510CE33A}" sibTransId="{0EA7EB19-8956-BD46-9CF3-15B19FECEDF1}"/>
    <dgm:cxn modelId="{03CAD40A-D642-6F4E-B1E7-BFAAAED1D7B2}" srcId="{D7CD6628-C2D1-4A45-BA1A-33CB9EB5438E}" destId="{2C6AB4AC-4382-AE4F-9BF0-1AD9B22A6264}" srcOrd="4" destOrd="0" parTransId="{24791F6A-7A56-CC40-8F97-3569E5474577}" sibTransId="{95263604-CAC1-E243-A9CF-ECACE61A48E2}"/>
    <dgm:cxn modelId="{8BB30B0C-F821-F549-8E0D-F837B3D2384F}" srcId="{610C1C2C-E2DE-3C4D-89FB-641D98A21F19}" destId="{FDF2A843-0777-D149-8885-9C3BBF74A6A8}" srcOrd="0" destOrd="0" parTransId="{F4C6EE10-1075-ED42-9DF1-D36A1967680B}" sibTransId="{C605CD15-1758-E441-9C9F-00D574C425BB}"/>
    <dgm:cxn modelId="{F970D10D-38AA-B241-AB90-B8E7D1677704}" srcId="{610C1C2C-E2DE-3C4D-89FB-641D98A21F19}" destId="{5B6212E1-31D2-8548-BEA3-23CD846BA0E4}" srcOrd="1" destOrd="0" parTransId="{852D4F7C-F593-904D-982C-6447F7F3FA6D}" sibTransId="{4D638B5F-C02E-904F-8EDC-C16158791A8D}"/>
    <dgm:cxn modelId="{93AAE50E-8034-9744-ABD0-A71726DD97CF}" srcId="{B614DCFF-532F-2B43-BB6D-EAA6527E36C8}" destId="{FEC9D2F9-F2FC-2545-B37C-81C0E1BCB152}" srcOrd="0" destOrd="0" parTransId="{8D6C15D3-66C6-8548-AE7D-AE3F98D2F749}" sibTransId="{0483356D-0E32-9C43-8BBF-022AE7C7D4CB}"/>
    <dgm:cxn modelId="{77905E0F-5035-764B-9EA3-BEF97C193029}" srcId="{627DC555-01AF-2346-B2F5-2AD8FAE819B5}" destId="{2E53A1DB-698F-3544-8D9C-6567767810B4}" srcOrd="0" destOrd="0" parTransId="{F68279EA-BE7C-A841-B1AE-EAEB00F5DB85}" sibTransId="{D964D511-65AD-D94C-88AC-B9F1DE498491}"/>
    <dgm:cxn modelId="{3800FE14-3625-43F3-83E9-246C6DAD72C5}" type="presOf" srcId="{1B4DE456-DBB8-5143-877F-29F1781D209B}" destId="{FD0A743C-C29B-9E47-B2F7-EDDAAB441F2E}" srcOrd="0" destOrd="0" presId="urn:microsoft.com/office/officeart/2005/8/layout/lProcess2"/>
    <dgm:cxn modelId="{39C6C41D-255B-4229-9151-CAA0F6724888}" type="presOf" srcId="{2C6AB4AC-4382-AE4F-9BF0-1AD9B22A6264}" destId="{78C3991C-5FD8-4042-9670-DB469A88A64C}" srcOrd="0" destOrd="0" presId="urn:microsoft.com/office/officeart/2005/8/layout/lProcess2"/>
    <dgm:cxn modelId="{676D7520-32F6-4855-A052-BC5F226B0DC8}" type="presOf" srcId="{5B6212E1-31D2-8548-BEA3-23CD846BA0E4}" destId="{F85E4AA2-FD7C-8C46-8757-11B4BB5B14B6}" srcOrd="0" destOrd="0" presId="urn:microsoft.com/office/officeart/2005/8/layout/lProcess2"/>
    <dgm:cxn modelId="{31BBCD31-E10A-4BDA-9C25-844769ED0C1B}" type="presOf" srcId="{627DC555-01AF-2346-B2F5-2AD8FAE819B5}" destId="{B54259F4-5E08-D744-9F07-A99A4259D39F}" srcOrd="1" destOrd="0" presId="urn:microsoft.com/office/officeart/2005/8/layout/lProcess2"/>
    <dgm:cxn modelId="{E42B2138-DF9B-4BEC-8734-68A5754E513C}" type="presOf" srcId="{610C1C2C-E2DE-3C4D-89FB-641D98A21F19}" destId="{FBDC3F2C-C555-934B-9495-95B8B7EF8B3D}" srcOrd="0" destOrd="0" presId="urn:microsoft.com/office/officeart/2005/8/layout/lProcess2"/>
    <dgm:cxn modelId="{EE55FB3D-9FB1-444D-BA84-6B475AECAEB4}" type="presOf" srcId="{E8112DA5-81C2-304A-8F05-636107EB12FA}" destId="{6977AB83-A104-6145-B868-27B38C31AB7C}" srcOrd="1" destOrd="0" presId="urn:microsoft.com/office/officeart/2005/8/layout/lProcess2"/>
    <dgm:cxn modelId="{72D9193E-D52B-4339-B3B6-02CA4F7FCEAE}" type="presOf" srcId="{627DC555-01AF-2346-B2F5-2AD8FAE819B5}" destId="{9D36AABC-1889-794B-941B-C376EBBBE49B}" srcOrd="0" destOrd="0" presId="urn:microsoft.com/office/officeart/2005/8/layout/lProcess2"/>
    <dgm:cxn modelId="{B1001B40-69AB-AD44-9A73-181000E53D56}" srcId="{2C6AB4AC-4382-AE4F-9BF0-1AD9B22A6264}" destId="{C2D7D13E-8F1C-964E-9FF8-AD9EB0FDE36E}" srcOrd="1" destOrd="0" parTransId="{5F6367D7-6690-5F43-AAD7-0AC749F7148D}" sibTransId="{23E185BF-E76C-7246-A675-5575BC337704}"/>
    <dgm:cxn modelId="{0908035D-10BD-418D-BEA9-1DC0BB2B2AC7}" type="presOf" srcId="{FEC9D2F9-F2FC-2545-B37C-81C0E1BCB152}" destId="{F246D334-1277-9D49-9714-93302AFA95EB}" srcOrd="0" destOrd="0" presId="urn:microsoft.com/office/officeart/2005/8/layout/lProcess2"/>
    <dgm:cxn modelId="{7E3DD446-99E0-4231-B526-CB45B8877BC4}" type="presOf" srcId="{610C1C2C-E2DE-3C4D-89FB-641D98A21F19}" destId="{311CA76B-FDE2-344B-9421-2A9C3ADA3E4E}" srcOrd="1" destOrd="0" presId="urn:microsoft.com/office/officeart/2005/8/layout/lProcess2"/>
    <dgm:cxn modelId="{2C7D1B4C-EEF2-B24D-A3BA-917E586135BE}" srcId="{D7CD6628-C2D1-4A45-BA1A-33CB9EB5438E}" destId="{610C1C2C-E2DE-3C4D-89FB-641D98A21F19}" srcOrd="1" destOrd="0" parTransId="{E994EF9C-188B-754A-94A6-964588DDBF71}" sibTransId="{749FAA3E-974D-A648-8009-6D6A490467E0}"/>
    <dgm:cxn modelId="{88EAB46D-E892-0F45-8CC6-0AE4ED62951E}" srcId="{627DC555-01AF-2346-B2F5-2AD8FAE819B5}" destId="{A65D2B84-7777-7D4A-A29F-2DF6C4A2AD18}" srcOrd="2" destOrd="0" parTransId="{DEA822D0-6BFD-6948-8ED6-89CEE898CEBB}" sibTransId="{719F2D55-EE98-9842-A116-21A14ACA3065}"/>
    <dgm:cxn modelId="{A7330676-1E66-44CB-9861-0AC3AF80A99D}" type="presOf" srcId="{2E53A1DB-698F-3544-8D9C-6567767810B4}" destId="{EB68819F-9ABA-CB4E-A778-37172685538A}" srcOrd="0" destOrd="0" presId="urn:microsoft.com/office/officeart/2005/8/layout/lProcess2"/>
    <dgm:cxn modelId="{09F97179-FC1C-4458-A612-23BE60D859F7}" type="presOf" srcId="{18BF44E8-8DB7-484F-93AA-EA469462B1F9}" destId="{499D7F13-30E4-C349-89E1-14C6F7CAF643}" srcOrd="0" destOrd="0" presId="urn:microsoft.com/office/officeart/2005/8/layout/lProcess2"/>
    <dgm:cxn modelId="{67558659-ABC4-4094-B6D3-886206293E52}" type="presOf" srcId="{B614DCFF-532F-2B43-BB6D-EAA6527E36C8}" destId="{4B595BA1-81F7-8D42-806E-275271921FA4}" srcOrd="1" destOrd="0" presId="urn:microsoft.com/office/officeart/2005/8/layout/lProcess2"/>
    <dgm:cxn modelId="{D82AEB83-383F-4F6A-A6F7-6F557B62C985}" type="presOf" srcId="{2C6AB4AC-4382-AE4F-9BF0-1AD9B22A6264}" destId="{A0923075-07DA-F940-89DE-97A6407BCD09}" srcOrd="1" destOrd="0" presId="urn:microsoft.com/office/officeart/2005/8/layout/lProcess2"/>
    <dgm:cxn modelId="{B46CB386-7D2E-5A4D-9790-21AF54538414}" srcId="{2C6AB4AC-4382-AE4F-9BF0-1AD9B22A6264}" destId="{18BF44E8-8DB7-484F-93AA-EA469462B1F9}" srcOrd="0" destOrd="0" parTransId="{E40721D2-1129-F24F-8CB6-B0A763BC09F3}" sibTransId="{04430F77-6788-E34B-B23D-DF21A810016B}"/>
    <dgm:cxn modelId="{277DDF8D-4529-482B-812D-E4622E4925C5}" type="presOf" srcId="{473C6000-2E0B-BE45-9D9B-A1B889AA03C7}" destId="{D165B42B-C2AD-CC45-AD92-773B6B1095AF}" srcOrd="0" destOrd="0" presId="urn:microsoft.com/office/officeart/2005/8/layout/lProcess2"/>
    <dgm:cxn modelId="{94DB9895-7DEF-4E95-98D7-FE983CB676EB}" type="presOf" srcId="{302E9AB0-6BE4-4648-AB2F-BC3C4DB1F620}" destId="{90801055-7D30-1543-AB3C-9938241D0A77}" srcOrd="0" destOrd="0" presId="urn:microsoft.com/office/officeart/2005/8/layout/lProcess2"/>
    <dgm:cxn modelId="{5B480898-B7B6-414B-91EA-CEF6E2BE5A12}" srcId="{610C1C2C-E2DE-3C4D-89FB-641D98A21F19}" destId="{EDC1127E-C727-F747-9083-3951581ADC40}" srcOrd="2" destOrd="0" parTransId="{BEE2761E-8665-5142-A849-D61427D57802}" sibTransId="{34264A4F-1E4E-DC41-B704-60BD6D64BA8B}"/>
    <dgm:cxn modelId="{5937F1A0-4E7C-4707-A8A7-9B0D7D4BE802}" type="presOf" srcId="{8E3DE464-B6D1-FA44-A852-F4D87279CC89}" destId="{693AD3D3-A4F1-AF48-90D8-05D4F4BDB581}" srcOrd="0" destOrd="0" presId="urn:microsoft.com/office/officeart/2005/8/layout/lProcess2"/>
    <dgm:cxn modelId="{3F0457A2-4231-1F41-8C4C-DC36A675B7A3}" srcId="{D7CD6628-C2D1-4A45-BA1A-33CB9EB5438E}" destId="{E8112DA5-81C2-304A-8F05-636107EB12FA}" srcOrd="0" destOrd="0" parTransId="{81DEE760-E5BC-E24A-BA63-B6D7762F727C}" sibTransId="{A747F326-B8CE-3C41-A3E3-994BFD9810D9}"/>
    <dgm:cxn modelId="{F8E22AA3-2F4C-4136-94A7-9AB4E13A8A6F}" type="presOf" srcId="{FDF2A843-0777-D149-8885-9C3BBF74A6A8}" destId="{4D9AE6C7-6BD1-B34B-8138-4B3FC793E2A2}" srcOrd="0" destOrd="0" presId="urn:microsoft.com/office/officeart/2005/8/layout/lProcess2"/>
    <dgm:cxn modelId="{D0D320AF-9272-204D-8C0F-B0F613315889}" srcId="{E8112DA5-81C2-304A-8F05-636107EB12FA}" destId="{473C6000-2E0B-BE45-9D9B-A1B889AA03C7}" srcOrd="0" destOrd="0" parTransId="{E2844B06-0CE7-4541-B77B-4C51581BD8A4}" sibTransId="{E3B93121-2AC9-5B45-A5A2-C065AA9DD616}"/>
    <dgm:cxn modelId="{9030D4B3-738F-42B8-B532-8CD89D6EA058}" type="presOf" srcId="{E8112DA5-81C2-304A-8F05-636107EB12FA}" destId="{A5D803A5-9DE5-0442-B0AD-706ACF1CE7F8}" srcOrd="0" destOrd="0" presId="urn:microsoft.com/office/officeart/2005/8/layout/lProcess2"/>
    <dgm:cxn modelId="{ACB7A4C2-D78F-49E7-9FFD-B4DA459ECDAB}" type="presOf" srcId="{EDC1127E-C727-F747-9083-3951581ADC40}" destId="{036026AE-F1F6-E44C-B943-976A340B1C34}" srcOrd="0" destOrd="0" presId="urn:microsoft.com/office/officeart/2005/8/layout/lProcess2"/>
    <dgm:cxn modelId="{0BF6C2C2-1BD6-4E6E-93F3-47704F3E8EC8}" type="presOf" srcId="{F600BCF9-854A-D540-AC41-57293C9BEB71}" destId="{13531692-773D-D64C-876B-6764407EABA9}" srcOrd="0" destOrd="0" presId="urn:microsoft.com/office/officeart/2005/8/layout/lProcess2"/>
    <dgm:cxn modelId="{E4E6B2CD-EC71-4098-A602-EA440FDF9D40}" type="presOf" srcId="{D7CD6628-C2D1-4A45-BA1A-33CB9EB5438E}" destId="{ABF0AC41-B826-2640-B069-21A04469C8A2}" srcOrd="0" destOrd="0" presId="urn:microsoft.com/office/officeart/2005/8/layout/lProcess2"/>
    <dgm:cxn modelId="{1C80FED9-BF6D-D74D-8345-9C324995ED45}" srcId="{E8112DA5-81C2-304A-8F05-636107EB12FA}" destId="{1B4DE456-DBB8-5143-877F-29F1781D209B}" srcOrd="1" destOrd="0" parTransId="{5AF4D59B-DD10-6E4A-998A-51693CED5737}" sibTransId="{40C90FFA-9E2F-2F4B-86F8-211BA06A1874}"/>
    <dgm:cxn modelId="{566559DA-4368-554A-BC33-CEC1A86A5E1E}" srcId="{B614DCFF-532F-2B43-BB6D-EAA6527E36C8}" destId="{F600BCF9-854A-D540-AC41-57293C9BEB71}" srcOrd="1" destOrd="0" parTransId="{A4CC6956-8113-1D45-9F24-FF5E0029533B}" sibTransId="{1E4A68F5-ADD9-9C48-B20A-10535B4BDB8D}"/>
    <dgm:cxn modelId="{881C7AE4-BC19-5E47-AF99-A4EBF2C92965}" srcId="{D7CD6628-C2D1-4A45-BA1A-33CB9EB5438E}" destId="{627DC555-01AF-2346-B2F5-2AD8FAE819B5}" srcOrd="2" destOrd="0" parTransId="{E0C26E88-F02E-BF44-9A13-C846D558B112}" sibTransId="{6BAB7A88-B333-564F-84EB-0BA9821F566D}"/>
    <dgm:cxn modelId="{BC31AAE6-4FEE-874C-A9E4-8EBD925D8B6A}" srcId="{2C6AB4AC-4382-AE4F-9BF0-1AD9B22A6264}" destId="{8E3DE464-B6D1-FA44-A852-F4D87279CC89}" srcOrd="2" destOrd="0" parTransId="{CF92FFC6-8C11-7D4C-ADDF-DA03FD6F3978}" sibTransId="{34466164-D58F-3142-9316-1A6450B3296C}"/>
    <dgm:cxn modelId="{CBE057EC-2CB0-4346-8674-45F1BA910FC3}" type="presOf" srcId="{B614DCFF-532F-2B43-BB6D-EAA6527E36C8}" destId="{12B83AE1-55A2-4346-A246-9734BAE99F38}" srcOrd="0" destOrd="0" presId="urn:microsoft.com/office/officeart/2005/8/layout/lProcess2"/>
    <dgm:cxn modelId="{279378FF-AC56-EA40-BAD7-A1280816B990}" srcId="{627DC555-01AF-2346-B2F5-2AD8FAE819B5}" destId="{302E9AB0-6BE4-4648-AB2F-BC3C4DB1F620}" srcOrd="1" destOrd="0" parTransId="{00FC3572-1E5D-A348-B1A1-A858577C1FD0}" sibTransId="{37CA83B5-33DE-C44E-9203-B65C36531846}"/>
    <dgm:cxn modelId="{A078C4FF-FAE3-45B2-BD04-0DBF9739D664}" type="presOf" srcId="{C2D7D13E-8F1C-964E-9FF8-AD9EB0FDE36E}" destId="{979D1A65-429A-7644-8E12-C39B514AEA46}" srcOrd="0" destOrd="0" presId="urn:microsoft.com/office/officeart/2005/8/layout/lProcess2"/>
    <dgm:cxn modelId="{B5508C3A-7CB1-4A71-9067-01B9EFD29532}" type="presParOf" srcId="{ABF0AC41-B826-2640-B069-21A04469C8A2}" destId="{65C992E1-9035-DD41-BE17-20F2CC587E24}" srcOrd="0" destOrd="0" presId="urn:microsoft.com/office/officeart/2005/8/layout/lProcess2"/>
    <dgm:cxn modelId="{595FD993-EBFA-48B0-97E9-3E99F22DE1E4}" type="presParOf" srcId="{65C992E1-9035-DD41-BE17-20F2CC587E24}" destId="{A5D803A5-9DE5-0442-B0AD-706ACF1CE7F8}" srcOrd="0" destOrd="0" presId="urn:microsoft.com/office/officeart/2005/8/layout/lProcess2"/>
    <dgm:cxn modelId="{C8786FC1-6BF5-4775-802C-0FF159ABE401}" type="presParOf" srcId="{65C992E1-9035-DD41-BE17-20F2CC587E24}" destId="{6977AB83-A104-6145-B868-27B38C31AB7C}" srcOrd="1" destOrd="0" presId="urn:microsoft.com/office/officeart/2005/8/layout/lProcess2"/>
    <dgm:cxn modelId="{3E17C89C-2B5B-43C7-99AE-89423448C5A7}" type="presParOf" srcId="{65C992E1-9035-DD41-BE17-20F2CC587E24}" destId="{F31A2D7A-27BC-0440-ADB5-8BAED50B2ABE}" srcOrd="2" destOrd="0" presId="urn:microsoft.com/office/officeart/2005/8/layout/lProcess2"/>
    <dgm:cxn modelId="{723A354C-E0F9-4832-A359-58FD1CAF516D}" type="presParOf" srcId="{F31A2D7A-27BC-0440-ADB5-8BAED50B2ABE}" destId="{215E5447-30A1-1C40-8E18-8BCA9F893950}" srcOrd="0" destOrd="0" presId="urn:microsoft.com/office/officeart/2005/8/layout/lProcess2"/>
    <dgm:cxn modelId="{294B110F-CD14-4069-966D-CB5D410C87A8}" type="presParOf" srcId="{215E5447-30A1-1C40-8E18-8BCA9F893950}" destId="{D165B42B-C2AD-CC45-AD92-773B6B1095AF}" srcOrd="0" destOrd="0" presId="urn:microsoft.com/office/officeart/2005/8/layout/lProcess2"/>
    <dgm:cxn modelId="{A66F5D84-AA42-4C6D-AD8F-90CFB058547A}" type="presParOf" srcId="{215E5447-30A1-1C40-8E18-8BCA9F893950}" destId="{735DCD50-FB46-244E-86C4-C75A995206C4}" srcOrd="1" destOrd="0" presId="urn:microsoft.com/office/officeart/2005/8/layout/lProcess2"/>
    <dgm:cxn modelId="{975460DF-08B2-46C1-A4BE-A7DBC54ABED4}" type="presParOf" srcId="{215E5447-30A1-1C40-8E18-8BCA9F893950}" destId="{FD0A743C-C29B-9E47-B2F7-EDDAAB441F2E}" srcOrd="2" destOrd="0" presId="urn:microsoft.com/office/officeart/2005/8/layout/lProcess2"/>
    <dgm:cxn modelId="{3EEA66ED-C105-47C5-B841-4D0F66CD9A05}" type="presParOf" srcId="{ABF0AC41-B826-2640-B069-21A04469C8A2}" destId="{98047085-03E9-4F45-855E-5F7F654ECBD9}" srcOrd="1" destOrd="0" presId="urn:microsoft.com/office/officeart/2005/8/layout/lProcess2"/>
    <dgm:cxn modelId="{D4784055-ACF5-4799-B83C-6D9D5A04C45D}" type="presParOf" srcId="{ABF0AC41-B826-2640-B069-21A04469C8A2}" destId="{680C268F-A68C-E143-A1D3-541166202A59}" srcOrd="2" destOrd="0" presId="urn:microsoft.com/office/officeart/2005/8/layout/lProcess2"/>
    <dgm:cxn modelId="{5E602575-F5CF-4BE8-B206-5276E9394BA2}" type="presParOf" srcId="{680C268F-A68C-E143-A1D3-541166202A59}" destId="{FBDC3F2C-C555-934B-9495-95B8B7EF8B3D}" srcOrd="0" destOrd="0" presId="urn:microsoft.com/office/officeart/2005/8/layout/lProcess2"/>
    <dgm:cxn modelId="{8B3E96CA-0565-4999-870C-4287A2E72963}" type="presParOf" srcId="{680C268F-A68C-E143-A1D3-541166202A59}" destId="{311CA76B-FDE2-344B-9421-2A9C3ADA3E4E}" srcOrd="1" destOrd="0" presId="urn:microsoft.com/office/officeart/2005/8/layout/lProcess2"/>
    <dgm:cxn modelId="{A8657C31-C37A-4828-89FB-595ED9B0EE94}" type="presParOf" srcId="{680C268F-A68C-E143-A1D3-541166202A59}" destId="{3C8303AF-7585-BA43-89CC-6ACF38646867}" srcOrd="2" destOrd="0" presId="urn:microsoft.com/office/officeart/2005/8/layout/lProcess2"/>
    <dgm:cxn modelId="{A14B83D2-3A55-422F-9C0D-2BCFD1B42B5D}" type="presParOf" srcId="{3C8303AF-7585-BA43-89CC-6ACF38646867}" destId="{A1EE22DA-B666-704A-9B71-C7660C6EF427}" srcOrd="0" destOrd="0" presId="urn:microsoft.com/office/officeart/2005/8/layout/lProcess2"/>
    <dgm:cxn modelId="{EDB38AAA-FC20-418A-B3C4-16423375A52D}" type="presParOf" srcId="{A1EE22DA-B666-704A-9B71-C7660C6EF427}" destId="{4D9AE6C7-6BD1-B34B-8138-4B3FC793E2A2}" srcOrd="0" destOrd="0" presId="urn:microsoft.com/office/officeart/2005/8/layout/lProcess2"/>
    <dgm:cxn modelId="{80244C0B-3309-47D5-8138-01A9D6317E0C}" type="presParOf" srcId="{A1EE22DA-B666-704A-9B71-C7660C6EF427}" destId="{2604D11E-1020-D14C-9775-63D2B3734DEA}" srcOrd="1" destOrd="0" presId="urn:microsoft.com/office/officeart/2005/8/layout/lProcess2"/>
    <dgm:cxn modelId="{6C976151-7AA9-4253-987F-B54F7125E223}" type="presParOf" srcId="{A1EE22DA-B666-704A-9B71-C7660C6EF427}" destId="{F85E4AA2-FD7C-8C46-8757-11B4BB5B14B6}" srcOrd="2" destOrd="0" presId="urn:microsoft.com/office/officeart/2005/8/layout/lProcess2"/>
    <dgm:cxn modelId="{AB0E6B59-E28F-4CCE-91D2-C62E83AB3305}" type="presParOf" srcId="{A1EE22DA-B666-704A-9B71-C7660C6EF427}" destId="{1999AFC3-7180-7546-8054-768D911B982A}" srcOrd="3" destOrd="0" presId="urn:microsoft.com/office/officeart/2005/8/layout/lProcess2"/>
    <dgm:cxn modelId="{8DBE6AC7-288A-4C99-8A25-C66B2D8D2E8E}" type="presParOf" srcId="{A1EE22DA-B666-704A-9B71-C7660C6EF427}" destId="{036026AE-F1F6-E44C-B943-976A340B1C34}" srcOrd="4" destOrd="0" presId="urn:microsoft.com/office/officeart/2005/8/layout/lProcess2"/>
    <dgm:cxn modelId="{F767E6F7-1ADE-4CF7-B3B3-69FC347898E6}" type="presParOf" srcId="{ABF0AC41-B826-2640-B069-21A04469C8A2}" destId="{BBE9A1A8-6453-CA4B-A356-02ED97951066}" srcOrd="3" destOrd="0" presId="urn:microsoft.com/office/officeart/2005/8/layout/lProcess2"/>
    <dgm:cxn modelId="{A77A9568-B374-4400-B8DA-99023F0EC973}" type="presParOf" srcId="{ABF0AC41-B826-2640-B069-21A04469C8A2}" destId="{A973E810-B5F7-B847-BB4D-A4EEACD3D579}" srcOrd="4" destOrd="0" presId="urn:microsoft.com/office/officeart/2005/8/layout/lProcess2"/>
    <dgm:cxn modelId="{FA173BCA-9FAB-4877-A0AD-D05804624385}" type="presParOf" srcId="{A973E810-B5F7-B847-BB4D-A4EEACD3D579}" destId="{9D36AABC-1889-794B-941B-C376EBBBE49B}" srcOrd="0" destOrd="0" presId="urn:microsoft.com/office/officeart/2005/8/layout/lProcess2"/>
    <dgm:cxn modelId="{80BA3598-62EE-49F2-BC94-5E8476BCBE3C}" type="presParOf" srcId="{A973E810-B5F7-B847-BB4D-A4EEACD3D579}" destId="{B54259F4-5E08-D744-9F07-A99A4259D39F}" srcOrd="1" destOrd="0" presId="urn:microsoft.com/office/officeart/2005/8/layout/lProcess2"/>
    <dgm:cxn modelId="{38A4B076-2251-44BE-A6B6-AD04FB0155EE}" type="presParOf" srcId="{A973E810-B5F7-B847-BB4D-A4EEACD3D579}" destId="{0CC12B6B-F4A4-D94A-8B87-52D8E03FA899}" srcOrd="2" destOrd="0" presId="urn:microsoft.com/office/officeart/2005/8/layout/lProcess2"/>
    <dgm:cxn modelId="{ED834F2C-1C41-4658-B6DD-2FBD8459EA96}" type="presParOf" srcId="{0CC12B6B-F4A4-D94A-8B87-52D8E03FA899}" destId="{593BB5A6-7513-2D4C-B183-BF98AABAA6AD}" srcOrd="0" destOrd="0" presId="urn:microsoft.com/office/officeart/2005/8/layout/lProcess2"/>
    <dgm:cxn modelId="{977BEB9D-7D9D-4F6D-B1C2-32FE48944AB8}" type="presParOf" srcId="{593BB5A6-7513-2D4C-B183-BF98AABAA6AD}" destId="{EB68819F-9ABA-CB4E-A778-37172685538A}" srcOrd="0" destOrd="0" presId="urn:microsoft.com/office/officeart/2005/8/layout/lProcess2"/>
    <dgm:cxn modelId="{0B4E62A2-3E56-4154-A5F9-F95A7E319290}" type="presParOf" srcId="{593BB5A6-7513-2D4C-B183-BF98AABAA6AD}" destId="{CCCEF51C-7A3F-E348-8DAE-D1A2A11E1816}" srcOrd="1" destOrd="0" presId="urn:microsoft.com/office/officeart/2005/8/layout/lProcess2"/>
    <dgm:cxn modelId="{2C4E477B-C07F-47C1-98C8-3E1398B7762E}" type="presParOf" srcId="{593BB5A6-7513-2D4C-B183-BF98AABAA6AD}" destId="{90801055-7D30-1543-AB3C-9938241D0A77}" srcOrd="2" destOrd="0" presId="urn:microsoft.com/office/officeart/2005/8/layout/lProcess2"/>
    <dgm:cxn modelId="{CF8D6849-450A-4B85-AA86-BD8D816E51EF}" type="presParOf" srcId="{593BB5A6-7513-2D4C-B183-BF98AABAA6AD}" destId="{E18DE3BE-DF77-F545-AB02-21ECD35EB994}" srcOrd="3" destOrd="0" presId="urn:microsoft.com/office/officeart/2005/8/layout/lProcess2"/>
    <dgm:cxn modelId="{A41327B3-7E6E-4DE9-814D-22096C9C6C97}" type="presParOf" srcId="{593BB5A6-7513-2D4C-B183-BF98AABAA6AD}" destId="{577854CB-E5C6-FE4E-9DD8-395653ECFEA4}" srcOrd="4" destOrd="0" presId="urn:microsoft.com/office/officeart/2005/8/layout/lProcess2"/>
    <dgm:cxn modelId="{EFEBC92B-F5DF-4A0E-B619-D01BD6E6BC60}" type="presParOf" srcId="{ABF0AC41-B826-2640-B069-21A04469C8A2}" destId="{F3CAA4E0-2D69-AA46-8BE9-1E9358E610EC}" srcOrd="5" destOrd="0" presId="urn:microsoft.com/office/officeart/2005/8/layout/lProcess2"/>
    <dgm:cxn modelId="{78EC68DB-D571-47E4-BFEE-FCC5411B1B75}" type="presParOf" srcId="{ABF0AC41-B826-2640-B069-21A04469C8A2}" destId="{4EBA05D2-F3B9-5444-B017-90E4F773EB7E}" srcOrd="6" destOrd="0" presId="urn:microsoft.com/office/officeart/2005/8/layout/lProcess2"/>
    <dgm:cxn modelId="{B540E711-000B-4696-AD40-D4D3EF4893C3}" type="presParOf" srcId="{4EBA05D2-F3B9-5444-B017-90E4F773EB7E}" destId="{12B83AE1-55A2-4346-A246-9734BAE99F38}" srcOrd="0" destOrd="0" presId="urn:microsoft.com/office/officeart/2005/8/layout/lProcess2"/>
    <dgm:cxn modelId="{37304383-286B-41D2-83B6-E176FD9E541F}" type="presParOf" srcId="{4EBA05D2-F3B9-5444-B017-90E4F773EB7E}" destId="{4B595BA1-81F7-8D42-806E-275271921FA4}" srcOrd="1" destOrd="0" presId="urn:microsoft.com/office/officeart/2005/8/layout/lProcess2"/>
    <dgm:cxn modelId="{A06FF7D6-96BC-46B6-BEDC-84A0403EB511}" type="presParOf" srcId="{4EBA05D2-F3B9-5444-B017-90E4F773EB7E}" destId="{56100F48-86F8-B24E-8393-6E3F05832AC0}" srcOrd="2" destOrd="0" presId="urn:microsoft.com/office/officeart/2005/8/layout/lProcess2"/>
    <dgm:cxn modelId="{6A9F80A1-BF65-4535-90BC-67E56111E733}" type="presParOf" srcId="{56100F48-86F8-B24E-8393-6E3F05832AC0}" destId="{EA536EED-9177-DB42-B94C-3D92208A9189}" srcOrd="0" destOrd="0" presId="urn:microsoft.com/office/officeart/2005/8/layout/lProcess2"/>
    <dgm:cxn modelId="{193A49E0-1379-4C7E-83F9-33AE7378940D}" type="presParOf" srcId="{EA536EED-9177-DB42-B94C-3D92208A9189}" destId="{F246D334-1277-9D49-9714-93302AFA95EB}" srcOrd="0" destOrd="0" presId="urn:microsoft.com/office/officeart/2005/8/layout/lProcess2"/>
    <dgm:cxn modelId="{9AAA5579-DA62-45B0-9B05-692031042342}" type="presParOf" srcId="{EA536EED-9177-DB42-B94C-3D92208A9189}" destId="{3FA41CC6-CABA-1648-82C3-22D13B4CACD2}" srcOrd="1" destOrd="0" presId="urn:microsoft.com/office/officeart/2005/8/layout/lProcess2"/>
    <dgm:cxn modelId="{98428B2B-4507-4C6E-94B1-5F7FEF2709D2}" type="presParOf" srcId="{EA536EED-9177-DB42-B94C-3D92208A9189}" destId="{13531692-773D-D64C-876B-6764407EABA9}" srcOrd="2" destOrd="0" presId="urn:microsoft.com/office/officeart/2005/8/layout/lProcess2"/>
    <dgm:cxn modelId="{0759E7D7-A7F8-4E38-B55F-E7D64B79AB0E}" type="presParOf" srcId="{ABF0AC41-B826-2640-B069-21A04469C8A2}" destId="{82485A5F-B521-034C-A306-0ED6EA2704AC}" srcOrd="7" destOrd="0" presId="urn:microsoft.com/office/officeart/2005/8/layout/lProcess2"/>
    <dgm:cxn modelId="{60C3303D-5449-4B6A-8F29-E335A8B51003}" type="presParOf" srcId="{ABF0AC41-B826-2640-B069-21A04469C8A2}" destId="{2AABD066-0974-0E4F-A0B3-4FA52AFAD7E3}" srcOrd="8" destOrd="0" presId="urn:microsoft.com/office/officeart/2005/8/layout/lProcess2"/>
    <dgm:cxn modelId="{2F2BF8C5-C411-484A-AA21-567BC0C6543A}" type="presParOf" srcId="{2AABD066-0974-0E4F-A0B3-4FA52AFAD7E3}" destId="{78C3991C-5FD8-4042-9670-DB469A88A64C}" srcOrd="0" destOrd="0" presId="urn:microsoft.com/office/officeart/2005/8/layout/lProcess2"/>
    <dgm:cxn modelId="{85026F7E-F040-4BA3-9E5F-4315F2D17C2B}" type="presParOf" srcId="{2AABD066-0974-0E4F-A0B3-4FA52AFAD7E3}" destId="{A0923075-07DA-F940-89DE-97A6407BCD09}" srcOrd="1" destOrd="0" presId="urn:microsoft.com/office/officeart/2005/8/layout/lProcess2"/>
    <dgm:cxn modelId="{74111437-60C5-4847-8F83-670D7EAC3A59}" type="presParOf" srcId="{2AABD066-0974-0E4F-A0B3-4FA52AFAD7E3}" destId="{F9524261-E5F7-CF48-919D-A472FA33A3F7}" srcOrd="2" destOrd="0" presId="urn:microsoft.com/office/officeart/2005/8/layout/lProcess2"/>
    <dgm:cxn modelId="{878807F3-FE0F-45E4-B3A5-D6B83A696F0C}" type="presParOf" srcId="{F9524261-E5F7-CF48-919D-A472FA33A3F7}" destId="{E3DC7E65-54F3-4B40-ABC9-C2690627A8CC}" srcOrd="0" destOrd="0" presId="urn:microsoft.com/office/officeart/2005/8/layout/lProcess2"/>
    <dgm:cxn modelId="{67DB6C87-0B7C-48C6-B28F-A755E41F406F}" type="presParOf" srcId="{E3DC7E65-54F3-4B40-ABC9-C2690627A8CC}" destId="{499D7F13-30E4-C349-89E1-14C6F7CAF643}" srcOrd="0" destOrd="0" presId="urn:microsoft.com/office/officeart/2005/8/layout/lProcess2"/>
    <dgm:cxn modelId="{79E3597B-0C16-4549-8573-790259041449}" type="presParOf" srcId="{E3DC7E65-54F3-4B40-ABC9-C2690627A8CC}" destId="{D5126294-E186-C14B-BBBC-4AD8039D8F4B}" srcOrd="1" destOrd="0" presId="urn:microsoft.com/office/officeart/2005/8/layout/lProcess2"/>
    <dgm:cxn modelId="{B5791EDB-615B-4479-8620-79F2B6864B85}" type="presParOf" srcId="{E3DC7E65-54F3-4B40-ABC9-C2690627A8CC}" destId="{979D1A65-429A-7644-8E12-C39B514AEA46}" srcOrd="2" destOrd="0" presId="urn:microsoft.com/office/officeart/2005/8/layout/lProcess2"/>
    <dgm:cxn modelId="{28C37BB6-636B-4DE7-A562-E209CFC669DC}" type="presParOf" srcId="{E3DC7E65-54F3-4B40-ABC9-C2690627A8CC}" destId="{F8748F78-44C6-9844-B8F4-FA4C5F99E9B5}" srcOrd="3" destOrd="0" presId="urn:microsoft.com/office/officeart/2005/8/layout/lProcess2"/>
    <dgm:cxn modelId="{817CA970-85C7-473F-A57F-194FA22DF1B8}" type="presParOf" srcId="{E3DC7E65-54F3-4B40-ABC9-C2690627A8CC}" destId="{693AD3D3-A4F1-AF48-90D8-05D4F4BDB581}"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803A5-9DE5-0442-B0AD-706ACF1CE7F8}">
      <dsp:nvSpPr>
        <dsp:cNvPr id="0" name=""/>
        <dsp:cNvSpPr/>
      </dsp:nvSpPr>
      <dsp:spPr>
        <a:xfrm>
          <a:off x="0" y="0"/>
          <a:ext cx="2089326" cy="465467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t>1. Improve awareness and understanding of AMR</a:t>
          </a:r>
        </a:p>
        <a:p>
          <a:pPr marL="0" lvl="0" indent="0" algn="ctr" defTabSz="666750">
            <a:lnSpc>
              <a:spcPct val="90000"/>
            </a:lnSpc>
            <a:spcBef>
              <a:spcPct val="0"/>
            </a:spcBef>
            <a:spcAft>
              <a:spcPct val="35000"/>
            </a:spcAft>
            <a:buNone/>
          </a:pPr>
          <a:endParaRPr lang="en-GB" sz="1500" b="1" kern="1200" dirty="0"/>
        </a:p>
      </dsp:txBody>
      <dsp:txXfrm>
        <a:off x="0" y="0"/>
        <a:ext cx="2089326" cy="1396404"/>
      </dsp:txXfrm>
    </dsp:sp>
    <dsp:sp modelId="{D165B42B-C2AD-CC45-AD92-773B6B1095AF}">
      <dsp:nvSpPr>
        <dsp:cNvPr id="0" name=""/>
        <dsp:cNvSpPr/>
      </dsp:nvSpPr>
      <dsp:spPr>
        <a:xfrm>
          <a:off x="126115" y="1432348"/>
          <a:ext cx="1853884" cy="1403449"/>
        </a:xfrm>
        <a:prstGeom prst="roundRect">
          <a:avLst>
            <a:gd name="adj" fmla="val 10000"/>
          </a:avLst>
        </a:prstGeom>
        <a:solidFill>
          <a:srgbClr val="8C7EBB"/>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Risk communication</a:t>
          </a:r>
        </a:p>
      </dsp:txBody>
      <dsp:txXfrm>
        <a:off x="167221" y="1473454"/>
        <a:ext cx="1771672" cy="1321237"/>
      </dsp:txXfrm>
    </dsp:sp>
    <dsp:sp modelId="{FD0A743C-C29B-9E47-B2F7-EDDAAB441F2E}">
      <dsp:nvSpPr>
        <dsp:cNvPr id="0" name=""/>
        <dsp:cNvSpPr/>
      </dsp:nvSpPr>
      <dsp:spPr>
        <a:xfrm>
          <a:off x="121234" y="3017132"/>
          <a:ext cx="1858765" cy="1403449"/>
        </a:xfrm>
        <a:prstGeom prst="roundRect">
          <a:avLst>
            <a:gd name="adj" fmla="val 10000"/>
          </a:avLst>
        </a:prstGeom>
        <a:solidFill>
          <a:srgbClr val="8C7EBB"/>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Education</a:t>
          </a:r>
        </a:p>
      </dsp:txBody>
      <dsp:txXfrm>
        <a:off x="162340" y="3058238"/>
        <a:ext cx="1776553" cy="1321237"/>
      </dsp:txXfrm>
    </dsp:sp>
    <dsp:sp modelId="{FBDC3F2C-C555-934B-9495-95B8B7EF8B3D}">
      <dsp:nvSpPr>
        <dsp:cNvPr id="0" name=""/>
        <dsp:cNvSpPr/>
      </dsp:nvSpPr>
      <dsp:spPr>
        <a:xfrm>
          <a:off x="2251980" y="0"/>
          <a:ext cx="2089326" cy="465467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t>2. Strengthen knowledge through surveillance and research</a:t>
          </a:r>
        </a:p>
        <a:p>
          <a:pPr marL="0" lvl="0" indent="0" algn="ctr" defTabSz="666750">
            <a:lnSpc>
              <a:spcPct val="90000"/>
            </a:lnSpc>
            <a:spcBef>
              <a:spcPct val="0"/>
            </a:spcBef>
            <a:spcAft>
              <a:spcPct val="35000"/>
            </a:spcAft>
            <a:buNone/>
          </a:pPr>
          <a:endParaRPr lang="en-GB" sz="1500" b="1" kern="1200" dirty="0"/>
        </a:p>
      </dsp:txBody>
      <dsp:txXfrm>
        <a:off x="2251980" y="0"/>
        <a:ext cx="2089326" cy="1396404"/>
      </dsp:txXfrm>
    </dsp:sp>
    <dsp:sp modelId="{4D9AE6C7-6BD1-B34B-8138-4B3FC793E2A2}">
      <dsp:nvSpPr>
        <dsp:cNvPr id="0" name=""/>
        <dsp:cNvSpPr/>
      </dsp:nvSpPr>
      <dsp:spPr>
        <a:xfrm>
          <a:off x="2460913" y="1396801"/>
          <a:ext cx="1671461" cy="914458"/>
        </a:xfrm>
        <a:prstGeom prst="roundRect">
          <a:avLst>
            <a:gd name="adj" fmla="val 10000"/>
          </a:avLst>
        </a:prstGeom>
        <a:solidFill>
          <a:srgbClr val="924A9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GB" sz="1500" kern="1200" dirty="0"/>
            <a:t>National AMR surveillance</a:t>
          </a:r>
          <a:endParaRPr lang="en-US" sz="1500" kern="1200" dirty="0"/>
        </a:p>
      </dsp:txBody>
      <dsp:txXfrm>
        <a:off x="2487697" y="1423585"/>
        <a:ext cx="1617893" cy="860890"/>
      </dsp:txXfrm>
    </dsp:sp>
    <dsp:sp modelId="{F85E4AA2-FD7C-8C46-8757-11B4BB5B14B6}">
      <dsp:nvSpPr>
        <dsp:cNvPr id="0" name=""/>
        <dsp:cNvSpPr/>
      </dsp:nvSpPr>
      <dsp:spPr>
        <a:xfrm>
          <a:off x="2460913" y="2451945"/>
          <a:ext cx="1671461" cy="914458"/>
        </a:xfrm>
        <a:prstGeom prst="roundRect">
          <a:avLst>
            <a:gd name="adj" fmla="val 10000"/>
          </a:avLst>
        </a:prstGeom>
        <a:solidFill>
          <a:srgbClr val="924A9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Laboratory capacities</a:t>
          </a:r>
        </a:p>
      </dsp:txBody>
      <dsp:txXfrm>
        <a:off x="2487697" y="2478729"/>
        <a:ext cx="1617893" cy="860890"/>
      </dsp:txXfrm>
    </dsp:sp>
    <dsp:sp modelId="{036026AE-F1F6-E44C-B943-976A340B1C34}">
      <dsp:nvSpPr>
        <dsp:cNvPr id="0" name=""/>
        <dsp:cNvSpPr/>
      </dsp:nvSpPr>
      <dsp:spPr>
        <a:xfrm>
          <a:off x="2460913" y="3507090"/>
          <a:ext cx="1671461" cy="914458"/>
        </a:xfrm>
        <a:prstGeom prst="roundRect">
          <a:avLst>
            <a:gd name="adj" fmla="val 10000"/>
          </a:avLst>
        </a:prstGeom>
        <a:solidFill>
          <a:srgbClr val="924A9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Research and development</a:t>
          </a:r>
        </a:p>
      </dsp:txBody>
      <dsp:txXfrm>
        <a:off x="2487697" y="3533874"/>
        <a:ext cx="1617893" cy="860890"/>
      </dsp:txXfrm>
    </dsp:sp>
    <dsp:sp modelId="{9D36AABC-1889-794B-941B-C376EBBBE49B}">
      <dsp:nvSpPr>
        <dsp:cNvPr id="0" name=""/>
        <dsp:cNvSpPr/>
      </dsp:nvSpPr>
      <dsp:spPr>
        <a:xfrm>
          <a:off x="4498007" y="0"/>
          <a:ext cx="2089326" cy="465467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ru-RU" sz="1500" b="1" kern="1200" dirty="0"/>
            <a:t>3. </a:t>
          </a:r>
          <a:r>
            <a:rPr lang="en-GB" sz="1500" b="1" kern="1200" dirty="0"/>
            <a:t>Reduce the incidence of infection through effective hygiene &amp; IPC</a:t>
          </a:r>
        </a:p>
      </dsp:txBody>
      <dsp:txXfrm>
        <a:off x="4498007" y="0"/>
        <a:ext cx="2089326" cy="1396404"/>
      </dsp:txXfrm>
    </dsp:sp>
    <dsp:sp modelId="{EB68819F-9ABA-CB4E-A778-37172685538A}">
      <dsp:nvSpPr>
        <dsp:cNvPr id="0" name=""/>
        <dsp:cNvSpPr/>
      </dsp:nvSpPr>
      <dsp:spPr>
        <a:xfrm>
          <a:off x="4706939" y="1396801"/>
          <a:ext cx="1671461" cy="914458"/>
        </a:xfrm>
        <a:prstGeom prst="roundRect">
          <a:avLst>
            <a:gd name="adj" fmla="val 10000"/>
          </a:avLst>
        </a:prstGeom>
        <a:solidFill>
          <a:srgbClr val="5B68B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IPC in health care</a:t>
          </a:r>
        </a:p>
      </dsp:txBody>
      <dsp:txXfrm>
        <a:off x="4733723" y="1423585"/>
        <a:ext cx="1617893" cy="860890"/>
      </dsp:txXfrm>
    </dsp:sp>
    <dsp:sp modelId="{90801055-7D30-1543-AB3C-9938241D0A77}">
      <dsp:nvSpPr>
        <dsp:cNvPr id="0" name=""/>
        <dsp:cNvSpPr/>
      </dsp:nvSpPr>
      <dsp:spPr>
        <a:xfrm>
          <a:off x="4706939" y="2451945"/>
          <a:ext cx="1671461" cy="914458"/>
        </a:xfrm>
        <a:prstGeom prst="roundRect">
          <a:avLst>
            <a:gd name="adj" fmla="val 10000"/>
          </a:avLst>
        </a:prstGeom>
        <a:solidFill>
          <a:srgbClr val="5B68B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Community level prevention</a:t>
          </a:r>
        </a:p>
      </dsp:txBody>
      <dsp:txXfrm>
        <a:off x="4733723" y="2478729"/>
        <a:ext cx="1617893" cy="860890"/>
      </dsp:txXfrm>
    </dsp:sp>
    <dsp:sp modelId="{577854CB-E5C6-FE4E-9DD8-395653ECFEA4}">
      <dsp:nvSpPr>
        <dsp:cNvPr id="0" name=""/>
        <dsp:cNvSpPr/>
      </dsp:nvSpPr>
      <dsp:spPr>
        <a:xfrm>
          <a:off x="4706939" y="3507090"/>
          <a:ext cx="1671461" cy="914458"/>
        </a:xfrm>
        <a:prstGeom prst="roundRect">
          <a:avLst>
            <a:gd name="adj" fmla="val 10000"/>
          </a:avLst>
        </a:prstGeom>
        <a:solidFill>
          <a:srgbClr val="5B68B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Animal health: prevention and control</a:t>
          </a:r>
        </a:p>
      </dsp:txBody>
      <dsp:txXfrm>
        <a:off x="4733723" y="3533874"/>
        <a:ext cx="1617893" cy="860890"/>
      </dsp:txXfrm>
    </dsp:sp>
    <dsp:sp modelId="{12B83AE1-55A2-4346-A246-9734BAE99F38}">
      <dsp:nvSpPr>
        <dsp:cNvPr id="0" name=""/>
        <dsp:cNvSpPr/>
      </dsp:nvSpPr>
      <dsp:spPr>
        <a:xfrm>
          <a:off x="6744033" y="0"/>
          <a:ext cx="2089326" cy="465467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endParaRPr lang="en-ZA" sz="1500" b="1" kern="1200" dirty="0"/>
        </a:p>
        <a:p>
          <a:pPr marL="0" lvl="0" indent="0" algn="ctr" defTabSz="666750">
            <a:lnSpc>
              <a:spcPct val="90000"/>
            </a:lnSpc>
            <a:spcBef>
              <a:spcPct val="0"/>
            </a:spcBef>
            <a:spcAft>
              <a:spcPct val="35000"/>
            </a:spcAft>
            <a:buNone/>
          </a:pPr>
          <a:r>
            <a:rPr lang="ru-RU" sz="1500" b="1" kern="1200" dirty="0"/>
            <a:t>4. </a:t>
          </a:r>
          <a:r>
            <a:rPr lang="en-GB" sz="1500" b="1" kern="1200" dirty="0"/>
            <a:t>Optimize the use of antimicrobial medicines in human &amp; animal health</a:t>
          </a:r>
        </a:p>
        <a:p>
          <a:pPr marL="0" lvl="0" indent="0" algn="ctr" defTabSz="666750">
            <a:lnSpc>
              <a:spcPct val="90000"/>
            </a:lnSpc>
            <a:spcBef>
              <a:spcPct val="0"/>
            </a:spcBef>
            <a:spcAft>
              <a:spcPct val="35000"/>
            </a:spcAft>
            <a:buNone/>
          </a:pPr>
          <a:endParaRPr lang="en-US" sz="1500" b="1" kern="1200" dirty="0"/>
        </a:p>
      </dsp:txBody>
      <dsp:txXfrm>
        <a:off x="6744033" y="0"/>
        <a:ext cx="2089326" cy="1396404"/>
      </dsp:txXfrm>
    </dsp:sp>
    <dsp:sp modelId="{F246D334-1277-9D49-9714-93302AFA95EB}">
      <dsp:nvSpPr>
        <dsp:cNvPr id="0" name=""/>
        <dsp:cNvSpPr/>
      </dsp:nvSpPr>
      <dsp:spPr>
        <a:xfrm>
          <a:off x="6952966" y="1397767"/>
          <a:ext cx="1671461" cy="1403449"/>
        </a:xfrm>
        <a:prstGeom prst="roundRect">
          <a:avLst>
            <a:gd name="adj" fmla="val 10000"/>
          </a:avLst>
        </a:prstGeom>
        <a:solidFill>
          <a:srgbClr val="E7469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Access to quality antimicrobial medicines, regulation,</a:t>
          </a:r>
          <a:r>
            <a:rPr lang="en-US" sz="1500" kern="1200" baseline="0" dirty="0"/>
            <a:t> AMS</a:t>
          </a:r>
          <a:endParaRPr lang="en-US" sz="1500" kern="1200" dirty="0"/>
        </a:p>
      </dsp:txBody>
      <dsp:txXfrm>
        <a:off x="6994072" y="1438873"/>
        <a:ext cx="1589249" cy="1321237"/>
      </dsp:txXfrm>
    </dsp:sp>
    <dsp:sp modelId="{13531692-773D-D64C-876B-6764407EABA9}">
      <dsp:nvSpPr>
        <dsp:cNvPr id="0" name=""/>
        <dsp:cNvSpPr/>
      </dsp:nvSpPr>
      <dsp:spPr>
        <a:xfrm>
          <a:off x="6952966" y="3017132"/>
          <a:ext cx="1671461" cy="1403449"/>
        </a:xfrm>
        <a:prstGeom prst="roundRect">
          <a:avLst>
            <a:gd name="adj" fmla="val 10000"/>
          </a:avLst>
        </a:prstGeom>
        <a:solidFill>
          <a:srgbClr val="E7469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GB" sz="1500" kern="1200" dirty="0"/>
            <a:t>Use in veterinary sector and agriculture</a:t>
          </a:r>
          <a:endParaRPr lang="en-US" sz="1500" kern="1200" dirty="0"/>
        </a:p>
      </dsp:txBody>
      <dsp:txXfrm>
        <a:off x="6994072" y="3058238"/>
        <a:ext cx="1589249" cy="1321237"/>
      </dsp:txXfrm>
    </dsp:sp>
    <dsp:sp modelId="{78C3991C-5FD8-4042-9670-DB469A88A64C}">
      <dsp:nvSpPr>
        <dsp:cNvPr id="0" name=""/>
        <dsp:cNvSpPr/>
      </dsp:nvSpPr>
      <dsp:spPr>
        <a:xfrm>
          <a:off x="8990059" y="0"/>
          <a:ext cx="2089326" cy="465467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ru-RU" sz="1500" b="1" kern="1200" dirty="0"/>
            <a:t>5. </a:t>
          </a:r>
          <a:r>
            <a:rPr lang="en-US" sz="1500" b="1" kern="1200" dirty="0"/>
            <a:t>Ensure sustainable investment through research &amp; development</a:t>
          </a:r>
        </a:p>
      </dsp:txBody>
      <dsp:txXfrm>
        <a:off x="8990059" y="0"/>
        <a:ext cx="2089326" cy="1396404"/>
      </dsp:txXfrm>
    </dsp:sp>
    <dsp:sp modelId="{499D7F13-30E4-C349-89E1-14C6F7CAF643}">
      <dsp:nvSpPr>
        <dsp:cNvPr id="0" name=""/>
        <dsp:cNvSpPr/>
      </dsp:nvSpPr>
      <dsp:spPr>
        <a:xfrm>
          <a:off x="9198992" y="1396801"/>
          <a:ext cx="1671461" cy="914458"/>
        </a:xfrm>
        <a:prstGeom prst="roundRect">
          <a:avLst>
            <a:gd name="adj" fmla="val 10000"/>
          </a:avLst>
        </a:prstGeom>
        <a:solidFill>
          <a:srgbClr val="BD1A2F"/>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Measuring the burden of AMR</a:t>
          </a:r>
        </a:p>
      </dsp:txBody>
      <dsp:txXfrm>
        <a:off x="9225776" y="1423585"/>
        <a:ext cx="1617893" cy="860890"/>
      </dsp:txXfrm>
    </dsp:sp>
    <dsp:sp modelId="{979D1A65-429A-7644-8E12-C39B514AEA46}">
      <dsp:nvSpPr>
        <dsp:cNvPr id="0" name=""/>
        <dsp:cNvSpPr/>
      </dsp:nvSpPr>
      <dsp:spPr>
        <a:xfrm>
          <a:off x="9198992" y="2451945"/>
          <a:ext cx="1671461" cy="914458"/>
        </a:xfrm>
        <a:prstGeom prst="roundRect">
          <a:avLst>
            <a:gd name="adj" fmla="val 10000"/>
          </a:avLst>
        </a:prstGeom>
        <a:solidFill>
          <a:srgbClr val="BD1A2F"/>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Assessing investment needs</a:t>
          </a:r>
        </a:p>
      </dsp:txBody>
      <dsp:txXfrm>
        <a:off x="9225776" y="2478729"/>
        <a:ext cx="1617893" cy="860890"/>
      </dsp:txXfrm>
    </dsp:sp>
    <dsp:sp modelId="{693AD3D3-A4F1-AF48-90D8-05D4F4BDB581}">
      <dsp:nvSpPr>
        <dsp:cNvPr id="0" name=""/>
        <dsp:cNvSpPr/>
      </dsp:nvSpPr>
      <dsp:spPr>
        <a:xfrm>
          <a:off x="9198992" y="3507090"/>
          <a:ext cx="1671461" cy="914458"/>
        </a:xfrm>
        <a:prstGeom prst="roundRect">
          <a:avLst>
            <a:gd name="adj" fmla="val 10000"/>
          </a:avLst>
        </a:prstGeom>
        <a:solidFill>
          <a:srgbClr val="BD1A2F"/>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Establishing procedures for participation</a:t>
          </a:r>
        </a:p>
      </dsp:txBody>
      <dsp:txXfrm>
        <a:off x="9225776" y="3533874"/>
        <a:ext cx="1617893" cy="8608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803A5-9DE5-0442-B0AD-706ACF1CE7F8}">
      <dsp:nvSpPr>
        <dsp:cNvPr id="0" name=""/>
        <dsp:cNvSpPr/>
      </dsp:nvSpPr>
      <dsp:spPr>
        <a:xfrm>
          <a:off x="0" y="0"/>
          <a:ext cx="1643322" cy="432048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t>1. Improve awareness and understanding of AMR</a:t>
          </a:r>
        </a:p>
        <a:p>
          <a:pPr marL="0" lvl="0" indent="0" algn="ctr" defTabSz="666750">
            <a:lnSpc>
              <a:spcPct val="90000"/>
            </a:lnSpc>
            <a:spcBef>
              <a:spcPct val="0"/>
            </a:spcBef>
            <a:spcAft>
              <a:spcPct val="35000"/>
            </a:spcAft>
            <a:buNone/>
          </a:pPr>
          <a:endParaRPr lang="en-GB" sz="1500" b="1" kern="1200" dirty="0"/>
        </a:p>
      </dsp:txBody>
      <dsp:txXfrm>
        <a:off x="0" y="0"/>
        <a:ext cx="1643322" cy="1296144"/>
      </dsp:txXfrm>
    </dsp:sp>
    <dsp:sp modelId="{D165B42B-C2AD-CC45-AD92-773B6B1095AF}">
      <dsp:nvSpPr>
        <dsp:cNvPr id="0" name=""/>
        <dsp:cNvSpPr/>
      </dsp:nvSpPr>
      <dsp:spPr>
        <a:xfrm>
          <a:off x="99193" y="1329507"/>
          <a:ext cx="1458140" cy="1302683"/>
        </a:xfrm>
        <a:prstGeom prst="roundRect">
          <a:avLst>
            <a:gd name="adj" fmla="val 10000"/>
          </a:avLst>
        </a:prstGeom>
        <a:solidFill>
          <a:srgbClr val="8C7EBB"/>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Risk communication</a:t>
          </a:r>
        </a:p>
      </dsp:txBody>
      <dsp:txXfrm>
        <a:off x="137347" y="1367661"/>
        <a:ext cx="1381832" cy="1226375"/>
      </dsp:txXfrm>
    </dsp:sp>
    <dsp:sp modelId="{FD0A743C-C29B-9E47-B2F7-EDDAAB441F2E}">
      <dsp:nvSpPr>
        <dsp:cNvPr id="0" name=""/>
        <dsp:cNvSpPr/>
      </dsp:nvSpPr>
      <dsp:spPr>
        <a:xfrm>
          <a:off x="95355" y="2800506"/>
          <a:ext cx="1461978" cy="1302683"/>
        </a:xfrm>
        <a:prstGeom prst="roundRect">
          <a:avLst>
            <a:gd name="adj" fmla="val 10000"/>
          </a:avLst>
        </a:prstGeom>
        <a:solidFill>
          <a:srgbClr val="8C7EBB"/>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Education</a:t>
          </a:r>
        </a:p>
      </dsp:txBody>
      <dsp:txXfrm>
        <a:off x="133509" y="2838660"/>
        <a:ext cx="1385670" cy="1226375"/>
      </dsp:txXfrm>
    </dsp:sp>
    <dsp:sp modelId="{FBDC3F2C-C555-934B-9495-95B8B7EF8B3D}">
      <dsp:nvSpPr>
        <dsp:cNvPr id="0" name=""/>
        <dsp:cNvSpPr/>
      </dsp:nvSpPr>
      <dsp:spPr>
        <a:xfrm>
          <a:off x="1771255" y="0"/>
          <a:ext cx="1643322" cy="432048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t>2. Strengthen knowledge through surveillance and research</a:t>
          </a:r>
        </a:p>
        <a:p>
          <a:pPr marL="0" lvl="0" indent="0" algn="ctr" defTabSz="666750">
            <a:lnSpc>
              <a:spcPct val="90000"/>
            </a:lnSpc>
            <a:spcBef>
              <a:spcPct val="0"/>
            </a:spcBef>
            <a:spcAft>
              <a:spcPct val="35000"/>
            </a:spcAft>
            <a:buNone/>
          </a:pPr>
          <a:endParaRPr lang="en-GB" sz="1500" b="1" kern="1200" dirty="0"/>
        </a:p>
      </dsp:txBody>
      <dsp:txXfrm>
        <a:off x="1771255" y="0"/>
        <a:ext cx="1643322" cy="1296144"/>
      </dsp:txXfrm>
    </dsp:sp>
    <dsp:sp modelId="{4D9AE6C7-6BD1-B34B-8138-4B3FC793E2A2}">
      <dsp:nvSpPr>
        <dsp:cNvPr id="0" name=""/>
        <dsp:cNvSpPr/>
      </dsp:nvSpPr>
      <dsp:spPr>
        <a:xfrm>
          <a:off x="1935587" y="1296513"/>
          <a:ext cx="1314658" cy="848801"/>
        </a:xfrm>
        <a:prstGeom prst="roundRect">
          <a:avLst>
            <a:gd name="adj" fmla="val 10000"/>
          </a:avLst>
        </a:prstGeom>
        <a:solidFill>
          <a:srgbClr val="924A9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GB" sz="1500" kern="1200" dirty="0"/>
            <a:t>National AMR surveillance</a:t>
          </a:r>
          <a:endParaRPr lang="en-US" sz="1500" kern="1200" dirty="0"/>
        </a:p>
      </dsp:txBody>
      <dsp:txXfrm>
        <a:off x="1960448" y="1321374"/>
        <a:ext cx="1264936" cy="799079"/>
      </dsp:txXfrm>
    </dsp:sp>
    <dsp:sp modelId="{F85E4AA2-FD7C-8C46-8757-11B4BB5B14B6}">
      <dsp:nvSpPr>
        <dsp:cNvPr id="0" name=""/>
        <dsp:cNvSpPr/>
      </dsp:nvSpPr>
      <dsp:spPr>
        <a:xfrm>
          <a:off x="1935587" y="2275899"/>
          <a:ext cx="1314658" cy="848801"/>
        </a:xfrm>
        <a:prstGeom prst="roundRect">
          <a:avLst>
            <a:gd name="adj" fmla="val 10000"/>
          </a:avLst>
        </a:prstGeom>
        <a:solidFill>
          <a:srgbClr val="924A9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Laboratory capacities</a:t>
          </a:r>
        </a:p>
      </dsp:txBody>
      <dsp:txXfrm>
        <a:off x="1960448" y="2300760"/>
        <a:ext cx="1264936" cy="799079"/>
      </dsp:txXfrm>
    </dsp:sp>
    <dsp:sp modelId="{036026AE-F1F6-E44C-B943-976A340B1C34}">
      <dsp:nvSpPr>
        <dsp:cNvPr id="0" name=""/>
        <dsp:cNvSpPr/>
      </dsp:nvSpPr>
      <dsp:spPr>
        <a:xfrm>
          <a:off x="1935587" y="3255285"/>
          <a:ext cx="1314658" cy="848801"/>
        </a:xfrm>
        <a:prstGeom prst="roundRect">
          <a:avLst>
            <a:gd name="adj" fmla="val 10000"/>
          </a:avLst>
        </a:prstGeom>
        <a:solidFill>
          <a:srgbClr val="924A9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Research and development</a:t>
          </a:r>
        </a:p>
      </dsp:txBody>
      <dsp:txXfrm>
        <a:off x="1960448" y="3280146"/>
        <a:ext cx="1264936" cy="799079"/>
      </dsp:txXfrm>
    </dsp:sp>
    <dsp:sp modelId="{9D36AABC-1889-794B-941B-C376EBBBE49B}">
      <dsp:nvSpPr>
        <dsp:cNvPr id="0" name=""/>
        <dsp:cNvSpPr/>
      </dsp:nvSpPr>
      <dsp:spPr>
        <a:xfrm>
          <a:off x="3537827" y="0"/>
          <a:ext cx="1643322" cy="432048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ru-RU" sz="1500" b="1" kern="1200" dirty="0"/>
            <a:t>3. </a:t>
          </a:r>
          <a:r>
            <a:rPr lang="en-GB" sz="1500" b="1" kern="1200" dirty="0"/>
            <a:t>Reduce the incidence of infection through effective hygiene &amp; IPC</a:t>
          </a:r>
        </a:p>
      </dsp:txBody>
      <dsp:txXfrm>
        <a:off x="3537827" y="0"/>
        <a:ext cx="1643322" cy="1296144"/>
      </dsp:txXfrm>
    </dsp:sp>
    <dsp:sp modelId="{EB68819F-9ABA-CB4E-A778-37172685538A}">
      <dsp:nvSpPr>
        <dsp:cNvPr id="0" name=""/>
        <dsp:cNvSpPr/>
      </dsp:nvSpPr>
      <dsp:spPr>
        <a:xfrm>
          <a:off x="3702159" y="1296513"/>
          <a:ext cx="1314658" cy="848801"/>
        </a:xfrm>
        <a:prstGeom prst="roundRect">
          <a:avLst>
            <a:gd name="adj" fmla="val 10000"/>
          </a:avLst>
        </a:prstGeom>
        <a:solidFill>
          <a:srgbClr val="5B68B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IPC in health care</a:t>
          </a:r>
        </a:p>
      </dsp:txBody>
      <dsp:txXfrm>
        <a:off x="3727020" y="1321374"/>
        <a:ext cx="1264936" cy="799079"/>
      </dsp:txXfrm>
    </dsp:sp>
    <dsp:sp modelId="{90801055-7D30-1543-AB3C-9938241D0A77}">
      <dsp:nvSpPr>
        <dsp:cNvPr id="0" name=""/>
        <dsp:cNvSpPr/>
      </dsp:nvSpPr>
      <dsp:spPr>
        <a:xfrm>
          <a:off x="3702159" y="2275899"/>
          <a:ext cx="1314658" cy="848801"/>
        </a:xfrm>
        <a:prstGeom prst="roundRect">
          <a:avLst>
            <a:gd name="adj" fmla="val 10000"/>
          </a:avLst>
        </a:prstGeom>
        <a:solidFill>
          <a:srgbClr val="5B68B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Community level prevention</a:t>
          </a:r>
        </a:p>
      </dsp:txBody>
      <dsp:txXfrm>
        <a:off x="3727020" y="2300760"/>
        <a:ext cx="1264936" cy="799079"/>
      </dsp:txXfrm>
    </dsp:sp>
    <dsp:sp modelId="{577854CB-E5C6-FE4E-9DD8-395653ECFEA4}">
      <dsp:nvSpPr>
        <dsp:cNvPr id="0" name=""/>
        <dsp:cNvSpPr/>
      </dsp:nvSpPr>
      <dsp:spPr>
        <a:xfrm>
          <a:off x="3702159" y="3255285"/>
          <a:ext cx="1314658" cy="848801"/>
        </a:xfrm>
        <a:prstGeom prst="roundRect">
          <a:avLst>
            <a:gd name="adj" fmla="val 10000"/>
          </a:avLst>
        </a:prstGeom>
        <a:solidFill>
          <a:srgbClr val="5B68B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Animal health: prevention and control</a:t>
          </a:r>
        </a:p>
      </dsp:txBody>
      <dsp:txXfrm>
        <a:off x="3727020" y="3280146"/>
        <a:ext cx="1264936" cy="799079"/>
      </dsp:txXfrm>
    </dsp:sp>
    <dsp:sp modelId="{12B83AE1-55A2-4346-A246-9734BAE99F38}">
      <dsp:nvSpPr>
        <dsp:cNvPr id="0" name=""/>
        <dsp:cNvSpPr/>
      </dsp:nvSpPr>
      <dsp:spPr>
        <a:xfrm>
          <a:off x="5304399" y="0"/>
          <a:ext cx="1643322" cy="432048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endParaRPr lang="en-ZA" sz="1500" b="1" kern="1200" dirty="0"/>
        </a:p>
        <a:p>
          <a:pPr marL="0" lvl="0" indent="0" algn="ctr" defTabSz="666750">
            <a:lnSpc>
              <a:spcPct val="90000"/>
            </a:lnSpc>
            <a:spcBef>
              <a:spcPct val="0"/>
            </a:spcBef>
            <a:spcAft>
              <a:spcPct val="35000"/>
            </a:spcAft>
            <a:buNone/>
          </a:pPr>
          <a:r>
            <a:rPr lang="ru-RU" sz="1500" b="1" kern="1200" dirty="0"/>
            <a:t>4. </a:t>
          </a:r>
          <a:r>
            <a:rPr lang="en-GB" sz="1500" b="1" kern="1200" dirty="0"/>
            <a:t>Optimize the use of antimicrobial medicines in human &amp; animal health</a:t>
          </a:r>
        </a:p>
        <a:p>
          <a:pPr marL="0" lvl="0" indent="0" algn="ctr" defTabSz="666750">
            <a:lnSpc>
              <a:spcPct val="90000"/>
            </a:lnSpc>
            <a:spcBef>
              <a:spcPct val="0"/>
            </a:spcBef>
            <a:spcAft>
              <a:spcPct val="35000"/>
            </a:spcAft>
            <a:buNone/>
          </a:pPr>
          <a:endParaRPr lang="en-US" sz="1500" b="1" kern="1200" dirty="0"/>
        </a:p>
      </dsp:txBody>
      <dsp:txXfrm>
        <a:off x="5304399" y="0"/>
        <a:ext cx="1643322" cy="1296144"/>
      </dsp:txXfrm>
    </dsp:sp>
    <dsp:sp modelId="{F246D334-1277-9D49-9714-93302AFA95EB}">
      <dsp:nvSpPr>
        <dsp:cNvPr id="0" name=""/>
        <dsp:cNvSpPr/>
      </dsp:nvSpPr>
      <dsp:spPr>
        <a:xfrm>
          <a:off x="5468731" y="1297409"/>
          <a:ext cx="1314658" cy="1302683"/>
        </a:xfrm>
        <a:prstGeom prst="roundRect">
          <a:avLst>
            <a:gd name="adj" fmla="val 10000"/>
          </a:avLst>
        </a:prstGeom>
        <a:solidFill>
          <a:srgbClr val="E7469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Access to quality antimicrobial medicines, regulation,</a:t>
          </a:r>
          <a:r>
            <a:rPr lang="en-US" sz="1500" kern="1200" baseline="0" dirty="0"/>
            <a:t> AMS</a:t>
          </a:r>
          <a:endParaRPr lang="en-US" sz="1500" kern="1200" dirty="0"/>
        </a:p>
      </dsp:txBody>
      <dsp:txXfrm>
        <a:off x="5506885" y="1335563"/>
        <a:ext cx="1238350" cy="1226375"/>
      </dsp:txXfrm>
    </dsp:sp>
    <dsp:sp modelId="{13531692-773D-D64C-876B-6764407EABA9}">
      <dsp:nvSpPr>
        <dsp:cNvPr id="0" name=""/>
        <dsp:cNvSpPr/>
      </dsp:nvSpPr>
      <dsp:spPr>
        <a:xfrm>
          <a:off x="5468731" y="2800506"/>
          <a:ext cx="1314658" cy="1302683"/>
        </a:xfrm>
        <a:prstGeom prst="roundRect">
          <a:avLst>
            <a:gd name="adj" fmla="val 10000"/>
          </a:avLst>
        </a:prstGeom>
        <a:solidFill>
          <a:srgbClr val="E7469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GB" sz="1500" kern="1200" dirty="0"/>
            <a:t>Use in veterinary sector and agriculture</a:t>
          </a:r>
          <a:endParaRPr lang="en-US" sz="1500" kern="1200" dirty="0"/>
        </a:p>
      </dsp:txBody>
      <dsp:txXfrm>
        <a:off x="5506885" y="2838660"/>
        <a:ext cx="1238350" cy="1226375"/>
      </dsp:txXfrm>
    </dsp:sp>
    <dsp:sp modelId="{78C3991C-5FD8-4042-9670-DB469A88A64C}">
      <dsp:nvSpPr>
        <dsp:cNvPr id="0" name=""/>
        <dsp:cNvSpPr/>
      </dsp:nvSpPr>
      <dsp:spPr>
        <a:xfrm>
          <a:off x="7070971" y="0"/>
          <a:ext cx="1643322" cy="432048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ru-RU" sz="1500" b="1" kern="1200" dirty="0"/>
            <a:t>5. </a:t>
          </a:r>
          <a:r>
            <a:rPr lang="en-US" sz="1500" b="1" kern="1200" dirty="0"/>
            <a:t>Ensure sustainable investment through research &amp; development</a:t>
          </a:r>
        </a:p>
      </dsp:txBody>
      <dsp:txXfrm>
        <a:off x="7070971" y="0"/>
        <a:ext cx="1643322" cy="1296144"/>
      </dsp:txXfrm>
    </dsp:sp>
    <dsp:sp modelId="{499D7F13-30E4-C349-89E1-14C6F7CAF643}">
      <dsp:nvSpPr>
        <dsp:cNvPr id="0" name=""/>
        <dsp:cNvSpPr/>
      </dsp:nvSpPr>
      <dsp:spPr>
        <a:xfrm>
          <a:off x="7235303" y="1296513"/>
          <a:ext cx="1314658" cy="848801"/>
        </a:xfrm>
        <a:prstGeom prst="roundRect">
          <a:avLst>
            <a:gd name="adj" fmla="val 10000"/>
          </a:avLst>
        </a:prstGeom>
        <a:solidFill>
          <a:srgbClr val="BD1A2F"/>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Measuring the burden of AMR</a:t>
          </a:r>
        </a:p>
      </dsp:txBody>
      <dsp:txXfrm>
        <a:off x="7260164" y="1321374"/>
        <a:ext cx="1264936" cy="799079"/>
      </dsp:txXfrm>
    </dsp:sp>
    <dsp:sp modelId="{979D1A65-429A-7644-8E12-C39B514AEA46}">
      <dsp:nvSpPr>
        <dsp:cNvPr id="0" name=""/>
        <dsp:cNvSpPr/>
      </dsp:nvSpPr>
      <dsp:spPr>
        <a:xfrm>
          <a:off x="7235303" y="2275899"/>
          <a:ext cx="1314658" cy="848801"/>
        </a:xfrm>
        <a:prstGeom prst="roundRect">
          <a:avLst>
            <a:gd name="adj" fmla="val 10000"/>
          </a:avLst>
        </a:prstGeom>
        <a:solidFill>
          <a:srgbClr val="BD1A2F"/>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Assessing investment needs</a:t>
          </a:r>
        </a:p>
      </dsp:txBody>
      <dsp:txXfrm>
        <a:off x="7260164" y="2300760"/>
        <a:ext cx="1264936" cy="799079"/>
      </dsp:txXfrm>
    </dsp:sp>
    <dsp:sp modelId="{693AD3D3-A4F1-AF48-90D8-05D4F4BDB581}">
      <dsp:nvSpPr>
        <dsp:cNvPr id="0" name=""/>
        <dsp:cNvSpPr/>
      </dsp:nvSpPr>
      <dsp:spPr>
        <a:xfrm>
          <a:off x="7235303" y="3255285"/>
          <a:ext cx="1314658" cy="848801"/>
        </a:xfrm>
        <a:prstGeom prst="roundRect">
          <a:avLst>
            <a:gd name="adj" fmla="val 10000"/>
          </a:avLst>
        </a:prstGeom>
        <a:solidFill>
          <a:srgbClr val="BD1A2F"/>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a:lnSpc>
              <a:spcPct val="90000"/>
            </a:lnSpc>
            <a:spcBef>
              <a:spcPct val="0"/>
            </a:spcBef>
            <a:spcAft>
              <a:spcPct val="35000"/>
            </a:spcAft>
            <a:buNone/>
          </a:pPr>
          <a:r>
            <a:rPr lang="en-US" sz="1500" kern="1200" dirty="0"/>
            <a:t>Establishing procedures for participation</a:t>
          </a:r>
        </a:p>
      </dsp:txBody>
      <dsp:txXfrm>
        <a:off x="7260164" y="3280146"/>
        <a:ext cx="1264936" cy="79907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4248A5-CDE2-4690-845E-8D9E7AF4ADFF}" type="datetimeFigureOut">
              <a:rPr lang="en-KE" smtClean="0"/>
              <a:t>09/05/2023</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F64F6-5784-4CD9-994A-D4A0B2B152B7}" type="slidenum">
              <a:rPr lang="en-KE" smtClean="0"/>
              <a:t>‹#›</a:t>
            </a:fld>
            <a:endParaRPr lang="en-KE"/>
          </a:p>
        </p:txBody>
      </p:sp>
    </p:spTree>
    <p:extLst>
      <p:ext uri="{BB962C8B-B14F-4D97-AF65-F5344CB8AC3E}">
        <p14:creationId xmlns:p14="http://schemas.microsoft.com/office/powerpoint/2010/main" val="3681631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AMC average maintenance dose per day for a drug for a specific indication measured in form of DDD</a:t>
            </a:r>
          </a:p>
          <a:p>
            <a:r>
              <a:rPr lang="en-US" dirty="0"/>
              <a:t>AMU use of a medication to treat infection in humans</a:t>
            </a:r>
            <a:endParaRPr lang="en-KE" dirty="0"/>
          </a:p>
        </p:txBody>
      </p:sp>
      <p:sp>
        <p:nvSpPr>
          <p:cNvPr id="4" name="Slide Number Placeholder 3"/>
          <p:cNvSpPr>
            <a:spLocks noGrp="1"/>
          </p:cNvSpPr>
          <p:nvPr>
            <p:ph type="sldNum" sz="quarter" idx="5"/>
          </p:nvPr>
        </p:nvSpPr>
        <p:spPr/>
        <p:txBody>
          <a:bodyPr/>
          <a:lstStyle/>
          <a:p>
            <a:fld id="{4F7F64F6-5784-4CD9-994A-D4A0B2B152B7}" type="slidenum">
              <a:rPr lang="en-KE" smtClean="0"/>
              <a:t>2</a:t>
            </a:fld>
            <a:endParaRPr lang="en-KE"/>
          </a:p>
        </p:txBody>
      </p:sp>
    </p:spTree>
    <p:extLst>
      <p:ext uri="{BB962C8B-B14F-4D97-AF65-F5344CB8AC3E}">
        <p14:creationId xmlns:p14="http://schemas.microsoft.com/office/powerpoint/2010/main" val="2154358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lgn="l" rtl="0">
              <a:lnSpc>
                <a:spcPct val="100000"/>
              </a:lnSpc>
              <a:spcBef>
                <a:spcPts val="0"/>
              </a:spcBef>
              <a:spcAft>
                <a:spcPts val="0"/>
              </a:spcAft>
              <a:buClr>
                <a:schemeClr val="dk1"/>
              </a:buClr>
              <a:buSzPts val="1200"/>
              <a:buFont typeface="Calibri"/>
              <a:buChar char="-"/>
            </a:pPr>
            <a:r>
              <a:rPr lang="en-US" sz="1200" dirty="0">
                <a:solidFill>
                  <a:schemeClr val="dk1"/>
                </a:solidFill>
                <a:latin typeface="Calibri"/>
                <a:ea typeface="Calibri"/>
                <a:cs typeface="Calibri"/>
                <a:sym typeface="Calibri"/>
              </a:rPr>
              <a:t>Development involves advancing new antimicrobials. </a:t>
            </a:r>
            <a:endParaRPr lang="en-US" dirty="0"/>
          </a:p>
          <a:p>
            <a:pPr marL="171450" lvl="0" indent="-171450" algn="l" rtl="0">
              <a:lnSpc>
                <a:spcPct val="100000"/>
              </a:lnSpc>
              <a:spcBef>
                <a:spcPts val="0"/>
              </a:spcBef>
              <a:spcAft>
                <a:spcPts val="0"/>
              </a:spcAft>
              <a:buClr>
                <a:schemeClr val="dk1"/>
              </a:buClr>
              <a:buSzPts val="1200"/>
              <a:buFont typeface="Calibri"/>
              <a:buChar char="-"/>
            </a:pPr>
            <a:r>
              <a:rPr lang="en-US" sz="1200" dirty="0">
                <a:solidFill>
                  <a:schemeClr val="dk1"/>
                </a:solidFill>
                <a:latin typeface="Calibri"/>
                <a:ea typeface="Calibri"/>
                <a:cs typeface="Calibri"/>
                <a:sym typeface="Calibri"/>
              </a:rPr>
              <a:t>Access entails establishing doorways for millions of people to obtain antimicrobials when they need them. </a:t>
            </a:r>
            <a:endParaRPr lang="en-US" dirty="0"/>
          </a:p>
          <a:p>
            <a:pPr marL="171450" lvl="0" indent="-171450" algn="l" rtl="0">
              <a:lnSpc>
                <a:spcPct val="100000"/>
              </a:lnSpc>
              <a:spcBef>
                <a:spcPts val="0"/>
              </a:spcBef>
              <a:spcAft>
                <a:spcPts val="0"/>
              </a:spcAft>
              <a:buClr>
                <a:schemeClr val="dk1"/>
              </a:buClr>
              <a:buSzPts val="1200"/>
              <a:buFont typeface="Calibri"/>
              <a:buChar char="-"/>
            </a:pPr>
            <a:r>
              <a:rPr lang="en-US" sz="1200" dirty="0">
                <a:solidFill>
                  <a:schemeClr val="dk1"/>
                </a:solidFill>
                <a:latin typeface="Calibri"/>
                <a:ea typeface="Calibri"/>
                <a:cs typeface="Calibri"/>
                <a:sym typeface="Calibri"/>
              </a:rPr>
              <a:t>Stewardship hinges on efforts to maintain the effectiveness of existing medicines.</a:t>
            </a:r>
            <a:endParaRPr lang="en-US" dirty="0"/>
          </a:p>
          <a:p>
            <a:endParaRPr lang="en-KE" dirty="0"/>
          </a:p>
        </p:txBody>
      </p:sp>
      <p:sp>
        <p:nvSpPr>
          <p:cNvPr id="4" name="Slide Number Placeholder 3"/>
          <p:cNvSpPr>
            <a:spLocks noGrp="1"/>
          </p:cNvSpPr>
          <p:nvPr>
            <p:ph type="sldNum" sz="quarter" idx="5"/>
          </p:nvPr>
        </p:nvSpPr>
        <p:spPr/>
        <p:txBody>
          <a:bodyPr/>
          <a:lstStyle/>
          <a:p>
            <a:fld id="{4F7F64F6-5784-4CD9-994A-D4A0B2B152B7}" type="slidenum">
              <a:rPr lang="en-KE" smtClean="0"/>
              <a:t>3</a:t>
            </a:fld>
            <a:endParaRPr lang="en-KE"/>
          </a:p>
        </p:txBody>
      </p:sp>
    </p:spTree>
    <p:extLst>
      <p:ext uri="{BB962C8B-B14F-4D97-AF65-F5344CB8AC3E}">
        <p14:creationId xmlns:p14="http://schemas.microsoft.com/office/powerpoint/2010/main" val="2009365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MS Mincho" panose="02020609040205080304" pitchFamily="49" charset="-128"/>
                <a:cs typeface="Times New Roman" panose="02020603050405020304" pitchFamily="18" charset="0"/>
              </a:rPr>
              <a:t>To mitigate this, Makueni County Department of Health through the Health Products and technologies Directorate has been keen to increase awareness on AMR and has actively supported AMS activities in its level 4 and 5 hospitals since 2020 through various AMS activities including laboratory capacitation, trainings, and auditing of antimicrobials prescriptions. </a:t>
            </a:r>
            <a:endParaRPr lang="en-KE" sz="1200" dirty="0">
              <a:effectLst/>
              <a:latin typeface="Cambria" panose="02040503050406030204" pitchFamily="18" charset="0"/>
              <a:ea typeface="MS Mincho" panose="02020609040205080304" pitchFamily="49" charset="-128"/>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4F7F64F6-5784-4CD9-994A-D4A0B2B152B7}" type="slidenum">
              <a:rPr lang="en-KE" smtClean="0"/>
              <a:t>5</a:t>
            </a:fld>
            <a:endParaRPr lang="en-KE"/>
          </a:p>
        </p:txBody>
      </p:sp>
    </p:spTree>
    <p:extLst>
      <p:ext uri="{BB962C8B-B14F-4D97-AF65-F5344CB8AC3E}">
        <p14:creationId xmlns:p14="http://schemas.microsoft.com/office/powerpoint/2010/main" val="3663436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4F7F64F6-5784-4CD9-994A-D4A0B2B152B7}" type="slidenum">
              <a:rPr lang="en-KE" smtClean="0"/>
              <a:t>8</a:t>
            </a:fld>
            <a:endParaRPr lang="en-KE"/>
          </a:p>
        </p:txBody>
      </p:sp>
    </p:spTree>
    <p:extLst>
      <p:ext uri="{BB962C8B-B14F-4D97-AF65-F5344CB8AC3E}">
        <p14:creationId xmlns:p14="http://schemas.microsoft.com/office/powerpoint/2010/main" val="3690665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BBE7B-72CB-0DE9-0330-85B7DCE2DE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9E7A761E-9EC5-732C-7E6A-A115BE6707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296FA8A2-AEBD-389E-DA39-1EBD2FA1D3D0}"/>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5" name="Footer Placeholder 4">
            <a:extLst>
              <a:ext uri="{FF2B5EF4-FFF2-40B4-BE49-F238E27FC236}">
                <a16:creationId xmlns:a16="http://schemas.microsoft.com/office/drawing/2014/main" id="{FC347E81-F1AC-6296-6CE0-9B149ADBF20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7F2BD048-9E82-48C9-0F13-15952765B430}"/>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2984114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3FBA6-FF97-9AE2-1B8E-A6F422C2F5DE}"/>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04724073-C828-AF85-BFA6-D64BF1251A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4E81A253-752B-4D53-A1CE-5F936D973EE0}"/>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5" name="Footer Placeholder 4">
            <a:extLst>
              <a:ext uri="{FF2B5EF4-FFF2-40B4-BE49-F238E27FC236}">
                <a16:creationId xmlns:a16="http://schemas.microsoft.com/office/drawing/2014/main" id="{B7529947-46D9-7938-66D1-35AD1BB918AF}"/>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3935CD5D-9FA7-221B-B2F3-65338B0BBDC8}"/>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335050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EDC7BB-F77B-C613-0D5D-8D1F0E1D93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C0AA460D-8245-90BD-5CBC-71C7360D49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F4B5F2FE-1999-9A00-1102-D5ED7FF4C70C}"/>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5" name="Footer Placeholder 4">
            <a:extLst>
              <a:ext uri="{FF2B5EF4-FFF2-40B4-BE49-F238E27FC236}">
                <a16:creationId xmlns:a16="http://schemas.microsoft.com/office/drawing/2014/main" id="{0DBCA99F-5317-8A25-9449-86F6A4CFBD65}"/>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FA39E82C-1884-5E5D-A514-8F21D2AAC2AD}"/>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2843318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1BD2E-E589-5EEA-DC9A-D3F04D68EE4E}"/>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3A51CBD3-133F-7D14-0C78-9F49BFBDD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982B09F0-6D40-388C-1484-CF30280528A3}"/>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5" name="Footer Placeholder 4">
            <a:extLst>
              <a:ext uri="{FF2B5EF4-FFF2-40B4-BE49-F238E27FC236}">
                <a16:creationId xmlns:a16="http://schemas.microsoft.com/office/drawing/2014/main" id="{D422BADD-3E3A-62B9-6703-879FBC299E98}"/>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B313BDA8-154F-76A4-E19F-80191760A3A8}"/>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3320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A121A-4458-8093-AA06-B3F5C5F1DF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8732392D-1C40-5BDA-9A62-2F63240124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A90FCB-5868-D193-DD68-3525FA0C0E76}"/>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5" name="Footer Placeholder 4">
            <a:extLst>
              <a:ext uri="{FF2B5EF4-FFF2-40B4-BE49-F238E27FC236}">
                <a16:creationId xmlns:a16="http://schemas.microsoft.com/office/drawing/2014/main" id="{8318B4F0-D93B-E947-4370-5869721DEE1E}"/>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0FDC0BDC-E1F8-8C6C-8D12-4CB251C5E007}"/>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966001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4FD89-C28B-8622-00E8-283CD17E874D}"/>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F1A4D65C-7051-5673-7D22-A279A63672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D91699B6-E750-A83E-5353-7AE4118707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A4AA9FE6-512B-EF38-35A3-F4741834EE2D}"/>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6" name="Footer Placeholder 5">
            <a:extLst>
              <a:ext uri="{FF2B5EF4-FFF2-40B4-BE49-F238E27FC236}">
                <a16:creationId xmlns:a16="http://schemas.microsoft.com/office/drawing/2014/main" id="{EFF75FFA-ED87-4956-2A52-D32D97E18C22}"/>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0D628A5D-7EF6-D5DF-E8FA-06FC883CCFC8}"/>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64310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E9FCC-BF3F-CA6A-894C-574486115625}"/>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1176B492-1460-08E6-0183-DD1CA1B5C5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16CC2C-8978-245F-9D3D-2175A4B050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2088472B-E1E8-4AFE-ABCA-46D4118896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A58E40-F37B-7411-C529-08EB1F6706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1EDB7DB2-F1AE-4915-8C31-5A9FF2833679}"/>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8" name="Footer Placeholder 7">
            <a:extLst>
              <a:ext uri="{FF2B5EF4-FFF2-40B4-BE49-F238E27FC236}">
                <a16:creationId xmlns:a16="http://schemas.microsoft.com/office/drawing/2014/main" id="{733FF9F7-59A6-2F0F-996B-CD58F071E3F4}"/>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96EE3475-280E-4AF9-7879-6ADDAE929709}"/>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2383403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D86FF-7395-EAAC-AF66-D666BBB7B578}"/>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D1A301AC-4529-2D5E-BEF6-4BAE3938FBD3}"/>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4" name="Footer Placeholder 3">
            <a:extLst>
              <a:ext uri="{FF2B5EF4-FFF2-40B4-BE49-F238E27FC236}">
                <a16:creationId xmlns:a16="http://schemas.microsoft.com/office/drawing/2014/main" id="{671FF18D-40ED-E53C-FE1D-261391B2AF27}"/>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F3CB79AB-5B91-7203-7304-B79F703BDCBF}"/>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6085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15FF25-4549-DACA-6FB4-2BE114D460AB}"/>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3" name="Footer Placeholder 2">
            <a:extLst>
              <a:ext uri="{FF2B5EF4-FFF2-40B4-BE49-F238E27FC236}">
                <a16:creationId xmlns:a16="http://schemas.microsoft.com/office/drawing/2014/main" id="{A5C4E77A-CDFD-EECB-F958-D024EEC66912}"/>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7A2BED31-1299-A747-90A7-5269E1EA4950}"/>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194827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0DA22-A0E3-C8CE-DA23-2E36B0092D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F0E3C235-4F48-0261-89DE-C793D7DDA9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3F7FF8C8-EDE8-C8D3-C2B2-D1D3E3158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87873A-873B-C2C2-6F97-57DF3AE1D311}"/>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6" name="Footer Placeholder 5">
            <a:extLst>
              <a:ext uri="{FF2B5EF4-FFF2-40B4-BE49-F238E27FC236}">
                <a16:creationId xmlns:a16="http://schemas.microsoft.com/office/drawing/2014/main" id="{CCFAC22D-D8AE-C675-8E9B-15D5602AFEAE}"/>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DE420381-DB26-EB6D-B75A-A44748930ACA}"/>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1170345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581CC-0962-9A37-B3D8-07F99EFD3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61BE4270-FAFC-7F2E-D7E1-2E40C0FBC0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0F3684A8-BF77-0E00-0CA1-69B673407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9CDF2F-D650-271B-542C-C4589ED906A3}"/>
              </a:ext>
            </a:extLst>
          </p:cNvPr>
          <p:cNvSpPr>
            <a:spLocks noGrp="1"/>
          </p:cNvSpPr>
          <p:nvPr>
            <p:ph type="dt" sz="half" idx="10"/>
          </p:nvPr>
        </p:nvSpPr>
        <p:spPr/>
        <p:txBody>
          <a:bodyPr/>
          <a:lstStyle/>
          <a:p>
            <a:fld id="{142C8F63-48D8-4F6F-A5C0-CD0CA1F5197A}" type="datetimeFigureOut">
              <a:rPr lang="en-KE" smtClean="0"/>
              <a:t>09/05/2023</a:t>
            </a:fld>
            <a:endParaRPr lang="en-KE"/>
          </a:p>
        </p:txBody>
      </p:sp>
      <p:sp>
        <p:nvSpPr>
          <p:cNvPr id="6" name="Footer Placeholder 5">
            <a:extLst>
              <a:ext uri="{FF2B5EF4-FFF2-40B4-BE49-F238E27FC236}">
                <a16:creationId xmlns:a16="http://schemas.microsoft.com/office/drawing/2014/main" id="{C637122E-F430-A413-DEB3-FF349CEE7480}"/>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0D853BF5-5601-937B-BC19-4324B7E33E18}"/>
              </a:ext>
            </a:extLst>
          </p:cNvPr>
          <p:cNvSpPr>
            <a:spLocks noGrp="1"/>
          </p:cNvSpPr>
          <p:nvPr>
            <p:ph type="sldNum" sz="quarter" idx="12"/>
          </p:nvPr>
        </p:nvSpPr>
        <p:spPr/>
        <p:txBody>
          <a:bodyPr/>
          <a:lstStyle/>
          <a:p>
            <a:fld id="{33173A07-7A21-4F9A-9F68-CE14315EE00F}" type="slidenum">
              <a:rPr lang="en-KE" smtClean="0"/>
              <a:t>‹#›</a:t>
            </a:fld>
            <a:endParaRPr lang="en-KE"/>
          </a:p>
        </p:txBody>
      </p:sp>
    </p:spTree>
    <p:extLst>
      <p:ext uri="{BB962C8B-B14F-4D97-AF65-F5344CB8AC3E}">
        <p14:creationId xmlns:p14="http://schemas.microsoft.com/office/powerpoint/2010/main" val="2663332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82883B-9FEB-08C0-60C4-826E64E65A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8AE8B542-B222-9369-F4FF-2961535E84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B51804A4-0332-C34D-BBE5-C61B0DE43E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C8F63-48D8-4F6F-A5C0-CD0CA1F5197A}" type="datetimeFigureOut">
              <a:rPr lang="en-KE" smtClean="0"/>
              <a:t>09/05/2023</a:t>
            </a:fld>
            <a:endParaRPr lang="en-KE"/>
          </a:p>
        </p:txBody>
      </p:sp>
      <p:sp>
        <p:nvSpPr>
          <p:cNvPr id="5" name="Footer Placeholder 4">
            <a:extLst>
              <a:ext uri="{FF2B5EF4-FFF2-40B4-BE49-F238E27FC236}">
                <a16:creationId xmlns:a16="http://schemas.microsoft.com/office/drawing/2014/main" id="{59E1D52C-B776-18F3-EC1D-DDDCFDC758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027701AF-87FB-2B13-4C4C-70D782F56C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173A07-7A21-4F9A-9F68-CE14315EE00F}" type="slidenum">
              <a:rPr lang="en-KE" smtClean="0"/>
              <a:t>‹#›</a:t>
            </a:fld>
            <a:endParaRPr lang="en-KE"/>
          </a:p>
        </p:txBody>
      </p:sp>
    </p:spTree>
    <p:extLst>
      <p:ext uri="{BB962C8B-B14F-4D97-AF65-F5344CB8AC3E}">
        <p14:creationId xmlns:p14="http://schemas.microsoft.com/office/powerpoint/2010/main" val="1707086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hyperlink" Target="http://www.who.int/antimicrobial-resistance/publications/global-action-plan/en/" TargetMode="Externa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www.who.int/antimicrobial-resistance/publications/global-action-plan/en/" TargetMode="Externa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1CFE9-DADA-F533-7E71-4DE78479AC26}"/>
              </a:ext>
            </a:extLst>
          </p:cNvPr>
          <p:cNvSpPr>
            <a:spLocks noGrp="1"/>
          </p:cNvSpPr>
          <p:nvPr>
            <p:ph type="ctrTitle"/>
          </p:nvPr>
        </p:nvSpPr>
        <p:spPr>
          <a:xfrm>
            <a:off x="768625" y="1122363"/>
            <a:ext cx="10575235" cy="3184594"/>
          </a:xfrm>
        </p:spPr>
        <p:txBody>
          <a:bodyPr>
            <a:normAutofit/>
          </a:bodyPr>
          <a:lstStyle/>
          <a:p>
            <a:r>
              <a:rPr lang="en-US" sz="3600" b="1" dirty="0">
                <a:effectLst/>
                <a:latin typeface="+mn-lt"/>
                <a:ea typeface="MS Mincho" panose="02020609040205080304" pitchFamily="49" charset="-128"/>
                <a:cs typeface="Times New Roman" panose="02020603050405020304" pitchFamily="18" charset="0"/>
              </a:rPr>
              <a:t>Cost Saving Aspect of Antimicrobial Stewardship: A Perspective from Rural Hospitals in Makueni County, Kenya</a:t>
            </a:r>
            <a:br>
              <a:rPr lang="en-KE" sz="3600" dirty="0">
                <a:effectLst/>
                <a:latin typeface="Cambria" panose="02040503050406030204" pitchFamily="18" charset="0"/>
                <a:ea typeface="MS Mincho" panose="02020609040205080304" pitchFamily="49" charset="-128"/>
                <a:cs typeface="Times New Roman" panose="02020603050405020304" pitchFamily="18" charset="0"/>
              </a:rPr>
            </a:br>
            <a:br>
              <a:rPr lang="en-US" sz="3600" dirty="0">
                <a:effectLst/>
                <a:latin typeface="Cambria" panose="02040503050406030204" pitchFamily="18" charset="0"/>
                <a:ea typeface="MS Mincho" panose="02020609040205080304" pitchFamily="49" charset="-128"/>
                <a:cs typeface="Times New Roman" panose="02020603050405020304" pitchFamily="18" charset="0"/>
              </a:rPr>
            </a:br>
            <a:r>
              <a:rPr lang="en-US" sz="3600" b="1" dirty="0">
                <a:effectLst/>
                <a:latin typeface="Times New Roman" panose="02020603050405020304" pitchFamily="18" charset="0"/>
                <a:ea typeface="MS Mincho" panose="02020609040205080304" pitchFamily="49" charset="-128"/>
                <a:cs typeface="Times New Roman" panose="02020603050405020304" pitchFamily="18" charset="0"/>
              </a:rPr>
              <a:t> </a:t>
            </a:r>
            <a:br>
              <a:rPr lang="en-KE" sz="3600" dirty="0">
                <a:effectLst/>
                <a:latin typeface="Cambria" panose="02040503050406030204" pitchFamily="18" charset="0"/>
                <a:ea typeface="MS Mincho" panose="02020609040205080304" pitchFamily="49" charset="-128"/>
                <a:cs typeface="Times New Roman" panose="02020603050405020304" pitchFamily="18" charset="0"/>
              </a:rPr>
            </a:br>
            <a:r>
              <a:rPr lang="en-US" sz="2400" dirty="0">
                <a:effectLst/>
                <a:latin typeface="Cambria" panose="02040503050406030204" pitchFamily="18" charset="0"/>
                <a:ea typeface="MS Mincho" panose="02020609040205080304" pitchFamily="49" charset="-128"/>
                <a:cs typeface="Times New Roman" panose="02020603050405020304" pitchFamily="18" charset="0"/>
              </a:rPr>
              <a:t>Presenter: Gavin Orangi</a:t>
            </a:r>
            <a:endParaRPr lang="en-KE" sz="2400" dirty="0"/>
          </a:p>
        </p:txBody>
      </p:sp>
      <p:sp>
        <p:nvSpPr>
          <p:cNvPr id="3" name="Subtitle 2">
            <a:extLst>
              <a:ext uri="{FF2B5EF4-FFF2-40B4-BE49-F238E27FC236}">
                <a16:creationId xmlns:a16="http://schemas.microsoft.com/office/drawing/2014/main" id="{FF9BEBE6-0EC6-4545-14FB-D2CAEF4E86F1}"/>
              </a:ext>
            </a:extLst>
          </p:cNvPr>
          <p:cNvSpPr>
            <a:spLocks noGrp="1"/>
          </p:cNvSpPr>
          <p:nvPr>
            <p:ph type="subTitle" idx="1"/>
          </p:nvPr>
        </p:nvSpPr>
        <p:spPr>
          <a:xfrm>
            <a:off x="583095" y="5133354"/>
            <a:ext cx="10575234" cy="1494941"/>
          </a:xfrm>
        </p:spPr>
        <p:txBody>
          <a:bodyPr>
            <a:normAutofit fontScale="85000" lnSpcReduction="20000"/>
          </a:bodyPr>
          <a:lstStyle/>
          <a:p>
            <a:pPr>
              <a:lnSpc>
                <a:spcPct val="115000"/>
              </a:lnSpc>
            </a:pPr>
            <a:r>
              <a:rPr lang="en-US" sz="1800" u="sng" dirty="0">
                <a:solidFill>
                  <a:srgbClr val="000000"/>
                </a:solidFill>
                <a:effectLst/>
                <a:ea typeface="MS Mincho" panose="02020609040205080304" pitchFamily="49" charset="-128"/>
                <a:cs typeface="Times New Roman" panose="02020603050405020304" pitchFamily="18" charset="0"/>
              </a:rPr>
              <a:t>Orangi Gavin</a:t>
            </a:r>
            <a:r>
              <a:rPr lang="en-US" sz="1800" u="sng" baseline="30000" dirty="0">
                <a:solidFill>
                  <a:srgbClr val="000000"/>
                </a:solidFill>
                <a:effectLst/>
                <a:ea typeface="MS Mincho" panose="02020609040205080304" pitchFamily="49" charset="-128"/>
                <a:cs typeface="Times New Roman" panose="02020603050405020304" pitchFamily="18" charset="0"/>
              </a:rPr>
              <a:t>1</a:t>
            </a:r>
            <a:r>
              <a:rPr lang="en-US" sz="1800" dirty="0">
                <a:solidFill>
                  <a:srgbClr val="000000"/>
                </a:solidFill>
                <a:effectLst/>
                <a:ea typeface="MS Mincho" panose="02020609040205080304" pitchFamily="49" charset="-128"/>
                <a:cs typeface="Times New Roman" panose="02020603050405020304" pitchFamily="18" charset="0"/>
              </a:rPr>
              <a:t>, Caroline </a:t>
            </a:r>
            <a:r>
              <a:rPr lang="en-US" sz="1800" dirty="0" err="1">
                <a:solidFill>
                  <a:srgbClr val="000000"/>
                </a:solidFill>
                <a:effectLst/>
                <a:ea typeface="MS Mincho" panose="02020609040205080304" pitchFamily="49" charset="-128"/>
                <a:cs typeface="Times New Roman" panose="02020603050405020304" pitchFamily="18" charset="0"/>
              </a:rPr>
              <a:t>Mwanthi</a:t>
            </a:r>
            <a:r>
              <a:rPr lang="en-US" sz="1800" dirty="0">
                <a:solidFill>
                  <a:srgbClr val="000000"/>
                </a:solidFill>
                <a:effectLst/>
                <a:ea typeface="MS Mincho" panose="02020609040205080304" pitchFamily="49" charset="-128"/>
                <a:cs typeface="Times New Roman" panose="02020603050405020304" pitchFamily="18" charset="0"/>
              </a:rPr>
              <a:t> </a:t>
            </a:r>
            <a:r>
              <a:rPr lang="en-US" sz="1800" baseline="30000" dirty="0">
                <a:solidFill>
                  <a:srgbClr val="000000"/>
                </a:solidFill>
                <a:effectLst/>
                <a:ea typeface="MS Mincho" panose="02020609040205080304" pitchFamily="49" charset="-128"/>
                <a:cs typeface="Times New Roman" panose="02020603050405020304" pitchFamily="18" charset="0"/>
              </a:rPr>
              <a:t>1</a:t>
            </a:r>
            <a:r>
              <a:rPr lang="en-US" sz="1800" dirty="0">
                <a:solidFill>
                  <a:srgbClr val="000000"/>
                </a:solidFill>
                <a:effectLst/>
                <a:ea typeface="MS Mincho" panose="02020609040205080304" pitchFamily="49" charset="-128"/>
                <a:cs typeface="Times New Roman" panose="02020603050405020304" pitchFamily="18" charset="0"/>
              </a:rPr>
              <a:t>, D Muteti</a:t>
            </a:r>
            <a:r>
              <a:rPr lang="en-US" sz="1800" baseline="30000" dirty="0">
                <a:solidFill>
                  <a:srgbClr val="000000"/>
                </a:solidFill>
                <a:effectLst/>
                <a:ea typeface="MS Mincho" panose="02020609040205080304" pitchFamily="49" charset="-128"/>
                <a:cs typeface="Times New Roman" panose="02020603050405020304" pitchFamily="18" charset="0"/>
              </a:rPr>
              <a:t>1</a:t>
            </a:r>
            <a:r>
              <a:rPr lang="en-US" sz="1800" dirty="0">
                <a:solidFill>
                  <a:srgbClr val="000000"/>
                </a:solidFill>
                <a:effectLst/>
                <a:ea typeface="MS Mincho" panose="02020609040205080304" pitchFamily="49" charset="-128"/>
                <a:cs typeface="Times New Roman" panose="02020603050405020304" pitchFamily="18" charset="0"/>
              </a:rPr>
              <a:t>, C. Nzomo</a:t>
            </a:r>
            <a:r>
              <a:rPr lang="en-US" sz="1800" baseline="30000" dirty="0">
                <a:solidFill>
                  <a:srgbClr val="000000"/>
                </a:solidFill>
                <a:effectLst/>
                <a:ea typeface="MS Mincho" panose="02020609040205080304" pitchFamily="49" charset="-128"/>
                <a:cs typeface="Times New Roman" panose="02020603050405020304" pitchFamily="18" charset="0"/>
              </a:rPr>
              <a:t>1</a:t>
            </a:r>
            <a:r>
              <a:rPr lang="en-US" sz="1800" dirty="0">
                <a:solidFill>
                  <a:srgbClr val="000000"/>
                </a:solidFill>
                <a:effectLst/>
                <a:ea typeface="MS Mincho" panose="02020609040205080304" pitchFamily="49" charset="-128"/>
                <a:cs typeface="Times New Roman" panose="02020603050405020304" pitchFamily="18" charset="0"/>
              </a:rPr>
              <a:t>, J. </a:t>
            </a:r>
            <a:r>
              <a:rPr lang="en-US" sz="1800" dirty="0" err="1">
                <a:solidFill>
                  <a:srgbClr val="000000"/>
                </a:solidFill>
                <a:effectLst/>
                <a:ea typeface="MS Mincho" panose="02020609040205080304" pitchFamily="49" charset="-128"/>
                <a:cs typeface="Times New Roman" panose="02020603050405020304" pitchFamily="18" charset="0"/>
              </a:rPr>
              <a:t>Kanyange</a:t>
            </a:r>
            <a:r>
              <a:rPr lang="en-US" sz="1800" dirty="0">
                <a:solidFill>
                  <a:srgbClr val="000000"/>
                </a:solidFill>
                <a:effectLst/>
                <a:ea typeface="MS Mincho" panose="02020609040205080304" pitchFamily="49" charset="-128"/>
                <a:cs typeface="Times New Roman" panose="02020603050405020304" pitchFamily="18" charset="0"/>
              </a:rPr>
              <a:t> </a:t>
            </a:r>
            <a:r>
              <a:rPr lang="en-US" sz="1800" baseline="30000" dirty="0">
                <a:solidFill>
                  <a:srgbClr val="000000"/>
                </a:solidFill>
                <a:effectLst/>
                <a:ea typeface="MS Mincho" panose="02020609040205080304" pitchFamily="49" charset="-128"/>
                <a:cs typeface="Times New Roman" panose="02020603050405020304" pitchFamily="18" charset="0"/>
              </a:rPr>
              <a:t>1,</a:t>
            </a:r>
            <a:r>
              <a:rPr lang="en-US" sz="1800" dirty="0">
                <a:solidFill>
                  <a:srgbClr val="000000"/>
                </a:solidFill>
                <a:effectLst/>
                <a:ea typeface="MS Mincho" panose="02020609040205080304" pitchFamily="49" charset="-128"/>
                <a:cs typeface="Times New Roman" panose="02020603050405020304" pitchFamily="18" charset="0"/>
              </a:rPr>
              <a:t> E.Tanui</a:t>
            </a:r>
            <a:r>
              <a:rPr lang="en-US" sz="1800" baseline="30000" dirty="0">
                <a:solidFill>
                  <a:srgbClr val="000000"/>
                </a:solidFill>
                <a:effectLst/>
                <a:ea typeface="MS Mincho" panose="02020609040205080304" pitchFamily="49" charset="-128"/>
                <a:cs typeface="Times New Roman" panose="02020603050405020304" pitchFamily="18" charset="0"/>
              </a:rPr>
              <a:t>2</a:t>
            </a:r>
            <a:r>
              <a:rPr lang="en-US" sz="1800" dirty="0">
                <a:solidFill>
                  <a:srgbClr val="000000"/>
                </a:solidFill>
                <a:effectLst/>
                <a:ea typeface="MS Mincho" panose="02020609040205080304" pitchFamily="49" charset="-128"/>
                <a:cs typeface="Times New Roman" panose="02020603050405020304" pitchFamily="18" charset="0"/>
              </a:rPr>
              <a:t>, I. Kamau</a:t>
            </a:r>
            <a:r>
              <a:rPr lang="en-US" sz="1800" baseline="30000" dirty="0">
                <a:solidFill>
                  <a:srgbClr val="000000"/>
                </a:solidFill>
                <a:effectLst/>
                <a:ea typeface="MS Mincho" panose="02020609040205080304" pitchFamily="49" charset="-128"/>
                <a:cs typeface="Times New Roman" panose="02020603050405020304" pitchFamily="18" charset="0"/>
              </a:rPr>
              <a:t>2</a:t>
            </a:r>
            <a:r>
              <a:rPr lang="en-US" sz="1800" dirty="0">
                <a:solidFill>
                  <a:srgbClr val="000000"/>
                </a:solidFill>
                <a:effectLst/>
                <a:ea typeface="MS Mincho" panose="02020609040205080304" pitchFamily="49" charset="-128"/>
                <a:cs typeface="Times New Roman" panose="02020603050405020304" pitchFamily="18" charset="0"/>
              </a:rPr>
              <a:t>, A. Shah</a:t>
            </a:r>
            <a:r>
              <a:rPr lang="en-US" sz="1800" baseline="30000" dirty="0">
                <a:solidFill>
                  <a:srgbClr val="000000"/>
                </a:solidFill>
                <a:effectLst/>
                <a:ea typeface="MS Mincho" panose="02020609040205080304" pitchFamily="49" charset="-128"/>
                <a:cs typeface="Times New Roman" panose="02020603050405020304" pitchFamily="18" charset="0"/>
              </a:rPr>
              <a:t>3</a:t>
            </a:r>
            <a:r>
              <a:rPr lang="en-US" sz="1800" dirty="0">
                <a:solidFill>
                  <a:srgbClr val="000000"/>
                </a:solidFill>
                <a:effectLst/>
                <a:ea typeface="MS Mincho" panose="02020609040205080304" pitchFamily="49" charset="-128"/>
                <a:cs typeface="Times New Roman" panose="02020603050405020304" pitchFamily="18" charset="0"/>
              </a:rPr>
              <a:t>, S. Gachoka</a:t>
            </a:r>
            <a:r>
              <a:rPr lang="en-US" sz="1800" baseline="30000" dirty="0">
                <a:solidFill>
                  <a:srgbClr val="000000"/>
                </a:solidFill>
                <a:effectLst/>
                <a:ea typeface="MS Mincho" panose="02020609040205080304" pitchFamily="49" charset="-128"/>
                <a:cs typeface="Times New Roman" panose="02020603050405020304" pitchFamily="18" charset="0"/>
              </a:rPr>
              <a:t>3</a:t>
            </a:r>
            <a:r>
              <a:rPr lang="en-US" sz="1800" dirty="0">
                <a:solidFill>
                  <a:srgbClr val="000000"/>
                </a:solidFill>
                <a:effectLst/>
                <a:ea typeface="MS Mincho" panose="02020609040205080304" pitchFamily="49" charset="-128"/>
                <a:cs typeface="Times New Roman" panose="02020603050405020304" pitchFamily="18" charset="0"/>
              </a:rPr>
              <a:t>, B. Kinuthia</a:t>
            </a:r>
            <a:r>
              <a:rPr lang="en-US" sz="1800" baseline="30000" dirty="0">
                <a:solidFill>
                  <a:srgbClr val="000000"/>
                </a:solidFill>
                <a:effectLst/>
                <a:ea typeface="MS Mincho" panose="02020609040205080304" pitchFamily="49" charset="-128"/>
                <a:cs typeface="Times New Roman" panose="02020603050405020304" pitchFamily="18" charset="0"/>
              </a:rPr>
              <a:t>3</a:t>
            </a:r>
            <a:endParaRPr lang="en-KE" sz="1800" dirty="0">
              <a:effectLst/>
              <a:ea typeface="MS Mincho" panose="02020609040205080304" pitchFamily="49" charset="-128"/>
              <a:cs typeface="Times New Roman" panose="02020603050405020304" pitchFamily="18" charset="0"/>
            </a:endParaRPr>
          </a:p>
          <a:p>
            <a:pPr marL="342900" lvl="0" indent="-342900" algn="l">
              <a:lnSpc>
                <a:spcPct val="115000"/>
              </a:lnSpc>
              <a:buFont typeface="+mj-lt"/>
              <a:buAutoNum type="arabicPeriod"/>
            </a:pPr>
            <a:r>
              <a:rPr lang="en-US" sz="1800" dirty="0">
                <a:solidFill>
                  <a:srgbClr val="000000"/>
                </a:solidFill>
                <a:effectLst/>
                <a:ea typeface="Cambria" panose="02040503050406030204" pitchFamily="18" charset="0"/>
                <a:cs typeface="Times New Roman" panose="02020603050405020304" pitchFamily="18" charset="0"/>
              </a:rPr>
              <a:t>County Government of Makueni -Dept of Health</a:t>
            </a:r>
            <a:r>
              <a:rPr lang="en-US" sz="1800" dirty="0">
                <a:solidFill>
                  <a:srgbClr val="000000"/>
                </a:solidFill>
                <a:effectLst/>
                <a:ea typeface="MS Mincho" panose="02020609040205080304" pitchFamily="49" charset="-128"/>
                <a:cs typeface="Times New Roman" panose="02020603050405020304" pitchFamily="18" charset="0"/>
              </a:rPr>
              <a:t> </a:t>
            </a:r>
            <a:r>
              <a:rPr lang="en-US" sz="1800" dirty="0">
                <a:solidFill>
                  <a:srgbClr val="000000"/>
                </a:solidFill>
                <a:effectLst/>
                <a:ea typeface="Cambria" panose="02040503050406030204" pitchFamily="18" charset="0"/>
                <a:cs typeface="Times New Roman" panose="02020603050405020304" pitchFamily="18" charset="0"/>
              </a:rPr>
              <a:t> Products and Technology Unit (HPTU)</a:t>
            </a:r>
            <a:endParaRPr lang="en-KE" sz="1800" dirty="0">
              <a:effectLst/>
              <a:ea typeface="Cambria" panose="02040503050406030204" pitchFamily="18" charset="0"/>
              <a:cs typeface="Times New Roman" panose="02020603050405020304" pitchFamily="18" charset="0"/>
            </a:endParaRPr>
          </a:p>
          <a:p>
            <a:pPr marL="342900" lvl="0" indent="-342900" algn="l">
              <a:lnSpc>
                <a:spcPct val="115000"/>
              </a:lnSpc>
              <a:buFont typeface="+mj-lt"/>
              <a:buAutoNum type="arabicPeriod"/>
            </a:pPr>
            <a:r>
              <a:rPr lang="en-US" sz="1800" dirty="0">
                <a:solidFill>
                  <a:srgbClr val="000000"/>
                </a:solidFill>
                <a:effectLst/>
                <a:ea typeface="Cambria" panose="02040503050406030204" pitchFamily="18" charset="0"/>
                <a:cs typeface="Times New Roman" panose="02020603050405020304" pitchFamily="18" charset="0"/>
              </a:rPr>
              <a:t>Ministry of Health</a:t>
            </a:r>
            <a:endParaRPr lang="en-KE" sz="1800" dirty="0">
              <a:effectLst/>
              <a:ea typeface="Cambria" panose="02040503050406030204" pitchFamily="18" charset="0"/>
              <a:cs typeface="Times New Roman" panose="02020603050405020304" pitchFamily="18" charset="0"/>
            </a:endParaRPr>
          </a:p>
          <a:p>
            <a:pPr marL="342900" lvl="0" indent="-342900" algn="l">
              <a:lnSpc>
                <a:spcPct val="115000"/>
              </a:lnSpc>
              <a:spcAft>
                <a:spcPts val="800"/>
              </a:spcAft>
              <a:buFont typeface="+mj-lt"/>
              <a:buAutoNum type="arabicPeriod"/>
            </a:pPr>
            <a:r>
              <a:rPr lang="en-US" sz="1800" dirty="0">
                <a:solidFill>
                  <a:srgbClr val="000000"/>
                </a:solidFill>
                <a:effectLst/>
                <a:ea typeface="Cambria" panose="02040503050406030204" pitchFamily="18" charset="0"/>
                <a:cs typeface="Times New Roman" panose="02020603050405020304" pitchFamily="18" charset="0"/>
              </a:rPr>
              <a:t>Foundation for Innovative New Diagnostics (</a:t>
            </a:r>
            <a:r>
              <a:rPr lang="en-US" sz="1800" b="1" i="1" dirty="0">
                <a:solidFill>
                  <a:srgbClr val="000000"/>
                </a:solidFill>
                <a:effectLst/>
                <a:ea typeface="Cambria" panose="02040503050406030204" pitchFamily="18" charset="0"/>
                <a:cs typeface="Times New Roman" panose="02020603050405020304" pitchFamily="18" charset="0"/>
              </a:rPr>
              <a:t>FIND</a:t>
            </a:r>
            <a:r>
              <a:rPr lang="en-US" sz="1800" dirty="0">
                <a:solidFill>
                  <a:srgbClr val="000000"/>
                </a:solidFill>
                <a:effectLst/>
                <a:ea typeface="Cambria" panose="02040503050406030204" pitchFamily="18" charset="0"/>
                <a:cs typeface="Times New Roman" panose="02020603050405020304" pitchFamily="18" charset="0"/>
              </a:rPr>
              <a:t>)</a:t>
            </a:r>
          </a:p>
          <a:p>
            <a:endParaRPr lang="en-KE" dirty="0"/>
          </a:p>
        </p:txBody>
      </p:sp>
    </p:spTree>
    <p:extLst>
      <p:ext uri="{BB962C8B-B14F-4D97-AF65-F5344CB8AC3E}">
        <p14:creationId xmlns:p14="http://schemas.microsoft.com/office/powerpoint/2010/main" val="1362743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29D47-085B-BE30-C183-0DDB9F65D396}"/>
              </a:ext>
            </a:extLst>
          </p:cNvPr>
          <p:cNvSpPr>
            <a:spLocks noGrp="1"/>
          </p:cNvSpPr>
          <p:nvPr>
            <p:ph type="title"/>
          </p:nvPr>
        </p:nvSpPr>
        <p:spPr>
          <a:xfrm>
            <a:off x="0" y="18256"/>
            <a:ext cx="5838092" cy="662782"/>
          </a:xfrm>
        </p:spPr>
        <p:txBody>
          <a:bodyPr>
            <a:normAutofit fontScale="90000"/>
          </a:bodyPr>
          <a:lstStyle/>
          <a:p>
            <a:r>
              <a:rPr lang="en-US" b="1" dirty="0"/>
              <a:t>Findings</a:t>
            </a:r>
            <a:endParaRPr lang="en-KE" b="1" dirty="0"/>
          </a:p>
        </p:txBody>
      </p:sp>
      <p:sp>
        <p:nvSpPr>
          <p:cNvPr id="6" name="Content Placeholder 5">
            <a:extLst>
              <a:ext uri="{FF2B5EF4-FFF2-40B4-BE49-F238E27FC236}">
                <a16:creationId xmlns:a16="http://schemas.microsoft.com/office/drawing/2014/main" id="{B4556C3C-BB64-1B36-01C0-5965D3E922AE}"/>
              </a:ext>
            </a:extLst>
          </p:cNvPr>
          <p:cNvSpPr>
            <a:spLocks noGrp="1"/>
          </p:cNvSpPr>
          <p:nvPr>
            <p:ph idx="1"/>
          </p:nvPr>
        </p:nvSpPr>
        <p:spPr>
          <a:xfrm>
            <a:off x="8834509" y="1083212"/>
            <a:ext cx="2996419" cy="5093751"/>
          </a:xfrm>
        </p:spPr>
        <p:txBody>
          <a:bodyPr/>
          <a:lstStyle/>
          <a:p>
            <a:pPr marL="0" indent="0">
              <a:buNone/>
            </a:pPr>
            <a:r>
              <a:rPr lang="en-US" dirty="0">
                <a:solidFill>
                  <a:srgbClr val="000000"/>
                </a:solidFill>
                <a:effectLst/>
                <a:ea typeface="MS Mincho" panose="02020609040205080304" pitchFamily="49" charset="-128"/>
                <a:cs typeface="Times New Roman" panose="02020603050405020304" pitchFamily="18" charset="0"/>
              </a:rPr>
              <a:t>With the average cost of ceftriaxone vial in Kenya being </a:t>
            </a:r>
            <a:r>
              <a:rPr lang="en-US" dirty="0" err="1">
                <a:solidFill>
                  <a:srgbClr val="000000"/>
                </a:solidFill>
                <a:effectLst/>
                <a:ea typeface="MS Mincho" panose="02020609040205080304" pitchFamily="49" charset="-128"/>
                <a:cs typeface="Times New Roman" panose="02020603050405020304" pitchFamily="18" charset="0"/>
              </a:rPr>
              <a:t>Ksh</a:t>
            </a:r>
            <a:r>
              <a:rPr lang="en-US" dirty="0">
                <a:solidFill>
                  <a:srgbClr val="000000"/>
                </a:solidFill>
                <a:effectLst/>
                <a:ea typeface="MS Mincho" panose="02020609040205080304" pitchFamily="49" charset="-128"/>
                <a:cs typeface="Times New Roman" panose="02020603050405020304" pitchFamily="18" charset="0"/>
              </a:rPr>
              <a:t>. 50 shillings, average savings of a total of 42,900/= per month was realized from AMS implementation</a:t>
            </a:r>
            <a:r>
              <a:rPr lang="en-US" dirty="0">
                <a:solidFill>
                  <a:srgbClr val="000000"/>
                </a:solidFill>
                <a:effectLst/>
                <a:ea typeface="Times New Roman" panose="02020603050405020304" pitchFamily="18" charset="0"/>
                <a:cs typeface="Times New Roman" panose="02020603050405020304" pitchFamily="18" charset="0"/>
              </a:rPr>
              <a:t>.</a:t>
            </a:r>
            <a:endParaRPr lang="en-KE" dirty="0">
              <a:effectLst/>
              <a:ea typeface="MS Mincho" panose="02020609040205080304" pitchFamily="49" charset="-128"/>
              <a:cs typeface="Times New Roman" panose="02020603050405020304" pitchFamily="18" charset="0"/>
            </a:endParaRPr>
          </a:p>
          <a:p>
            <a:endParaRPr lang="en-KE" dirty="0"/>
          </a:p>
        </p:txBody>
      </p:sp>
      <p:graphicFrame>
        <p:nvGraphicFramePr>
          <p:cNvPr id="7" name="Chart 6">
            <a:extLst>
              <a:ext uri="{FF2B5EF4-FFF2-40B4-BE49-F238E27FC236}">
                <a16:creationId xmlns:a16="http://schemas.microsoft.com/office/drawing/2014/main" id="{2F000DD2-F269-7512-FD46-CDC4A48DD5F4}"/>
              </a:ext>
            </a:extLst>
          </p:cNvPr>
          <p:cNvGraphicFramePr>
            <a:graphicFrameLocks/>
          </p:cNvGraphicFramePr>
          <p:nvPr>
            <p:extLst>
              <p:ext uri="{D42A27DB-BD31-4B8C-83A1-F6EECF244321}">
                <p14:modId xmlns:p14="http://schemas.microsoft.com/office/powerpoint/2010/main" val="1798028028"/>
              </p:ext>
            </p:extLst>
          </p:nvPr>
        </p:nvGraphicFramePr>
        <p:xfrm>
          <a:off x="464234" y="681039"/>
          <a:ext cx="8229601" cy="58604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51505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C4560-132A-BE69-8A9B-1E4BB7C8D678}"/>
              </a:ext>
            </a:extLst>
          </p:cNvPr>
          <p:cNvSpPr>
            <a:spLocks noGrp="1"/>
          </p:cNvSpPr>
          <p:nvPr>
            <p:ph type="title"/>
          </p:nvPr>
        </p:nvSpPr>
        <p:spPr/>
        <p:txBody>
          <a:bodyPr/>
          <a:lstStyle/>
          <a:p>
            <a:r>
              <a:rPr lang="en-US" sz="4400" b="1" dirty="0">
                <a:effectLst/>
                <a:latin typeface="Times New Roman" panose="02020603050405020304" pitchFamily="18" charset="0"/>
                <a:ea typeface="Times New Roman" panose="02020603050405020304" pitchFamily="18" charset="0"/>
              </a:rPr>
              <a:t>Conclusion</a:t>
            </a:r>
            <a:endParaRPr lang="en-KE" dirty="0"/>
          </a:p>
        </p:txBody>
      </p:sp>
      <p:sp>
        <p:nvSpPr>
          <p:cNvPr id="3" name="Content Placeholder 2">
            <a:extLst>
              <a:ext uri="{FF2B5EF4-FFF2-40B4-BE49-F238E27FC236}">
                <a16:creationId xmlns:a16="http://schemas.microsoft.com/office/drawing/2014/main" id="{82151CBE-4026-118C-89AA-4DDC144BC800}"/>
              </a:ext>
            </a:extLst>
          </p:cNvPr>
          <p:cNvSpPr>
            <a:spLocks noGrp="1"/>
          </p:cNvSpPr>
          <p:nvPr>
            <p:ph idx="1"/>
          </p:nvPr>
        </p:nvSpPr>
        <p:spPr/>
        <p:txBody>
          <a:bodyPr>
            <a:normAutofit/>
          </a:bodyPr>
          <a:lstStyle/>
          <a:p>
            <a:r>
              <a:rPr lang="en-US" sz="2000" dirty="0">
                <a:effectLst/>
                <a:ea typeface="Times New Roman" panose="02020603050405020304" pitchFamily="18" charset="0"/>
              </a:rPr>
              <a:t>There was a marked reduction in the consumption of ceftriaxone after implementation of AMS, leading to annual savings of approximately 500,000/= in the two hospitals for ceftriaxone. </a:t>
            </a:r>
          </a:p>
          <a:p>
            <a:endParaRPr lang="en-US" sz="2000" dirty="0">
              <a:ea typeface="Times New Roman" panose="02020603050405020304" pitchFamily="18" charset="0"/>
            </a:endParaRPr>
          </a:p>
          <a:p>
            <a:r>
              <a:rPr lang="en-US" sz="2000" dirty="0">
                <a:effectLst/>
                <a:ea typeface="Times New Roman" panose="02020603050405020304" pitchFamily="18" charset="0"/>
              </a:rPr>
              <a:t>There is need to strengthen antimicrobial stewardship which will reduce the healthcare costs while slowing down the burden of AMR.</a:t>
            </a:r>
            <a:endParaRPr lang="en-KE" sz="2000" dirty="0"/>
          </a:p>
        </p:txBody>
      </p:sp>
    </p:spTree>
    <p:extLst>
      <p:ext uri="{BB962C8B-B14F-4D97-AF65-F5344CB8AC3E}">
        <p14:creationId xmlns:p14="http://schemas.microsoft.com/office/powerpoint/2010/main" val="327841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1802361" y="1700808"/>
          <a:ext cx="8718977"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1991544" y="0"/>
            <a:ext cx="8229600" cy="1143000"/>
          </a:xfrm>
        </p:spPr>
        <p:txBody>
          <a:bodyPr/>
          <a:lstStyle/>
          <a:p>
            <a:r>
              <a:rPr lang="en-ZA" sz="4800" b="1" dirty="0"/>
              <a:t>NAP </a:t>
            </a:r>
            <a:r>
              <a:rPr lang="en-ZA" sz="5400" b="1" dirty="0"/>
              <a:t>on</a:t>
            </a:r>
            <a:r>
              <a:rPr lang="en-ZA" sz="4800" b="1" dirty="0"/>
              <a:t> AMR</a:t>
            </a:r>
            <a:endParaRPr lang="en-GB" sz="4800" b="1" dirty="0">
              <a:latin typeface="+mn-lt"/>
            </a:endParaRPr>
          </a:p>
        </p:txBody>
      </p:sp>
      <p:sp>
        <p:nvSpPr>
          <p:cNvPr id="5" name="TextBox 4"/>
          <p:cNvSpPr txBox="1"/>
          <p:nvPr/>
        </p:nvSpPr>
        <p:spPr>
          <a:xfrm>
            <a:off x="124306" y="6537209"/>
            <a:ext cx="6429743" cy="307777"/>
          </a:xfrm>
          <a:prstGeom prst="rect">
            <a:avLst/>
          </a:prstGeom>
          <a:noFill/>
          <a:ln>
            <a:solidFill>
              <a:schemeClr val="bg1"/>
            </a:solidFill>
          </a:ln>
        </p:spPr>
        <p:txBody>
          <a:bodyPr wrap="square" rtlCol="0">
            <a:spAutoFit/>
          </a:bodyPr>
          <a:lstStyle/>
          <a:p>
            <a:r>
              <a:rPr lang="en-US" sz="1400" dirty="0">
                <a:solidFill>
                  <a:schemeClr val="bg1"/>
                </a:solidFill>
              </a:rPr>
              <a:t>h</a:t>
            </a:r>
            <a:r>
              <a:rPr lang="en-US" sz="1400" dirty="0">
                <a:solidFill>
                  <a:schemeClr val="bg1"/>
                </a:solidFill>
                <a:hlinkClick r:id="rId7"/>
              </a:rPr>
              <a:t>http://www.who.int/antimicrobial-resistance/publications/global-action-plan/en/</a:t>
            </a:r>
            <a:endParaRPr lang="en-US" sz="1400" dirty="0">
              <a:solidFill>
                <a:schemeClr val="bg1"/>
              </a:solidFill>
            </a:endParaRPr>
          </a:p>
        </p:txBody>
      </p:sp>
      <p:sp>
        <p:nvSpPr>
          <p:cNvPr id="3" name="Rounded Rectangle 2"/>
          <p:cNvSpPr/>
          <p:nvPr/>
        </p:nvSpPr>
        <p:spPr>
          <a:xfrm>
            <a:off x="7032104" y="1412776"/>
            <a:ext cx="1760204" cy="4942130"/>
          </a:xfrm>
          <a:prstGeom prst="roundRect">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ZA" dirty="0">
              <a:solidFill>
                <a:srgbClr val="FF0000"/>
              </a:solidFill>
            </a:endParaRPr>
          </a:p>
        </p:txBody>
      </p:sp>
      <p:sp>
        <p:nvSpPr>
          <p:cNvPr id="6" name="Rounded Rectangle 2">
            <a:extLst>
              <a:ext uri="{FF2B5EF4-FFF2-40B4-BE49-F238E27FC236}">
                <a16:creationId xmlns:a16="http://schemas.microsoft.com/office/drawing/2014/main" id="{F52C0AAB-7FBF-3127-C029-695D9AAB5219}"/>
              </a:ext>
            </a:extLst>
          </p:cNvPr>
          <p:cNvSpPr/>
          <p:nvPr/>
        </p:nvSpPr>
        <p:spPr>
          <a:xfrm>
            <a:off x="8900763" y="1389983"/>
            <a:ext cx="1760204" cy="4942130"/>
          </a:xfrm>
          <a:prstGeom prst="roundRect">
            <a:avLst/>
          </a:prstGeom>
          <a:noFill/>
          <a:ln w="666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ZA" dirty="0">
              <a:solidFill>
                <a:srgbClr val="FF0000"/>
              </a:solidFill>
            </a:endParaRPr>
          </a:p>
        </p:txBody>
      </p:sp>
    </p:spTree>
    <p:extLst>
      <p:ext uri="{BB962C8B-B14F-4D97-AF65-F5344CB8AC3E}">
        <p14:creationId xmlns:p14="http://schemas.microsoft.com/office/powerpoint/2010/main" val="2430083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1DD54-F1FD-EF8D-68D7-892B56A13035}"/>
              </a:ext>
            </a:extLst>
          </p:cNvPr>
          <p:cNvSpPr>
            <a:spLocks noGrp="1"/>
          </p:cNvSpPr>
          <p:nvPr>
            <p:ph type="title"/>
          </p:nvPr>
        </p:nvSpPr>
        <p:spPr/>
        <p:txBody>
          <a:bodyPr/>
          <a:lstStyle/>
          <a:p>
            <a:endParaRPr lang="en-KE" dirty="0"/>
          </a:p>
        </p:txBody>
      </p:sp>
      <p:sp>
        <p:nvSpPr>
          <p:cNvPr id="3" name="Rounded Rectangle 2">
            <a:extLst>
              <a:ext uri="{FF2B5EF4-FFF2-40B4-BE49-F238E27FC236}">
                <a16:creationId xmlns:a16="http://schemas.microsoft.com/office/drawing/2014/main" id="{1412D786-70EB-1983-66F7-0CA907AEB7BF}"/>
              </a:ext>
            </a:extLst>
          </p:cNvPr>
          <p:cNvSpPr txBox="1">
            <a:spLocks/>
          </p:cNvSpPr>
          <p:nvPr/>
        </p:nvSpPr>
        <p:spPr>
          <a:xfrm>
            <a:off x="4580681" y="2780730"/>
            <a:ext cx="2500447" cy="1532204"/>
          </a:xfrm>
          <a:prstGeom prst="roundRect">
            <a:avLst/>
          </a:prstGeom>
          <a:noFill/>
          <a:ln w="66675" cap="flat" cmpd="sng" algn="ctr">
            <a:solidFill>
              <a:schemeClr val="accent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buNone/>
            </a:pPr>
            <a:r>
              <a:rPr lang="en-US" sz="2800" dirty="0">
                <a:solidFill>
                  <a:schemeClr val="tx1"/>
                </a:solidFill>
              </a:rPr>
              <a:t>Economic case for AMR</a:t>
            </a:r>
            <a:endParaRPr lang="en-KE" sz="1600" dirty="0">
              <a:solidFill>
                <a:schemeClr val="tx1"/>
              </a:solidFill>
            </a:endParaRPr>
          </a:p>
        </p:txBody>
      </p:sp>
      <p:sp>
        <p:nvSpPr>
          <p:cNvPr id="4" name="Cloud 3">
            <a:extLst>
              <a:ext uri="{FF2B5EF4-FFF2-40B4-BE49-F238E27FC236}">
                <a16:creationId xmlns:a16="http://schemas.microsoft.com/office/drawing/2014/main" id="{15D80F88-CBD6-2A8B-6D70-E440A9D01A25}"/>
              </a:ext>
            </a:extLst>
          </p:cNvPr>
          <p:cNvSpPr/>
          <p:nvPr/>
        </p:nvSpPr>
        <p:spPr>
          <a:xfrm>
            <a:off x="9223717" y="94856"/>
            <a:ext cx="2434883" cy="2097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Investment in AMS</a:t>
            </a:r>
            <a:endParaRPr lang="en-KE" dirty="0"/>
          </a:p>
        </p:txBody>
      </p:sp>
      <p:sp>
        <p:nvSpPr>
          <p:cNvPr id="5" name="Cloud 4">
            <a:extLst>
              <a:ext uri="{FF2B5EF4-FFF2-40B4-BE49-F238E27FC236}">
                <a16:creationId xmlns:a16="http://schemas.microsoft.com/office/drawing/2014/main" id="{13DF62EE-2732-5DE1-5001-F6CE53A1FA80}"/>
              </a:ext>
            </a:extLst>
          </p:cNvPr>
          <p:cNvSpPr/>
          <p:nvPr/>
        </p:nvSpPr>
        <p:spPr>
          <a:xfrm>
            <a:off x="533400" y="4727529"/>
            <a:ext cx="2434883" cy="2097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endParaRPr lang="en-KE" dirty="0"/>
          </a:p>
        </p:txBody>
      </p:sp>
      <p:sp>
        <p:nvSpPr>
          <p:cNvPr id="6" name="Cloud 5">
            <a:extLst>
              <a:ext uri="{FF2B5EF4-FFF2-40B4-BE49-F238E27FC236}">
                <a16:creationId xmlns:a16="http://schemas.microsoft.com/office/drawing/2014/main" id="{E7F3086F-2FA1-7394-FA7A-9EC513F7EE59}"/>
              </a:ext>
            </a:extLst>
          </p:cNvPr>
          <p:cNvSpPr/>
          <p:nvPr/>
        </p:nvSpPr>
        <p:spPr>
          <a:xfrm>
            <a:off x="5240258" y="4760740"/>
            <a:ext cx="2434883" cy="2097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Employment of staff</a:t>
            </a:r>
            <a:endParaRPr lang="en-KE" dirty="0"/>
          </a:p>
        </p:txBody>
      </p:sp>
      <p:sp>
        <p:nvSpPr>
          <p:cNvPr id="7" name="Cloud 6">
            <a:extLst>
              <a:ext uri="{FF2B5EF4-FFF2-40B4-BE49-F238E27FC236}">
                <a16:creationId xmlns:a16="http://schemas.microsoft.com/office/drawing/2014/main" id="{1E8A55B7-EA5C-2C65-197F-A1AD4CF6B33E}"/>
              </a:ext>
            </a:extLst>
          </p:cNvPr>
          <p:cNvSpPr/>
          <p:nvPr/>
        </p:nvSpPr>
        <p:spPr>
          <a:xfrm>
            <a:off x="9223717" y="4796496"/>
            <a:ext cx="2434883" cy="2097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endParaRPr lang="en-KE" dirty="0"/>
          </a:p>
        </p:txBody>
      </p:sp>
      <p:sp>
        <p:nvSpPr>
          <p:cNvPr id="8" name="Cloud 7">
            <a:extLst>
              <a:ext uri="{FF2B5EF4-FFF2-40B4-BE49-F238E27FC236}">
                <a16:creationId xmlns:a16="http://schemas.microsoft.com/office/drawing/2014/main" id="{E98753BB-13BA-EDD1-5C44-B627FA77FE68}"/>
              </a:ext>
            </a:extLst>
          </p:cNvPr>
          <p:cNvSpPr/>
          <p:nvPr/>
        </p:nvSpPr>
        <p:spPr>
          <a:xfrm>
            <a:off x="4649958" y="94856"/>
            <a:ext cx="2434883" cy="2097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Employment of  ID specialists</a:t>
            </a:r>
            <a:endParaRPr lang="en-KE" dirty="0"/>
          </a:p>
        </p:txBody>
      </p:sp>
      <p:sp>
        <p:nvSpPr>
          <p:cNvPr id="9" name="Cloud 8">
            <a:extLst>
              <a:ext uri="{FF2B5EF4-FFF2-40B4-BE49-F238E27FC236}">
                <a16:creationId xmlns:a16="http://schemas.microsoft.com/office/drawing/2014/main" id="{4CC755B7-0E4B-4297-9717-BF19D966DAF7}"/>
              </a:ext>
            </a:extLst>
          </p:cNvPr>
          <p:cNvSpPr/>
          <p:nvPr/>
        </p:nvSpPr>
        <p:spPr>
          <a:xfrm>
            <a:off x="76200" y="33211"/>
            <a:ext cx="2434883" cy="20972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Investment in IPC</a:t>
            </a:r>
            <a:endParaRPr lang="en-KE" dirty="0"/>
          </a:p>
        </p:txBody>
      </p:sp>
      <p:sp>
        <p:nvSpPr>
          <p:cNvPr id="10" name="Arrow: Left 9">
            <a:extLst>
              <a:ext uri="{FF2B5EF4-FFF2-40B4-BE49-F238E27FC236}">
                <a16:creationId xmlns:a16="http://schemas.microsoft.com/office/drawing/2014/main" id="{CC1EA75E-B568-9929-C21D-48AE50C29A30}"/>
              </a:ext>
            </a:extLst>
          </p:cNvPr>
          <p:cNvSpPr/>
          <p:nvPr/>
        </p:nvSpPr>
        <p:spPr>
          <a:xfrm rot="1580045">
            <a:off x="2022912" y="2157263"/>
            <a:ext cx="2580534" cy="544379"/>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1" name="Arrow: Right 10">
            <a:extLst>
              <a:ext uri="{FF2B5EF4-FFF2-40B4-BE49-F238E27FC236}">
                <a16:creationId xmlns:a16="http://schemas.microsoft.com/office/drawing/2014/main" id="{E5523707-D1F7-EA69-48F4-73FADA50E34F}"/>
              </a:ext>
            </a:extLst>
          </p:cNvPr>
          <p:cNvSpPr/>
          <p:nvPr/>
        </p:nvSpPr>
        <p:spPr>
          <a:xfrm rot="1114494">
            <a:off x="7256748" y="4086819"/>
            <a:ext cx="2747956" cy="62723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2" name="Arrow: Right 11">
            <a:extLst>
              <a:ext uri="{FF2B5EF4-FFF2-40B4-BE49-F238E27FC236}">
                <a16:creationId xmlns:a16="http://schemas.microsoft.com/office/drawing/2014/main" id="{652DF188-4A43-255B-ABC3-E3C6911E255D}"/>
              </a:ext>
            </a:extLst>
          </p:cNvPr>
          <p:cNvSpPr/>
          <p:nvPr/>
        </p:nvSpPr>
        <p:spPr>
          <a:xfrm rot="20207301">
            <a:off x="7054220" y="2145772"/>
            <a:ext cx="2516482" cy="67292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3" name="Arrow: Right 12">
            <a:extLst>
              <a:ext uri="{FF2B5EF4-FFF2-40B4-BE49-F238E27FC236}">
                <a16:creationId xmlns:a16="http://schemas.microsoft.com/office/drawing/2014/main" id="{575592C6-998C-352E-C0A4-53B11346C55F}"/>
              </a:ext>
            </a:extLst>
          </p:cNvPr>
          <p:cNvSpPr/>
          <p:nvPr/>
        </p:nvSpPr>
        <p:spPr>
          <a:xfrm rot="5400000">
            <a:off x="5862029" y="4554322"/>
            <a:ext cx="1097127" cy="61435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14" name="Arrow: Up 13">
            <a:extLst>
              <a:ext uri="{FF2B5EF4-FFF2-40B4-BE49-F238E27FC236}">
                <a16:creationId xmlns:a16="http://schemas.microsoft.com/office/drawing/2014/main" id="{7FA6F8BD-5587-C248-1F8A-F9893B15B487}"/>
              </a:ext>
            </a:extLst>
          </p:cNvPr>
          <p:cNvSpPr/>
          <p:nvPr/>
        </p:nvSpPr>
        <p:spPr>
          <a:xfrm>
            <a:off x="5271122" y="2074859"/>
            <a:ext cx="637227" cy="565063"/>
          </a:xfrm>
          <a:prstGeom prs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6" name="Arrow: Right 15">
            <a:extLst>
              <a:ext uri="{FF2B5EF4-FFF2-40B4-BE49-F238E27FC236}">
                <a16:creationId xmlns:a16="http://schemas.microsoft.com/office/drawing/2014/main" id="{A7DE55D2-E1C0-FE1B-B43F-4394640D56B1}"/>
              </a:ext>
            </a:extLst>
          </p:cNvPr>
          <p:cNvSpPr/>
          <p:nvPr/>
        </p:nvSpPr>
        <p:spPr>
          <a:xfrm rot="9024850">
            <a:off x="2785607" y="4413910"/>
            <a:ext cx="1913928" cy="62723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176233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1DAD4-BE67-55EF-C49B-9E9B3F553175}"/>
              </a:ext>
            </a:extLst>
          </p:cNvPr>
          <p:cNvSpPr>
            <a:spLocks noGrp="1"/>
          </p:cNvSpPr>
          <p:nvPr>
            <p:ph type="title"/>
          </p:nvPr>
        </p:nvSpPr>
        <p:spPr>
          <a:xfrm>
            <a:off x="472440" y="0"/>
            <a:ext cx="10515600" cy="1325563"/>
          </a:xfrm>
        </p:spPr>
        <p:txBody>
          <a:bodyPr/>
          <a:lstStyle/>
          <a:p>
            <a:r>
              <a:rPr lang="en-US" dirty="0"/>
              <a:t>References</a:t>
            </a:r>
            <a:endParaRPr lang="en-KE" dirty="0"/>
          </a:p>
        </p:txBody>
      </p:sp>
      <p:sp>
        <p:nvSpPr>
          <p:cNvPr id="3" name="Content Placeholder 2">
            <a:extLst>
              <a:ext uri="{FF2B5EF4-FFF2-40B4-BE49-F238E27FC236}">
                <a16:creationId xmlns:a16="http://schemas.microsoft.com/office/drawing/2014/main" id="{2D30B0EB-DA04-C997-B74A-D749369D5DC7}"/>
              </a:ext>
            </a:extLst>
          </p:cNvPr>
          <p:cNvSpPr>
            <a:spLocks noGrp="1"/>
          </p:cNvSpPr>
          <p:nvPr>
            <p:ph idx="1"/>
          </p:nvPr>
        </p:nvSpPr>
        <p:spPr>
          <a:xfrm>
            <a:off x="838200" y="1125414"/>
            <a:ext cx="10515600" cy="5732585"/>
          </a:xfrm>
        </p:spPr>
        <p:txBody>
          <a:bodyPr>
            <a:normAutofit fontScale="77500" lnSpcReduction="20000"/>
          </a:bodyPr>
          <a:lstStyle/>
          <a:p>
            <a:pPr marL="342900" lvl="0" indent="-342900">
              <a:lnSpc>
                <a:spcPct val="107000"/>
              </a:lnSpc>
              <a:spcAft>
                <a:spcPts val="1500"/>
              </a:spcAft>
              <a:buFont typeface="+mj-lt"/>
              <a:buAutoNum type="arabicPeriod"/>
            </a:pPr>
            <a:r>
              <a:rPr lang="en-US" sz="2200" dirty="0">
                <a:effectLst/>
                <a:ea typeface="Cambria" panose="02040503050406030204" pitchFamily="18" charset="0"/>
                <a:cs typeface="Times New Roman" panose="02020603050405020304" pitchFamily="18" charset="0"/>
              </a:rPr>
              <a:t>Antimicrobial resistance now kills more people than HIV or malaria. (n.d.). Retrieved March 23, 2022, from https://www.openaccessgovernment.org/antimicrobial-resistance-hiv/127952/</a:t>
            </a:r>
            <a:endParaRPr lang="en-KE" sz="2200" dirty="0">
              <a:effectLst/>
              <a:ea typeface="Cambria" panose="02040503050406030204" pitchFamily="18" charset="0"/>
              <a:cs typeface="Times New Roman" panose="02020603050405020304" pitchFamily="18" charset="0"/>
            </a:endParaRPr>
          </a:p>
          <a:p>
            <a:pPr marL="342900" lvl="0" indent="-342900">
              <a:lnSpc>
                <a:spcPct val="107000"/>
              </a:lnSpc>
              <a:spcAft>
                <a:spcPts val="1500"/>
              </a:spcAft>
              <a:buFont typeface="+mj-lt"/>
              <a:buAutoNum type="arabicPeriod"/>
            </a:pPr>
            <a:r>
              <a:rPr lang="en-US" sz="2200" dirty="0">
                <a:effectLst/>
                <a:ea typeface="Cambria" panose="02040503050406030204" pitchFamily="18" charset="0"/>
                <a:cs typeface="Times New Roman" panose="02020603050405020304" pitchFamily="18" charset="0"/>
              </a:rPr>
              <a:t>Commission on Safety, A., &amp; in Health Care, Q. (n.d.). AURA 2021: Fourth Australian report on antimicrobial use and resistance in human health. Retrieved from www.safetyandquality.gov.au/publications-and-</a:t>
            </a:r>
            <a:endParaRPr lang="en-KE" sz="2200" dirty="0">
              <a:effectLst/>
              <a:ea typeface="Cambria" panose="02040503050406030204" pitchFamily="18" charset="0"/>
              <a:cs typeface="Times New Roman" panose="02020603050405020304" pitchFamily="18" charset="0"/>
            </a:endParaRPr>
          </a:p>
          <a:p>
            <a:pPr marL="342900" lvl="0" indent="-342900">
              <a:lnSpc>
                <a:spcPct val="107000"/>
              </a:lnSpc>
              <a:spcAft>
                <a:spcPts val="1500"/>
              </a:spcAft>
              <a:buFont typeface="+mj-lt"/>
              <a:buAutoNum type="arabicPeriod"/>
            </a:pPr>
            <a:r>
              <a:rPr lang="en-US" sz="2200" dirty="0">
                <a:effectLst/>
                <a:ea typeface="Cambria" panose="02040503050406030204" pitchFamily="18" charset="0"/>
                <a:cs typeface="Times New Roman" panose="02020603050405020304" pitchFamily="18" charset="0"/>
              </a:rPr>
              <a:t>D’Arcy, N., </a:t>
            </a:r>
            <a:r>
              <a:rPr lang="en-US" sz="2200" dirty="0" err="1">
                <a:effectLst/>
                <a:ea typeface="Cambria" panose="02040503050406030204" pitchFamily="18" charset="0"/>
                <a:cs typeface="Times New Roman" panose="02020603050405020304" pitchFamily="18" charset="0"/>
              </a:rPr>
              <a:t>Ashiru-Oredope</a:t>
            </a:r>
            <a:r>
              <a:rPr lang="en-US" sz="2200" dirty="0">
                <a:effectLst/>
                <a:ea typeface="Cambria" panose="02040503050406030204" pitchFamily="18" charset="0"/>
                <a:cs typeface="Times New Roman" panose="02020603050405020304" pitchFamily="18" charset="0"/>
              </a:rPr>
              <a:t>, D., </a:t>
            </a:r>
            <a:r>
              <a:rPr lang="en-US" sz="2200" dirty="0" err="1">
                <a:effectLst/>
                <a:ea typeface="Cambria" panose="02040503050406030204" pitchFamily="18" charset="0"/>
                <a:cs typeface="Times New Roman" panose="02020603050405020304" pitchFamily="18" charset="0"/>
              </a:rPr>
              <a:t>Olaoye</a:t>
            </a:r>
            <a:r>
              <a:rPr lang="en-US" sz="2200" dirty="0">
                <a:effectLst/>
                <a:ea typeface="Cambria" panose="02040503050406030204" pitchFamily="18" charset="0"/>
                <a:cs typeface="Times New Roman" panose="02020603050405020304" pitchFamily="18" charset="0"/>
              </a:rPr>
              <a:t>, O., Afriyie, D., </a:t>
            </a:r>
            <a:r>
              <a:rPr lang="en-US" sz="2200" dirty="0" err="1">
                <a:effectLst/>
                <a:ea typeface="Cambria" panose="02040503050406030204" pitchFamily="18" charset="0"/>
                <a:cs typeface="Times New Roman" panose="02020603050405020304" pitchFamily="18" charset="0"/>
              </a:rPr>
              <a:t>Akello</a:t>
            </a:r>
            <a:r>
              <a:rPr lang="en-US" sz="2200" dirty="0">
                <a:effectLst/>
                <a:ea typeface="Cambria" panose="02040503050406030204" pitchFamily="18" charset="0"/>
                <a:cs typeface="Times New Roman" panose="02020603050405020304" pitchFamily="18" charset="0"/>
              </a:rPr>
              <a:t>, Z., </a:t>
            </a:r>
            <a:r>
              <a:rPr lang="en-US" sz="2200" dirty="0" err="1">
                <a:effectLst/>
                <a:ea typeface="Cambria" panose="02040503050406030204" pitchFamily="18" charset="0"/>
                <a:cs typeface="Times New Roman" panose="02020603050405020304" pitchFamily="18" charset="0"/>
              </a:rPr>
              <a:t>Ankrah</a:t>
            </a:r>
            <a:r>
              <a:rPr lang="en-US" sz="2200" dirty="0">
                <a:effectLst/>
                <a:ea typeface="Cambria" panose="02040503050406030204" pitchFamily="18" charset="0"/>
                <a:cs typeface="Times New Roman" panose="02020603050405020304" pitchFamily="18" charset="0"/>
              </a:rPr>
              <a:t>, D., … </a:t>
            </a:r>
            <a:r>
              <a:rPr lang="en-US" sz="2200" dirty="0" err="1">
                <a:effectLst/>
                <a:ea typeface="Cambria" panose="02040503050406030204" pitchFamily="18" charset="0"/>
                <a:cs typeface="Times New Roman" panose="02020603050405020304" pitchFamily="18" charset="0"/>
              </a:rPr>
              <a:t>Versporten</a:t>
            </a:r>
            <a:r>
              <a:rPr lang="en-US" sz="2200" dirty="0">
                <a:effectLst/>
                <a:ea typeface="Cambria" panose="02040503050406030204" pitchFamily="18" charset="0"/>
                <a:cs typeface="Times New Roman" panose="02020603050405020304" pitchFamily="18" charset="0"/>
              </a:rPr>
              <a:t>, A. (2021). Antibiotic Prescribing Patterns in Ghana, Uganda, Zambia and Tanzania Hospitals: Results from the Global Point Prevalence Survey (G-PPS) on Antimicrobial Use and Stewardship Interventions Implemented. </a:t>
            </a:r>
            <a:r>
              <a:rPr lang="en-US" sz="2200" i="1" dirty="0">
                <a:effectLst/>
                <a:ea typeface="Cambria" panose="02040503050406030204" pitchFamily="18" charset="0"/>
                <a:cs typeface="Times New Roman" panose="02020603050405020304" pitchFamily="18" charset="0"/>
              </a:rPr>
              <a:t>Antibiotics 2021, Vol. 10, Page 1122</a:t>
            </a:r>
            <a:r>
              <a:rPr lang="en-US" sz="2200" dirty="0">
                <a:effectLst/>
                <a:ea typeface="Cambria" panose="02040503050406030204" pitchFamily="18" charset="0"/>
                <a:cs typeface="Times New Roman" panose="02020603050405020304" pitchFamily="18" charset="0"/>
              </a:rPr>
              <a:t>, </a:t>
            </a:r>
            <a:r>
              <a:rPr lang="en-US" sz="2200" i="1" dirty="0">
                <a:effectLst/>
                <a:ea typeface="Cambria" panose="02040503050406030204" pitchFamily="18" charset="0"/>
                <a:cs typeface="Times New Roman" panose="02020603050405020304" pitchFamily="18" charset="0"/>
              </a:rPr>
              <a:t>10</a:t>
            </a:r>
            <a:r>
              <a:rPr lang="en-US" sz="2200" dirty="0">
                <a:effectLst/>
                <a:ea typeface="Cambria" panose="02040503050406030204" pitchFamily="18" charset="0"/>
                <a:cs typeface="Times New Roman" panose="02020603050405020304" pitchFamily="18" charset="0"/>
              </a:rPr>
              <a:t>(9), 1122. https://doi.org/10.3390/ANTIBIOTICS10091122</a:t>
            </a:r>
            <a:endParaRPr lang="en-KE" sz="2200" dirty="0">
              <a:effectLst/>
              <a:ea typeface="Cambria" panose="02040503050406030204" pitchFamily="18" charset="0"/>
              <a:cs typeface="Times New Roman" panose="02020603050405020304" pitchFamily="18" charset="0"/>
            </a:endParaRPr>
          </a:p>
          <a:p>
            <a:pPr marL="342900" lvl="0" indent="-342900">
              <a:lnSpc>
                <a:spcPct val="107000"/>
              </a:lnSpc>
              <a:spcAft>
                <a:spcPts val="1500"/>
              </a:spcAft>
              <a:buFont typeface="+mj-lt"/>
              <a:buAutoNum type="arabicPeriod"/>
            </a:pPr>
            <a:r>
              <a:rPr lang="en-US" sz="2200" dirty="0">
                <a:effectLst/>
                <a:ea typeface="Cambria" panose="02040503050406030204" pitchFamily="18" charset="0"/>
                <a:cs typeface="Times New Roman" panose="02020603050405020304" pitchFamily="18" charset="0"/>
              </a:rPr>
              <a:t>Murray, C. J., Ikuta, K. S., </a:t>
            </a:r>
            <a:r>
              <a:rPr lang="en-US" sz="2200" dirty="0" err="1">
                <a:effectLst/>
                <a:ea typeface="Cambria" panose="02040503050406030204" pitchFamily="18" charset="0"/>
                <a:cs typeface="Times New Roman" panose="02020603050405020304" pitchFamily="18" charset="0"/>
              </a:rPr>
              <a:t>Sharara</a:t>
            </a:r>
            <a:r>
              <a:rPr lang="en-US" sz="2200" dirty="0">
                <a:effectLst/>
                <a:ea typeface="Cambria" panose="02040503050406030204" pitchFamily="18" charset="0"/>
                <a:cs typeface="Times New Roman" panose="02020603050405020304" pitchFamily="18" charset="0"/>
              </a:rPr>
              <a:t>, F., </a:t>
            </a:r>
            <a:r>
              <a:rPr lang="en-US" sz="2200" dirty="0" err="1">
                <a:effectLst/>
                <a:ea typeface="Cambria" panose="02040503050406030204" pitchFamily="18" charset="0"/>
                <a:cs typeface="Times New Roman" panose="02020603050405020304" pitchFamily="18" charset="0"/>
              </a:rPr>
              <a:t>Swetschinski</a:t>
            </a:r>
            <a:r>
              <a:rPr lang="en-US" sz="2200" dirty="0">
                <a:effectLst/>
                <a:ea typeface="Cambria" panose="02040503050406030204" pitchFamily="18" charset="0"/>
                <a:cs typeface="Times New Roman" panose="02020603050405020304" pitchFamily="18" charset="0"/>
              </a:rPr>
              <a:t>, L., Robles Aguilar, G., Gray, A., … </a:t>
            </a:r>
            <a:r>
              <a:rPr lang="en-US" sz="2200" dirty="0" err="1">
                <a:effectLst/>
                <a:ea typeface="Cambria" panose="02040503050406030204" pitchFamily="18" charset="0"/>
                <a:cs typeface="Times New Roman" panose="02020603050405020304" pitchFamily="18" charset="0"/>
              </a:rPr>
              <a:t>Naghavi</a:t>
            </a:r>
            <a:r>
              <a:rPr lang="en-US" sz="2200" dirty="0">
                <a:effectLst/>
                <a:ea typeface="Cambria" panose="02040503050406030204" pitchFamily="18" charset="0"/>
                <a:cs typeface="Times New Roman" panose="02020603050405020304" pitchFamily="18" charset="0"/>
              </a:rPr>
              <a:t>, M. (2022). Global burden of bacterial antimicrobial resistance in 2019: a systematic analysis. </a:t>
            </a:r>
            <a:r>
              <a:rPr lang="en-US" sz="2200" i="1" dirty="0">
                <a:effectLst/>
                <a:ea typeface="Cambria" panose="02040503050406030204" pitchFamily="18" charset="0"/>
                <a:cs typeface="Times New Roman" panose="02020603050405020304" pitchFamily="18" charset="0"/>
              </a:rPr>
              <a:t>The Lancet</a:t>
            </a:r>
            <a:r>
              <a:rPr lang="en-US" sz="2200" dirty="0">
                <a:effectLst/>
                <a:ea typeface="Cambria" panose="02040503050406030204" pitchFamily="18" charset="0"/>
                <a:cs typeface="Times New Roman" panose="02020603050405020304" pitchFamily="18" charset="0"/>
              </a:rPr>
              <a:t>, </a:t>
            </a:r>
            <a:r>
              <a:rPr lang="en-US" sz="2200" i="1" dirty="0">
                <a:effectLst/>
                <a:ea typeface="Cambria" panose="02040503050406030204" pitchFamily="18" charset="0"/>
                <a:cs typeface="Times New Roman" panose="02020603050405020304" pitchFamily="18" charset="0"/>
              </a:rPr>
              <a:t>399</a:t>
            </a:r>
            <a:r>
              <a:rPr lang="en-US" sz="2200" dirty="0">
                <a:effectLst/>
                <a:ea typeface="Cambria" panose="02040503050406030204" pitchFamily="18" charset="0"/>
                <a:cs typeface="Times New Roman" panose="02020603050405020304" pitchFamily="18" charset="0"/>
              </a:rPr>
              <a:t>(10325), 629–655. https://doi.org/10.1016/S0140-6736(21)02724-0</a:t>
            </a:r>
            <a:endParaRPr lang="en-KE" sz="2200" dirty="0">
              <a:effectLst/>
              <a:ea typeface="Cambria" panose="02040503050406030204" pitchFamily="18" charset="0"/>
              <a:cs typeface="Times New Roman" panose="02020603050405020304" pitchFamily="18" charset="0"/>
            </a:endParaRPr>
          </a:p>
          <a:p>
            <a:pPr marL="342900" lvl="0" indent="-342900">
              <a:lnSpc>
                <a:spcPct val="107000"/>
              </a:lnSpc>
              <a:spcAft>
                <a:spcPts val="1500"/>
              </a:spcAft>
              <a:buFont typeface="+mj-lt"/>
              <a:buAutoNum type="arabicPeriod"/>
            </a:pPr>
            <a:r>
              <a:rPr lang="en-US" sz="2200" dirty="0">
                <a:effectLst/>
                <a:ea typeface="Cambria" panose="02040503050406030204" pitchFamily="18" charset="0"/>
                <a:cs typeface="Times New Roman" panose="02020603050405020304" pitchFamily="18" charset="0"/>
              </a:rPr>
              <a:t>Razzaque, M. S. (2021). Implementation of antimicrobial stewardship to reduce antimicrobial drug resistance. </a:t>
            </a:r>
            <a:r>
              <a:rPr lang="en-US" sz="2200" i="1" dirty="0">
                <a:effectLst/>
                <a:ea typeface="Cambria" panose="02040503050406030204" pitchFamily="18" charset="0"/>
                <a:cs typeface="Times New Roman" panose="02020603050405020304" pitchFamily="18" charset="0"/>
              </a:rPr>
              <a:t>Expert Review of Anti-Infective Therapy</a:t>
            </a:r>
            <a:r>
              <a:rPr lang="en-US" sz="2200" dirty="0">
                <a:effectLst/>
                <a:ea typeface="Cambria" panose="02040503050406030204" pitchFamily="18" charset="0"/>
                <a:cs typeface="Times New Roman" panose="02020603050405020304" pitchFamily="18" charset="0"/>
              </a:rPr>
              <a:t>, </a:t>
            </a:r>
            <a:r>
              <a:rPr lang="en-US" sz="2200" i="1" dirty="0">
                <a:effectLst/>
                <a:ea typeface="Cambria" panose="02040503050406030204" pitchFamily="18" charset="0"/>
                <a:cs typeface="Times New Roman" panose="02020603050405020304" pitchFamily="18" charset="0"/>
              </a:rPr>
              <a:t>19</a:t>
            </a:r>
            <a:r>
              <a:rPr lang="en-US" sz="2200" dirty="0">
                <a:effectLst/>
                <a:ea typeface="Cambria" panose="02040503050406030204" pitchFamily="18" charset="0"/>
                <a:cs typeface="Times New Roman" panose="02020603050405020304" pitchFamily="18" charset="0"/>
              </a:rPr>
              <a:t>(5), 559–562. https://doi.org/10.1080/14787210.2021.1840977</a:t>
            </a:r>
            <a:endParaRPr lang="en-KE" sz="2200" dirty="0">
              <a:effectLst/>
              <a:ea typeface="Cambria" panose="02040503050406030204" pitchFamily="18" charset="0"/>
              <a:cs typeface="Times New Roman" panose="02020603050405020304" pitchFamily="18" charset="0"/>
            </a:endParaRPr>
          </a:p>
          <a:p>
            <a:pPr marL="342900" lvl="0" indent="-342900">
              <a:lnSpc>
                <a:spcPct val="107000"/>
              </a:lnSpc>
              <a:spcAft>
                <a:spcPts val="1500"/>
              </a:spcAft>
              <a:buFont typeface="+mj-lt"/>
              <a:buAutoNum type="arabicPeriod"/>
            </a:pPr>
            <a:r>
              <a:rPr lang="en-US" sz="2200" dirty="0">
                <a:effectLst/>
                <a:ea typeface="Cambria" panose="02040503050406030204" pitchFamily="18" charset="0"/>
                <a:cs typeface="Times New Roman" panose="02020603050405020304" pitchFamily="18" charset="0"/>
              </a:rPr>
              <a:t>REPUBLIC OF KENYA NATIONAL POLICY ON PREVENTION AND CONTAINMENT OF ANTIMICROBIAL RESISTANCE. (2017). Retrieved from www.health.go.ke</a:t>
            </a:r>
            <a:endParaRPr lang="en-KE" sz="1800" dirty="0">
              <a:effectLst/>
              <a:latin typeface="Cambria" panose="02040503050406030204" pitchFamily="18" charset="0"/>
              <a:ea typeface="MS Mincho" panose="02020609040205080304" pitchFamily="49" charset="-128"/>
              <a:cs typeface="Times New Roman" panose="02020603050405020304" pitchFamily="18" charset="0"/>
            </a:endParaRPr>
          </a:p>
          <a:p>
            <a:endParaRPr lang="en-KE" dirty="0"/>
          </a:p>
        </p:txBody>
      </p:sp>
    </p:spTree>
    <p:extLst>
      <p:ext uri="{BB962C8B-B14F-4D97-AF65-F5344CB8AC3E}">
        <p14:creationId xmlns:p14="http://schemas.microsoft.com/office/powerpoint/2010/main" val="1659897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C4560-132A-BE69-8A9B-1E4BB7C8D678}"/>
              </a:ext>
            </a:extLst>
          </p:cNvPr>
          <p:cNvSpPr>
            <a:spLocks noGrp="1"/>
          </p:cNvSpPr>
          <p:nvPr>
            <p:ph type="title"/>
          </p:nvPr>
        </p:nvSpPr>
        <p:spPr/>
        <p:txBody>
          <a:bodyPr/>
          <a:lstStyle/>
          <a:p>
            <a:endParaRPr lang="en-KE" dirty="0"/>
          </a:p>
        </p:txBody>
      </p:sp>
      <p:sp>
        <p:nvSpPr>
          <p:cNvPr id="3" name="Content Placeholder 2">
            <a:extLst>
              <a:ext uri="{FF2B5EF4-FFF2-40B4-BE49-F238E27FC236}">
                <a16:creationId xmlns:a16="http://schemas.microsoft.com/office/drawing/2014/main" id="{82151CBE-4026-118C-89AA-4DDC144BC800}"/>
              </a:ext>
            </a:extLst>
          </p:cNvPr>
          <p:cNvSpPr>
            <a:spLocks noGrp="1"/>
          </p:cNvSpPr>
          <p:nvPr>
            <p:ph idx="1"/>
          </p:nvPr>
        </p:nvSpPr>
        <p:spPr/>
        <p:txBody>
          <a:bodyPr>
            <a:normAutofit/>
          </a:bodyPr>
          <a:lstStyle/>
          <a:p>
            <a:pPr algn="ctr"/>
            <a:endParaRPr lang="en-US" sz="6000" b="1" dirty="0"/>
          </a:p>
          <a:p>
            <a:pPr marL="0" indent="0" algn="ctr">
              <a:buNone/>
            </a:pPr>
            <a:endParaRPr lang="en-US" sz="6000" b="1" dirty="0"/>
          </a:p>
          <a:p>
            <a:pPr marL="0" indent="0" algn="ctr">
              <a:buNone/>
            </a:pPr>
            <a:r>
              <a:rPr lang="en-US" sz="6000" b="1" dirty="0" err="1"/>
              <a:t>shukran</a:t>
            </a:r>
            <a:endParaRPr lang="en-KE" sz="6000" b="1" dirty="0"/>
          </a:p>
        </p:txBody>
      </p:sp>
    </p:spTree>
    <p:extLst>
      <p:ext uri="{BB962C8B-B14F-4D97-AF65-F5344CB8AC3E}">
        <p14:creationId xmlns:p14="http://schemas.microsoft.com/office/powerpoint/2010/main" val="1072975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A2B5E-82F4-F326-AFFE-A629F7544C72}"/>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MS Mincho" panose="02020609040205080304" pitchFamily="49" charset="-128"/>
              </a:rPr>
              <a:t>Key Words</a:t>
            </a:r>
            <a:endParaRPr lang="en-KE" sz="2400" dirty="0"/>
          </a:p>
        </p:txBody>
      </p:sp>
      <p:sp>
        <p:nvSpPr>
          <p:cNvPr id="3" name="Content Placeholder 2">
            <a:extLst>
              <a:ext uri="{FF2B5EF4-FFF2-40B4-BE49-F238E27FC236}">
                <a16:creationId xmlns:a16="http://schemas.microsoft.com/office/drawing/2014/main" id="{AAC51436-2515-B3D3-DF11-EB40C3C97426}"/>
              </a:ext>
            </a:extLst>
          </p:cNvPr>
          <p:cNvSpPr>
            <a:spLocks noGrp="1"/>
          </p:cNvSpPr>
          <p:nvPr>
            <p:ph idx="1"/>
          </p:nvPr>
        </p:nvSpPr>
        <p:spPr/>
        <p:txBody>
          <a:bodyPr>
            <a:normAutofit/>
          </a:bodyPr>
          <a:lstStyle/>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pPr marL="0" indent="0">
              <a:buNone/>
            </a:pPr>
            <a:endParaRPr lang="en-US" sz="1800" dirty="0">
              <a:latin typeface="Times New Roman" panose="02020603050405020304" pitchFamily="18" charset="0"/>
              <a:ea typeface="MS Mincho" panose="02020609040205080304" pitchFamily="49" charset="-128"/>
              <a:cs typeface="Times New Roman" panose="02020603050405020304" pitchFamily="18" charset="0"/>
            </a:endParaRPr>
          </a:p>
          <a:p>
            <a:pPr marL="0" indent="0">
              <a:buNone/>
            </a:pPr>
            <a:r>
              <a:rPr lang="en-US" sz="1800" dirty="0">
                <a:effectLst/>
                <a:latin typeface="Times New Roman" panose="02020603050405020304" pitchFamily="18" charset="0"/>
                <a:ea typeface="MS Mincho" panose="02020609040205080304" pitchFamily="49" charset="-128"/>
                <a:cs typeface="Times New Roman" panose="02020603050405020304" pitchFamily="18" charset="0"/>
              </a:rPr>
              <a:t> </a:t>
            </a:r>
          </a:p>
          <a:p>
            <a:endParaRPr lang="en-US" sz="1800" dirty="0">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latin typeface="Times New Roman" panose="02020603050405020304" pitchFamily="18" charset="0"/>
              <a:ea typeface="MS Mincho" panose="02020609040205080304" pitchFamily="49" charset="-128"/>
              <a:cs typeface="Times New Roman" panose="02020603050405020304" pitchFamily="18" charset="0"/>
            </a:endParaRPr>
          </a:p>
          <a:p>
            <a:endParaRPr lang="en-US" sz="1800" dirty="0">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KE" dirty="0"/>
          </a:p>
        </p:txBody>
      </p:sp>
      <p:sp>
        <p:nvSpPr>
          <p:cNvPr id="4" name="Cloud 3">
            <a:extLst>
              <a:ext uri="{FF2B5EF4-FFF2-40B4-BE49-F238E27FC236}">
                <a16:creationId xmlns:a16="http://schemas.microsoft.com/office/drawing/2014/main" id="{8D190DE8-4982-10DF-1A0B-169D87CEC203}"/>
              </a:ext>
            </a:extLst>
          </p:cNvPr>
          <p:cNvSpPr/>
          <p:nvPr/>
        </p:nvSpPr>
        <p:spPr>
          <a:xfrm rot="555305">
            <a:off x="845093" y="1857737"/>
            <a:ext cx="3988904" cy="1761552"/>
          </a:xfrm>
          <a:prstGeom prst="clou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ea typeface="MS Mincho" panose="02020609040205080304" pitchFamily="49" charset="-128"/>
                <a:cs typeface="Times New Roman" panose="02020603050405020304" pitchFamily="18" charset="0"/>
              </a:rPr>
              <a:t>Antimicrobial stewardship (AMS)</a:t>
            </a:r>
          </a:p>
          <a:p>
            <a:pPr algn="ctr"/>
            <a:endParaRPr lang="en-KE" dirty="0"/>
          </a:p>
        </p:txBody>
      </p:sp>
      <p:sp>
        <p:nvSpPr>
          <p:cNvPr id="5" name="Cloud 4">
            <a:extLst>
              <a:ext uri="{FF2B5EF4-FFF2-40B4-BE49-F238E27FC236}">
                <a16:creationId xmlns:a16="http://schemas.microsoft.com/office/drawing/2014/main" id="{6464F11C-73E9-95AE-391E-790B9836198A}"/>
              </a:ext>
            </a:extLst>
          </p:cNvPr>
          <p:cNvSpPr/>
          <p:nvPr/>
        </p:nvSpPr>
        <p:spPr>
          <a:xfrm>
            <a:off x="7451050" y="4346023"/>
            <a:ext cx="2915479" cy="1987826"/>
          </a:xfrm>
          <a:prstGeom prst="clou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a typeface="MS Mincho" panose="02020609040205080304" pitchFamily="49" charset="-128"/>
                <a:cs typeface="Times New Roman" panose="02020603050405020304" pitchFamily="18" charset="0"/>
              </a:rPr>
              <a:t>A</a:t>
            </a:r>
            <a:r>
              <a:rPr lang="en-US" sz="1800" dirty="0">
                <a:effectLst/>
                <a:ea typeface="MS Mincho" panose="02020609040205080304" pitchFamily="49" charset="-128"/>
                <a:cs typeface="Times New Roman" panose="02020603050405020304" pitchFamily="18" charset="0"/>
              </a:rPr>
              <a:t>ntimicrobial resistance (AMR</a:t>
            </a:r>
            <a:r>
              <a:rPr lang="en-US" sz="1800" dirty="0">
                <a:effectLst/>
                <a:latin typeface="Times New Roman" panose="02020603050405020304" pitchFamily="18" charset="0"/>
                <a:ea typeface="MS Mincho" panose="02020609040205080304" pitchFamily="49" charset="-128"/>
                <a:cs typeface="Times New Roman" panose="02020603050405020304" pitchFamily="18" charset="0"/>
              </a:rPr>
              <a:t>)</a:t>
            </a:r>
            <a:endParaRPr lang="en-KE" sz="1800" dirty="0">
              <a:effectLst/>
              <a:latin typeface="Cambria" panose="02040503050406030204" pitchFamily="18" charset="0"/>
              <a:ea typeface="MS Mincho" panose="02020609040205080304" pitchFamily="49" charset="-128"/>
              <a:cs typeface="Times New Roman" panose="02020603050405020304" pitchFamily="18" charset="0"/>
            </a:endParaRPr>
          </a:p>
          <a:p>
            <a:pPr algn="ctr"/>
            <a:endParaRPr lang="en-KE" dirty="0"/>
          </a:p>
        </p:txBody>
      </p:sp>
      <p:sp>
        <p:nvSpPr>
          <p:cNvPr id="6" name="Cloud 5">
            <a:extLst>
              <a:ext uri="{FF2B5EF4-FFF2-40B4-BE49-F238E27FC236}">
                <a16:creationId xmlns:a16="http://schemas.microsoft.com/office/drawing/2014/main" id="{B3C05A44-D090-92F7-30E3-FF259D97E48A}"/>
              </a:ext>
            </a:extLst>
          </p:cNvPr>
          <p:cNvSpPr/>
          <p:nvPr/>
        </p:nvSpPr>
        <p:spPr>
          <a:xfrm rot="867014">
            <a:off x="1285462" y="4375646"/>
            <a:ext cx="3207026" cy="2397953"/>
          </a:xfrm>
          <a:prstGeom prst="clou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a typeface="MS Mincho" panose="02020609040205080304" pitchFamily="49" charset="-128"/>
                <a:cs typeface="Times New Roman" panose="02020603050405020304" pitchFamily="18" charset="0"/>
              </a:rPr>
              <a:t>Antimicrobial Use</a:t>
            </a:r>
            <a:endParaRPr lang="en-US" sz="1800" dirty="0">
              <a:effectLst/>
              <a:ea typeface="MS Mincho" panose="02020609040205080304" pitchFamily="49" charset="-128"/>
              <a:cs typeface="Times New Roman" panose="02020603050405020304" pitchFamily="18" charset="0"/>
            </a:endParaRPr>
          </a:p>
          <a:p>
            <a:pPr algn="ctr"/>
            <a:endParaRPr lang="en-KE" dirty="0"/>
          </a:p>
        </p:txBody>
      </p:sp>
      <p:sp>
        <p:nvSpPr>
          <p:cNvPr id="7" name="Cloud 6">
            <a:extLst>
              <a:ext uri="{FF2B5EF4-FFF2-40B4-BE49-F238E27FC236}">
                <a16:creationId xmlns:a16="http://schemas.microsoft.com/office/drawing/2014/main" id="{8331F0C3-0FCE-B414-EAF0-C7596C314F36}"/>
              </a:ext>
            </a:extLst>
          </p:cNvPr>
          <p:cNvSpPr/>
          <p:nvPr/>
        </p:nvSpPr>
        <p:spPr>
          <a:xfrm rot="503390">
            <a:off x="6559826" y="1690688"/>
            <a:ext cx="4068418" cy="1803191"/>
          </a:xfrm>
          <a:prstGeom prst="clou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ea typeface="MS Mincho" panose="02020609040205080304" pitchFamily="49" charset="-128"/>
                <a:cs typeface="Times New Roman" panose="02020603050405020304" pitchFamily="18" charset="0"/>
              </a:rPr>
              <a:t>Antimicrobial consumption</a:t>
            </a:r>
          </a:p>
        </p:txBody>
      </p:sp>
    </p:spTree>
    <p:extLst>
      <p:ext uri="{BB962C8B-B14F-4D97-AF65-F5344CB8AC3E}">
        <p14:creationId xmlns:p14="http://schemas.microsoft.com/office/powerpoint/2010/main" val="252149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A4454A6-6DEC-585B-E0A3-0A75E22EACDC}"/>
              </a:ext>
            </a:extLst>
          </p:cNvPr>
          <p:cNvSpPr>
            <a:spLocks noGrp="1"/>
          </p:cNvSpPr>
          <p:nvPr>
            <p:ph type="title"/>
          </p:nvPr>
        </p:nvSpPr>
        <p:spPr>
          <a:xfrm>
            <a:off x="773408" y="992094"/>
            <a:ext cx="3616913" cy="2795160"/>
          </a:xfrm>
        </p:spPr>
        <p:txBody>
          <a:bodyPr vert="horz" lIns="91440" tIns="45720" rIns="91440" bIns="45720" rtlCol="0" anchor="b">
            <a:normAutofit/>
          </a:bodyPr>
          <a:lstStyle/>
          <a:p>
            <a:pPr algn="ctr"/>
            <a:r>
              <a:rPr lang="en-US" b="1" kern="1200" dirty="0">
                <a:solidFill>
                  <a:schemeClr val="tx1"/>
                </a:solidFill>
                <a:latin typeface="+mj-lt"/>
                <a:ea typeface="+mj-ea"/>
                <a:cs typeface="+mj-cs"/>
              </a:rPr>
              <a:t>Framework for antimicrobial stewardship</a:t>
            </a:r>
          </a:p>
        </p:txBody>
      </p:sp>
      <p:pic>
        <p:nvPicPr>
          <p:cNvPr id="4" name="Google Shape;230;p27">
            <a:extLst>
              <a:ext uri="{FF2B5EF4-FFF2-40B4-BE49-F238E27FC236}">
                <a16:creationId xmlns:a16="http://schemas.microsoft.com/office/drawing/2014/main" id="{0B5CBBCF-DB99-A1E0-4F77-9D347C153F73}"/>
              </a:ext>
            </a:extLst>
          </p:cNvPr>
          <p:cNvPicPr preferRelativeResize="0">
            <a:picLocks noGrp="1"/>
          </p:cNvPicPr>
          <p:nvPr>
            <p:ph idx="1"/>
          </p:nvPr>
        </p:nvPicPr>
        <p:blipFill rotWithShape="1">
          <a:blip r:embed="rId3"/>
          <a:stretch/>
        </p:blipFill>
        <p:spPr>
          <a:xfrm>
            <a:off x="5895751" y="1936900"/>
            <a:ext cx="5708649" cy="2954225"/>
          </a:xfrm>
          <a:prstGeom prst="rect">
            <a:avLst/>
          </a:prstGeom>
          <a:noFill/>
        </p:spPr>
      </p:pic>
    </p:spTree>
    <p:extLst>
      <p:ext uri="{BB962C8B-B14F-4D97-AF65-F5344CB8AC3E}">
        <p14:creationId xmlns:p14="http://schemas.microsoft.com/office/powerpoint/2010/main" val="2809070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864328951"/>
              </p:ext>
            </p:extLst>
          </p:nvPr>
        </p:nvGraphicFramePr>
        <p:xfrm>
          <a:off x="281354" y="1366608"/>
          <a:ext cx="11085341" cy="4654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1991544" y="0"/>
            <a:ext cx="8229600" cy="1143000"/>
          </a:xfrm>
        </p:spPr>
        <p:txBody>
          <a:bodyPr/>
          <a:lstStyle/>
          <a:p>
            <a:r>
              <a:rPr lang="en-ZA" sz="4800" b="1" dirty="0"/>
              <a:t>NAP </a:t>
            </a:r>
            <a:r>
              <a:rPr lang="en-ZA" sz="5400" b="1" dirty="0"/>
              <a:t>on</a:t>
            </a:r>
            <a:r>
              <a:rPr lang="en-ZA" sz="4800" b="1" dirty="0"/>
              <a:t> AMR</a:t>
            </a:r>
            <a:endParaRPr lang="en-GB" sz="4800" b="1" dirty="0">
              <a:latin typeface="+mn-lt"/>
            </a:endParaRPr>
          </a:p>
        </p:txBody>
      </p:sp>
      <p:sp>
        <p:nvSpPr>
          <p:cNvPr id="5" name="TextBox 4"/>
          <p:cNvSpPr txBox="1"/>
          <p:nvPr/>
        </p:nvSpPr>
        <p:spPr>
          <a:xfrm>
            <a:off x="28707" y="6550223"/>
            <a:ext cx="6429743" cy="307777"/>
          </a:xfrm>
          <a:prstGeom prst="rect">
            <a:avLst/>
          </a:prstGeom>
          <a:noFill/>
          <a:ln>
            <a:solidFill>
              <a:schemeClr val="bg1"/>
            </a:solidFill>
          </a:ln>
        </p:spPr>
        <p:txBody>
          <a:bodyPr wrap="square" rtlCol="0">
            <a:spAutoFit/>
          </a:bodyPr>
          <a:lstStyle/>
          <a:p>
            <a:r>
              <a:rPr lang="en-US" sz="1400" dirty="0">
                <a:solidFill>
                  <a:schemeClr val="bg1"/>
                </a:solidFill>
              </a:rPr>
              <a:t>h</a:t>
            </a:r>
            <a:r>
              <a:rPr lang="en-US" sz="1400" dirty="0">
                <a:solidFill>
                  <a:schemeClr val="bg1"/>
                </a:solidFill>
                <a:hlinkClick r:id="rId7"/>
              </a:rPr>
              <a:t>http://www.who.int/antimicrobial-resistance/publications/global-action-plan/en/</a:t>
            </a:r>
            <a:endParaRPr lang="en-US" sz="1400" dirty="0">
              <a:solidFill>
                <a:schemeClr val="bg1"/>
              </a:solidFill>
            </a:endParaRPr>
          </a:p>
        </p:txBody>
      </p:sp>
      <p:sp>
        <p:nvSpPr>
          <p:cNvPr id="3" name="Rounded Rectangle 2"/>
          <p:cNvSpPr/>
          <p:nvPr/>
        </p:nvSpPr>
        <p:spPr>
          <a:xfrm>
            <a:off x="7032104" y="1412776"/>
            <a:ext cx="1944216" cy="4942130"/>
          </a:xfrm>
          <a:prstGeom prst="roundRect">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ZA" dirty="0">
              <a:solidFill>
                <a:srgbClr val="FF0000"/>
              </a:solidFill>
            </a:endParaRPr>
          </a:p>
        </p:txBody>
      </p:sp>
    </p:spTree>
    <p:extLst>
      <p:ext uri="{BB962C8B-B14F-4D97-AF65-F5344CB8AC3E}">
        <p14:creationId xmlns:p14="http://schemas.microsoft.com/office/powerpoint/2010/main" val="1903549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38CF1-9BBF-7F79-EB27-092F2BEE4613}"/>
              </a:ext>
            </a:extLst>
          </p:cNvPr>
          <p:cNvSpPr>
            <a:spLocks noGrp="1"/>
          </p:cNvSpPr>
          <p:nvPr>
            <p:ph type="title"/>
          </p:nvPr>
        </p:nvSpPr>
        <p:spPr>
          <a:xfrm>
            <a:off x="38101" y="63951"/>
            <a:ext cx="10515600" cy="737907"/>
          </a:xfrm>
        </p:spPr>
        <p:txBody>
          <a:bodyPr>
            <a:normAutofit/>
          </a:bodyPr>
          <a:lstStyle/>
          <a:p>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Introduction</a:t>
            </a:r>
            <a:endParaRPr lang="en-KE" sz="2800" dirty="0"/>
          </a:p>
        </p:txBody>
      </p:sp>
      <p:sp>
        <p:nvSpPr>
          <p:cNvPr id="3" name="Content Placeholder 2">
            <a:extLst>
              <a:ext uri="{FF2B5EF4-FFF2-40B4-BE49-F238E27FC236}">
                <a16:creationId xmlns:a16="http://schemas.microsoft.com/office/drawing/2014/main" id="{8EBDFEC6-5B4A-0523-37BA-38E5ED1571DC}"/>
              </a:ext>
            </a:extLst>
          </p:cNvPr>
          <p:cNvSpPr>
            <a:spLocks noGrp="1"/>
          </p:cNvSpPr>
          <p:nvPr>
            <p:ph idx="1"/>
          </p:nvPr>
        </p:nvSpPr>
        <p:spPr>
          <a:xfrm>
            <a:off x="295422" y="1069145"/>
            <a:ext cx="11507372" cy="5107818"/>
          </a:xfrm>
        </p:spPr>
        <p:txBody>
          <a:bodyPr/>
          <a:lstStyle/>
          <a:p>
            <a:endParaRPr lang="en-KE" dirty="0"/>
          </a:p>
        </p:txBody>
      </p:sp>
      <p:sp>
        <p:nvSpPr>
          <p:cNvPr id="4" name="Oval 3">
            <a:extLst>
              <a:ext uri="{FF2B5EF4-FFF2-40B4-BE49-F238E27FC236}">
                <a16:creationId xmlns:a16="http://schemas.microsoft.com/office/drawing/2014/main" id="{0CC16A74-728D-CBD2-C431-C9753ED48B61}"/>
              </a:ext>
            </a:extLst>
          </p:cNvPr>
          <p:cNvSpPr/>
          <p:nvPr/>
        </p:nvSpPr>
        <p:spPr>
          <a:xfrm>
            <a:off x="5012787" y="2999128"/>
            <a:ext cx="2166425" cy="1350498"/>
          </a:xfrm>
          <a:prstGeom prst="ellipse">
            <a:avLst/>
          </a:prstGeom>
          <a:solidFill>
            <a:schemeClr val="bg1"/>
          </a:solidFill>
          <a:ln>
            <a:solidFill>
              <a:schemeClr val="tx1"/>
            </a:solidFill>
          </a:ln>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Irrational Ceftriaxone use</a:t>
            </a:r>
            <a:endParaRPr lang="en-KE" dirty="0">
              <a:solidFill>
                <a:schemeClr val="tx1"/>
              </a:solidFill>
            </a:endParaRPr>
          </a:p>
        </p:txBody>
      </p:sp>
      <p:sp>
        <p:nvSpPr>
          <p:cNvPr id="5" name="Rectangle 4">
            <a:extLst>
              <a:ext uri="{FF2B5EF4-FFF2-40B4-BE49-F238E27FC236}">
                <a16:creationId xmlns:a16="http://schemas.microsoft.com/office/drawing/2014/main" id="{08546943-A2C4-C5CC-92A6-E660CD881DE2}"/>
              </a:ext>
            </a:extLst>
          </p:cNvPr>
          <p:cNvSpPr/>
          <p:nvPr/>
        </p:nvSpPr>
        <p:spPr>
          <a:xfrm>
            <a:off x="8828358" y="1836062"/>
            <a:ext cx="2686929" cy="1044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Times New Roman" panose="02020603050405020304" pitchFamily="18" charset="0"/>
                <a:ea typeface="MS Mincho" panose="02020609040205080304" pitchFamily="49" charset="-128"/>
                <a:cs typeface="Times New Roman" panose="02020603050405020304" pitchFamily="18" charset="0"/>
              </a:rPr>
              <a:t>inadequate capacity for culture and sensitivity testing</a:t>
            </a:r>
            <a:endParaRPr lang="en-KE" dirty="0"/>
          </a:p>
        </p:txBody>
      </p:sp>
      <p:sp>
        <p:nvSpPr>
          <p:cNvPr id="6" name="Rectangle: Rounded Corners 5">
            <a:extLst>
              <a:ext uri="{FF2B5EF4-FFF2-40B4-BE49-F238E27FC236}">
                <a16:creationId xmlns:a16="http://schemas.microsoft.com/office/drawing/2014/main" id="{A137CB8C-1FAA-0CCB-5928-8F5EE96FF898}"/>
              </a:ext>
            </a:extLst>
          </p:cNvPr>
          <p:cNvSpPr/>
          <p:nvPr/>
        </p:nvSpPr>
        <p:spPr>
          <a:xfrm>
            <a:off x="8544513" y="4257028"/>
            <a:ext cx="3103097" cy="11209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Times New Roman" panose="02020603050405020304" pitchFamily="18" charset="0"/>
                <a:ea typeface="MS Mincho" panose="02020609040205080304" pitchFamily="49" charset="-128"/>
                <a:cs typeface="Times New Roman" panose="02020603050405020304" pitchFamily="18" charset="0"/>
              </a:rPr>
              <a:t>lack of clear antimicrobial empirical treatment guidelines</a:t>
            </a:r>
            <a:endParaRPr lang="en-KE" dirty="0"/>
          </a:p>
        </p:txBody>
      </p:sp>
      <p:sp>
        <p:nvSpPr>
          <p:cNvPr id="9" name="Rectangle: Rounded Corners 8">
            <a:extLst>
              <a:ext uri="{FF2B5EF4-FFF2-40B4-BE49-F238E27FC236}">
                <a16:creationId xmlns:a16="http://schemas.microsoft.com/office/drawing/2014/main" id="{249C0F78-5A34-0CF5-F239-867A1A401A86}"/>
              </a:ext>
            </a:extLst>
          </p:cNvPr>
          <p:cNvSpPr/>
          <p:nvPr/>
        </p:nvSpPr>
        <p:spPr>
          <a:xfrm>
            <a:off x="295422" y="4294529"/>
            <a:ext cx="2539328" cy="10410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sym typeface="Tahoma"/>
              </a:rPr>
              <a:t>Poor pharmaceutical  regulatory mechanisms</a:t>
            </a:r>
          </a:p>
          <a:p>
            <a:pPr algn="ctr"/>
            <a:endParaRPr lang="en-KE" dirty="0"/>
          </a:p>
        </p:txBody>
      </p:sp>
      <p:sp>
        <p:nvSpPr>
          <p:cNvPr id="10" name="Rectangle: Rounded Corners 9">
            <a:extLst>
              <a:ext uri="{FF2B5EF4-FFF2-40B4-BE49-F238E27FC236}">
                <a16:creationId xmlns:a16="http://schemas.microsoft.com/office/drawing/2014/main" id="{C79368E1-FF9A-37B0-ADB7-2C9710BC40C1}"/>
              </a:ext>
            </a:extLst>
          </p:cNvPr>
          <p:cNvSpPr/>
          <p:nvPr/>
        </p:nvSpPr>
        <p:spPr>
          <a:xfrm>
            <a:off x="389206" y="1589651"/>
            <a:ext cx="2686928" cy="1011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spc="100" dirty="0">
                <a:solidFill>
                  <a:schemeClr val="bg1"/>
                </a:solidFill>
                <a:latin typeface="Tahoma" panose="020B0604030504040204" pitchFamily="34" charset="0"/>
                <a:ea typeface="Tahoma" panose="020B0604030504040204" pitchFamily="34" charset="0"/>
                <a:cs typeface="Tahoma" panose="020B0604030504040204" pitchFamily="34" charset="0"/>
              </a:rPr>
              <a:t>Poor Infection Prevention &amp; Control</a:t>
            </a:r>
          </a:p>
          <a:p>
            <a:pPr algn="ctr"/>
            <a:endParaRPr lang="en-KE" dirty="0"/>
          </a:p>
        </p:txBody>
      </p:sp>
      <p:sp>
        <p:nvSpPr>
          <p:cNvPr id="11" name="Rectangle: Rounded Corners 10">
            <a:extLst>
              <a:ext uri="{FF2B5EF4-FFF2-40B4-BE49-F238E27FC236}">
                <a16:creationId xmlns:a16="http://schemas.microsoft.com/office/drawing/2014/main" id="{1E571547-FE18-B0AA-3E19-598D11250FE8}"/>
              </a:ext>
            </a:extLst>
          </p:cNvPr>
          <p:cNvSpPr/>
          <p:nvPr/>
        </p:nvSpPr>
        <p:spPr>
          <a:xfrm>
            <a:off x="5188048" y="548641"/>
            <a:ext cx="1722120" cy="10410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latin typeface="ArialMT_l_8"/>
              </a:rPr>
              <a:t>Irrational fixed dose combination of antimicrobials</a:t>
            </a:r>
          </a:p>
          <a:p>
            <a:pPr algn="ctr"/>
            <a:endParaRPr lang="en-KE" dirty="0"/>
          </a:p>
        </p:txBody>
      </p:sp>
      <p:sp>
        <p:nvSpPr>
          <p:cNvPr id="12" name="Rectangle: Rounded Corners 11">
            <a:extLst>
              <a:ext uri="{FF2B5EF4-FFF2-40B4-BE49-F238E27FC236}">
                <a16:creationId xmlns:a16="http://schemas.microsoft.com/office/drawing/2014/main" id="{A2BD9D0E-DD2D-2EFE-3469-7A830C91658C}"/>
              </a:ext>
            </a:extLst>
          </p:cNvPr>
          <p:cNvSpPr/>
          <p:nvPr/>
        </p:nvSpPr>
        <p:spPr>
          <a:xfrm>
            <a:off x="3135924" y="5656458"/>
            <a:ext cx="1722120" cy="10410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latin typeface="ArialMT_l_8"/>
              </a:rPr>
              <a:t>overuse of antimicrobials</a:t>
            </a:r>
            <a:endParaRPr lang="en-KE" dirty="0"/>
          </a:p>
        </p:txBody>
      </p:sp>
      <p:sp>
        <p:nvSpPr>
          <p:cNvPr id="13" name="Rectangle: Rounded Corners 12">
            <a:extLst>
              <a:ext uri="{FF2B5EF4-FFF2-40B4-BE49-F238E27FC236}">
                <a16:creationId xmlns:a16="http://schemas.microsoft.com/office/drawing/2014/main" id="{275B3325-9BFE-DCBE-B147-74D3F6ED0591}"/>
              </a:ext>
            </a:extLst>
          </p:cNvPr>
          <p:cNvSpPr/>
          <p:nvPr/>
        </p:nvSpPr>
        <p:spPr>
          <a:xfrm>
            <a:off x="6608299" y="5656458"/>
            <a:ext cx="1722120" cy="10410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latin typeface="ArialMT_l_8"/>
              </a:rPr>
              <a:t>Inappropriate use</a:t>
            </a:r>
          </a:p>
          <a:p>
            <a:pPr algn="ctr"/>
            <a:endParaRPr lang="en-KE" dirty="0"/>
          </a:p>
        </p:txBody>
      </p:sp>
      <p:sp>
        <p:nvSpPr>
          <p:cNvPr id="15" name="Arrow: Right 14">
            <a:extLst>
              <a:ext uri="{FF2B5EF4-FFF2-40B4-BE49-F238E27FC236}">
                <a16:creationId xmlns:a16="http://schemas.microsoft.com/office/drawing/2014/main" id="{33D1CC7B-D6EA-54B0-66A7-9CD5F34DC67A}"/>
              </a:ext>
            </a:extLst>
          </p:cNvPr>
          <p:cNvSpPr/>
          <p:nvPr/>
        </p:nvSpPr>
        <p:spPr>
          <a:xfrm rot="9822458">
            <a:off x="2832920" y="4226800"/>
            <a:ext cx="2356959" cy="32433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6" name="Arrow: Down 15">
            <a:extLst>
              <a:ext uri="{FF2B5EF4-FFF2-40B4-BE49-F238E27FC236}">
                <a16:creationId xmlns:a16="http://schemas.microsoft.com/office/drawing/2014/main" id="{D46BBE58-FE48-1CE5-EC0E-6555DC0BBD46}"/>
              </a:ext>
            </a:extLst>
          </p:cNvPr>
          <p:cNvSpPr/>
          <p:nvPr/>
        </p:nvSpPr>
        <p:spPr>
          <a:xfrm rot="20447935">
            <a:off x="6745587" y="4256542"/>
            <a:ext cx="318060" cy="144948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7" name="Arrow: Up 16">
            <a:extLst>
              <a:ext uri="{FF2B5EF4-FFF2-40B4-BE49-F238E27FC236}">
                <a16:creationId xmlns:a16="http://schemas.microsoft.com/office/drawing/2014/main" id="{349C092A-97A3-549C-FBFF-41AC9802EA64}"/>
              </a:ext>
            </a:extLst>
          </p:cNvPr>
          <p:cNvSpPr/>
          <p:nvPr/>
        </p:nvSpPr>
        <p:spPr>
          <a:xfrm>
            <a:off x="5739618" y="1589650"/>
            <a:ext cx="253219" cy="1409478"/>
          </a:xfrm>
          <a:prstGeom prs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8" name="Arrow: Left 17">
            <a:extLst>
              <a:ext uri="{FF2B5EF4-FFF2-40B4-BE49-F238E27FC236}">
                <a16:creationId xmlns:a16="http://schemas.microsoft.com/office/drawing/2014/main" id="{163203B4-54C5-6307-49FF-661BA7570255}"/>
              </a:ext>
            </a:extLst>
          </p:cNvPr>
          <p:cNvSpPr/>
          <p:nvPr/>
        </p:nvSpPr>
        <p:spPr>
          <a:xfrm rot="1580045">
            <a:off x="2977367" y="2707769"/>
            <a:ext cx="2279623" cy="345638"/>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9" name="Arrow: Right 18">
            <a:extLst>
              <a:ext uri="{FF2B5EF4-FFF2-40B4-BE49-F238E27FC236}">
                <a16:creationId xmlns:a16="http://schemas.microsoft.com/office/drawing/2014/main" id="{F8F44788-FF7E-0BF5-F83E-60B7ACAF04EE}"/>
              </a:ext>
            </a:extLst>
          </p:cNvPr>
          <p:cNvSpPr/>
          <p:nvPr/>
        </p:nvSpPr>
        <p:spPr>
          <a:xfrm rot="20265237">
            <a:off x="6906707" y="2580214"/>
            <a:ext cx="1940049" cy="49816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20" name="Arrow: Right 19">
            <a:extLst>
              <a:ext uri="{FF2B5EF4-FFF2-40B4-BE49-F238E27FC236}">
                <a16:creationId xmlns:a16="http://schemas.microsoft.com/office/drawing/2014/main" id="{AFCDE616-725E-BD23-971A-B547A729DF7F}"/>
              </a:ext>
            </a:extLst>
          </p:cNvPr>
          <p:cNvSpPr/>
          <p:nvPr/>
        </p:nvSpPr>
        <p:spPr>
          <a:xfrm rot="1581628">
            <a:off x="7105009" y="4009779"/>
            <a:ext cx="1496955" cy="40159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21" name="Arrow: Down 20">
            <a:extLst>
              <a:ext uri="{FF2B5EF4-FFF2-40B4-BE49-F238E27FC236}">
                <a16:creationId xmlns:a16="http://schemas.microsoft.com/office/drawing/2014/main" id="{233C74EB-14D2-206F-7724-E0E6C3E3D659}"/>
              </a:ext>
            </a:extLst>
          </p:cNvPr>
          <p:cNvSpPr/>
          <p:nvPr/>
        </p:nvSpPr>
        <p:spPr>
          <a:xfrm rot="2107144">
            <a:off x="4957020" y="4189035"/>
            <a:ext cx="494152" cy="161133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193410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F4F6E-3437-7563-536B-656B743620A7}"/>
              </a:ext>
            </a:extLst>
          </p:cNvPr>
          <p:cNvSpPr>
            <a:spLocks noGrp="1"/>
          </p:cNvSpPr>
          <p:nvPr>
            <p:ph type="title"/>
          </p:nvPr>
        </p:nvSpPr>
        <p:spPr/>
        <p:txBody>
          <a:bodyPr/>
          <a:lstStyle/>
          <a:p>
            <a:endParaRPr lang="en-KE"/>
          </a:p>
        </p:txBody>
      </p:sp>
      <p:sp>
        <p:nvSpPr>
          <p:cNvPr id="3" name="Content Placeholder 2">
            <a:extLst>
              <a:ext uri="{FF2B5EF4-FFF2-40B4-BE49-F238E27FC236}">
                <a16:creationId xmlns:a16="http://schemas.microsoft.com/office/drawing/2014/main" id="{FC5BAAF0-8A48-7D77-C533-215B555B97C9}"/>
              </a:ext>
            </a:extLst>
          </p:cNvPr>
          <p:cNvSpPr>
            <a:spLocks noGrp="1"/>
          </p:cNvSpPr>
          <p:nvPr>
            <p:ph idx="1"/>
          </p:nvPr>
        </p:nvSpPr>
        <p:spPr/>
        <p:txBody>
          <a:bodyPr/>
          <a:lstStyle/>
          <a:p>
            <a:pPr marL="0" indent="0">
              <a:buNone/>
            </a:pPr>
            <a:r>
              <a:rPr lang="en-US" sz="2800" dirty="0">
                <a:effectLst/>
                <a:ea typeface="MS Mincho" panose="02020609040205080304" pitchFamily="49" charset="-128"/>
                <a:cs typeface="Times New Roman" panose="02020603050405020304" pitchFamily="18" charset="0"/>
              </a:rPr>
              <a:t>To mitigate this, Makueni County Department of Health through the Health Products and technologies Directorate has been keen to increase awareness on AMR.</a:t>
            </a:r>
          </a:p>
          <a:p>
            <a:pPr marL="0" indent="0">
              <a:buNone/>
            </a:pPr>
            <a:endParaRPr lang="en-US" sz="2800" dirty="0">
              <a:effectLst/>
              <a:ea typeface="MS Mincho" panose="02020609040205080304" pitchFamily="49" charset="-128"/>
              <a:cs typeface="Times New Roman" panose="02020603050405020304" pitchFamily="18" charset="0"/>
            </a:endParaRPr>
          </a:p>
          <a:p>
            <a:pPr marL="0" indent="0">
              <a:buNone/>
            </a:pPr>
            <a:r>
              <a:rPr lang="en-US" dirty="0">
                <a:ea typeface="MS Mincho" panose="02020609040205080304" pitchFamily="49" charset="-128"/>
                <a:cs typeface="Times New Roman" panose="02020603050405020304" pitchFamily="18" charset="0"/>
              </a:rPr>
              <a:t>This is through active</a:t>
            </a:r>
            <a:r>
              <a:rPr lang="en-US" sz="2800" dirty="0">
                <a:effectLst/>
                <a:ea typeface="MS Mincho" panose="02020609040205080304" pitchFamily="49" charset="-128"/>
                <a:cs typeface="Times New Roman" panose="02020603050405020304" pitchFamily="18" charset="0"/>
              </a:rPr>
              <a:t> support for AMS activities in its level 4 and 5 hospitals since 2020 through various AMS activities including laboratory capacitation, trainings, and auditing of antimicrobials prescriptions. </a:t>
            </a:r>
            <a:endParaRPr lang="en-KE" sz="2800" dirty="0">
              <a:effectLst/>
              <a:ea typeface="MS Mincho" panose="02020609040205080304" pitchFamily="49" charset="-128"/>
              <a:cs typeface="Times New Roman" panose="02020603050405020304" pitchFamily="18" charset="0"/>
            </a:endParaRPr>
          </a:p>
          <a:p>
            <a:endParaRPr lang="en-KE" dirty="0"/>
          </a:p>
        </p:txBody>
      </p:sp>
    </p:spTree>
    <p:extLst>
      <p:ext uri="{BB962C8B-B14F-4D97-AF65-F5344CB8AC3E}">
        <p14:creationId xmlns:p14="http://schemas.microsoft.com/office/powerpoint/2010/main" val="2754517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3214E-C6AC-DE8D-3D70-D1537BAAB287}"/>
              </a:ext>
            </a:extLst>
          </p:cNvPr>
          <p:cNvSpPr>
            <a:spLocks noGrp="1"/>
          </p:cNvSpPr>
          <p:nvPr>
            <p:ph type="title"/>
          </p:nvPr>
        </p:nvSpPr>
        <p:spPr/>
        <p:txBody>
          <a:bodyPr/>
          <a:lstStyle/>
          <a:p>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Objective</a:t>
            </a:r>
            <a:br>
              <a:rPr lang="en-US" sz="4400" b="1" dirty="0">
                <a:effectLst/>
                <a:latin typeface="Times New Roman" panose="02020603050405020304" pitchFamily="18"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ACA682BF-2122-B8BA-8ABC-847B40AED1A4}"/>
              </a:ext>
            </a:extLst>
          </p:cNvPr>
          <p:cNvSpPr>
            <a:spLocks noGrp="1"/>
          </p:cNvSpPr>
          <p:nvPr>
            <p:ph idx="1"/>
          </p:nvPr>
        </p:nvSpPr>
        <p:spPr/>
        <p:txBody>
          <a:bodyPr/>
          <a:lstStyle/>
          <a:p>
            <a:endParaRPr lang="en-US" sz="1800" dirty="0">
              <a:effectLst/>
              <a:ea typeface="Calibri" panose="020F0502020204030204" pitchFamily="34" charset="0"/>
              <a:cs typeface="Times New Roman" panose="02020603050405020304" pitchFamily="18" charset="0"/>
            </a:endParaRPr>
          </a:p>
          <a:p>
            <a:endParaRPr lang="en-US" sz="1800" dirty="0">
              <a:ea typeface="Calibri" panose="020F0502020204030204" pitchFamily="34" charset="0"/>
              <a:cs typeface="Times New Roman" panose="02020603050405020304" pitchFamily="18" charset="0"/>
            </a:endParaRPr>
          </a:p>
          <a:p>
            <a:r>
              <a:rPr lang="en-US" sz="2400" dirty="0">
                <a:effectLst/>
                <a:ea typeface="Calibri" panose="020F0502020204030204" pitchFamily="34" charset="0"/>
                <a:cs typeface="Times New Roman" panose="02020603050405020304" pitchFamily="18" charset="0"/>
              </a:rPr>
              <a:t>To investigate consumption of ceftriaxone before and after AMS implementation at Makueni County Referral Hospital (MCRH) and Sultan </a:t>
            </a:r>
            <a:r>
              <a:rPr lang="en-US" sz="2400" dirty="0" err="1">
                <a:effectLst/>
                <a:ea typeface="Calibri" panose="020F0502020204030204" pitchFamily="34" charset="0"/>
                <a:cs typeface="Times New Roman" panose="02020603050405020304" pitchFamily="18" charset="0"/>
              </a:rPr>
              <a:t>Hamud</a:t>
            </a:r>
            <a:r>
              <a:rPr lang="en-US" sz="2400" dirty="0">
                <a:effectLst/>
                <a:ea typeface="Calibri" panose="020F0502020204030204" pitchFamily="34" charset="0"/>
                <a:cs typeface="Times New Roman" panose="02020603050405020304" pitchFamily="18" charset="0"/>
              </a:rPr>
              <a:t> Level-4 Hospital </a:t>
            </a:r>
            <a:r>
              <a:rPr lang="en-US" sz="2400" dirty="0">
                <a:effectLst/>
                <a:ea typeface="Times New Roman" panose="02020603050405020304" pitchFamily="18" charset="0"/>
                <a:cs typeface="Times New Roman" panose="02020603050405020304" pitchFamily="18" charset="0"/>
              </a:rPr>
              <a:t>(SHSCH)</a:t>
            </a:r>
            <a:endParaRPr lang="en-KE" sz="2400" dirty="0">
              <a:effectLst/>
              <a:ea typeface="MS Mincho" panose="02020609040205080304" pitchFamily="49" charset="-128"/>
              <a:cs typeface="Times New Roman" panose="02020603050405020304" pitchFamily="18" charset="0"/>
            </a:endParaRPr>
          </a:p>
          <a:p>
            <a:endParaRPr lang="en-KE" dirty="0"/>
          </a:p>
        </p:txBody>
      </p:sp>
    </p:spTree>
    <p:extLst>
      <p:ext uri="{BB962C8B-B14F-4D97-AF65-F5344CB8AC3E}">
        <p14:creationId xmlns:p14="http://schemas.microsoft.com/office/powerpoint/2010/main" val="1615206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E96F-C90C-773A-3BA0-ADB4E1581540}"/>
              </a:ext>
            </a:extLst>
          </p:cNvPr>
          <p:cNvSpPr>
            <a:spLocks noGrp="1"/>
          </p:cNvSpPr>
          <p:nvPr>
            <p:ph type="title"/>
          </p:nvPr>
        </p:nvSpPr>
        <p:spPr>
          <a:xfrm>
            <a:off x="4586127" y="281363"/>
            <a:ext cx="7400778" cy="820079"/>
          </a:xfrm>
        </p:spPr>
        <p:txBody>
          <a:bodyPr/>
          <a:lstStyle/>
          <a:p>
            <a:r>
              <a:rPr lang="en-US" b="1" dirty="0"/>
              <a:t>METHODOLOGY</a:t>
            </a:r>
            <a:endParaRPr lang="en-KE" b="1" dirty="0"/>
          </a:p>
        </p:txBody>
      </p:sp>
      <p:sp>
        <p:nvSpPr>
          <p:cNvPr id="4" name="Rounded Rectangle 2">
            <a:extLst>
              <a:ext uri="{FF2B5EF4-FFF2-40B4-BE49-F238E27FC236}">
                <a16:creationId xmlns:a16="http://schemas.microsoft.com/office/drawing/2014/main" id="{4C6EB85D-289E-7906-5171-F613875DFBBC}"/>
              </a:ext>
            </a:extLst>
          </p:cNvPr>
          <p:cNvSpPr>
            <a:spLocks noGrp="1"/>
          </p:cNvSpPr>
          <p:nvPr>
            <p:ph idx="1"/>
          </p:nvPr>
        </p:nvSpPr>
        <p:spPr>
          <a:xfrm>
            <a:off x="176592" y="3894484"/>
            <a:ext cx="1944216" cy="2428388"/>
          </a:xfrm>
          <a:prstGeom prst="roundRect">
            <a:avLst/>
          </a:prstGeom>
          <a:noFill/>
          <a:ln w="666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600" dirty="0">
                <a:solidFill>
                  <a:srgbClr val="000000"/>
                </a:solidFill>
                <a:effectLst/>
                <a:ea typeface="Times New Roman" panose="02020603050405020304" pitchFamily="18" charset="0"/>
                <a:cs typeface="Times New Roman" panose="02020603050405020304" pitchFamily="18" charset="0"/>
              </a:rPr>
              <a:t>March 2019 to December 2019 at SHSCH  </a:t>
            </a:r>
          </a:p>
          <a:p>
            <a:r>
              <a:rPr lang="en-US" sz="1600" dirty="0">
                <a:solidFill>
                  <a:srgbClr val="000000"/>
                </a:solidFill>
                <a:effectLst/>
                <a:ea typeface="Times New Roman" panose="02020603050405020304" pitchFamily="18" charset="0"/>
                <a:cs typeface="Times New Roman" panose="02020603050405020304" pitchFamily="18" charset="0"/>
              </a:rPr>
              <a:t>July 2021 to September 2021 at MCRH</a:t>
            </a:r>
            <a:endParaRPr lang="en-KE" sz="1600" dirty="0"/>
          </a:p>
        </p:txBody>
      </p:sp>
      <p:sp>
        <p:nvSpPr>
          <p:cNvPr id="6" name="Rounded Rectangle 2">
            <a:extLst>
              <a:ext uri="{FF2B5EF4-FFF2-40B4-BE49-F238E27FC236}">
                <a16:creationId xmlns:a16="http://schemas.microsoft.com/office/drawing/2014/main" id="{6358B80D-C481-806B-0C62-3D2B0E944145}"/>
              </a:ext>
            </a:extLst>
          </p:cNvPr>
          <p:cNvSpPr/>
          <p:nvPr/>
        </p:nvSpPr>
        <p:spPr>
          <a:xfrm>
            <a:off x="9692640" y="3680780"/>
            <a:ext cx="2374329" cy="2519788"/>
          </a:xfrm>
          <a:prstGeom prst="roundRect">
            <a:avLst/>
          </a:prstGeom>
          <a:noFill/>
          <a:ln w="666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lgn="ctr">
              <a:buFont typeface="Arial" panose="020B0604020202020204" pitchFamily="34" charset="0"/>
              <a:buChar char="•"/>
            </a:pPr>
            <a:r>
              <a:rPr lang="en-US" sz="1800" dirty="0">
                <a:solidFill>
                  <a:srgbClr val="000000"/>
                </a:solidFill>
                <a:effectLst/>
                <a:ea typeface="Times New Roman" panose="02020603050405020304" pitchFamily="18" charset="0"/>
                <a:cs typeface="Times New Roman" panose="02020603050405020304" pitchFamily="18" charset="0"/>
              </a:rPr>
              <a:t>January 2020- December 2021 SHSCH</a:t>
            </a:r>
          </a:p>
          <a:p>
            <a:pPr marL="285750" indent="-285750" algn="ctr">
              <a:buFont typeface="Arial" panose="020B0604020202020204" pitchFamily="34" charset="0"/>
              <a:buChar char="•"/>
            </a:pPr>
            <a:r>
              <a:rPr lang="en-US" sz="1800" dirty="0">
                <a:solidFill>
                  <a:srgbClr val="000000"/>
                </a:solidFill>
                <a:effectLst/>
                <a:ea typeface="Times New Roman" panose="02020603050405020304" pitchFamily="18" charset="0"/>
                <a:cs typeface="Times New Roman" panose="02020603050405020304" pitchFamily="18" charset="0"/>
              </a:rPr>
              <a:t>February 2022- April 2022 MCRH.</a:t>
            </a:r>
            <a:endParaRPr lang="en-ZA" dirty="0">
              <a:solidFill>
                <a:srgbClr val="FF0000"/>
              </a:solidFill>
            </a:endParaRPr>
          </a:p>
        </p:txBody>
      </p:sp>
      <p:sp>
        <p:nvSpPr>
          <p:cNvPr id="7" name="Rounded Rectangle 2">
            <a:extLst>
              <a:ext uri="{FF2B5EF4-FFF2-40B4-BE49-F238E27FC236}">
                <a16:creationId xmlns:a16="http://schemas.microsoft.com/office/drawing/2014/main" id="{868B3313-E3EC-1FB4-DD22-F964021603E4}"/>
              </a:ext>
            </a:extLst>
          </p:cNvPr>
          <p:cNvSpPr/>
          <p:nvPr/>
        </p:nvSpPr>
        <p:spPr>
          <a:xfrm>
            <a:off x="75840" y="9782"/>
            <a:ext cx="1944216" cy="1519311"/>
          </a:xfrm>
          <a:prstGeom prst="roundRect">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b="1" dirty="0">
                <a:solidFill>
                  <a:schemeClr val="tx1"/>
                </a:solidFill>
              </a:rPr>
              <a:t>FORMATION OF AMS COMMITTEE AND TEAMS</a:t>
            </a:r>
          </a:p>
        </p:txBody>
      </p:sp>
      <p:sp>
        <p:nvSpPr>
          <p:cNvPr id="8" name="Rounded Rectangle 2">
            <a:extLst>
              <a:ext uri="{FF2B5EF4-FFF2-40B4-BE49-F238E27FC236}">
                <a16:creationId xmlns:a16="http://schemas.microsoft.com/office/drawing/2014/main" id="{3067A014-BBDF-73C6-7E26-DB5EA219184C}"/>
              </a:ext>
            </a:extLst>
          </p:cNvPr>
          <p:cNvSpPr/>
          <p:nvPr/>
        </p:nvSpPr>
        <p:spPr>
          <a:xfrm>
            <a:off x="4120745" y="3802352"/>
            <a:ext cx="3328719" cy="2533903"/>
          </a:xfrm>
          <a:prstGeom prst="roundRect">
            <a:avLst/>
          </a:prstGeom>
          <a:noFill/>
          <a:ln w="666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b="1" dirty="0">
                <a:solidFill>
                  <a:srgbClr val="000000"/>
                </a:solidFill>
                <a:cs typeface="Times New Roman" panose="02020603050405020304" pitchFamily="18" charset="0"/>
              </a:rPr>
              <a:t>Thematic workshops </a:t>
            </a:r>
          </a:p>
          <a:p>
            <a:pPr marL="285750" indent="-285750">
              <a:buFont typeface="Arial" panose="020B0604020202020204" pitchFamily="34" charset="0"/>
              <a:buChar char="•"/>
            </a:pPr>
            <a:r>
              <a:rPr lang="en-US" dirty="0">
                <a:solidFill>
                  <a:srgbClr val="000000"/>
                </a:solidFill>
                <a:cs typeface="Times New Roman" panose="02020603050405020304" pitchFamily="18" charset="0"/>
              </a:rPr>
              <a:t>IPC</a:t>
            </a:r>
          </a:p>
          <a:p>
            <a:pPr marL="285750" indent="-285750">
              <a:buFont typeface="Arial" panose="020B0604020202020204" pitchFamily="34" charset="0"/>
              <a:buChar char="•"/>
            </a:pPr>
            <a:r>
              <a:rPr lang="en-US" dirty="0">
                <a:solidFill>
                  <a:srgbClr val="000000"/>
                </a:solidFill>
                <a:cs typeface="Times New Roman" panose="02020603050405020304" pitchFamily="18" charset="0"/>
              </a:rPr>
              <a:t>Surgical prophylaxis</a:t>
            </a:r>
          </a:p>
          <a:p>
            <a:pPr marL="285750" indent="-285750">
              <a:buFont typeface="Arial" panose="020B0604020202020204" pitchFamily="34" charset="0"/>
              <a:buChar char="•"/>
            </a:pPr>
            <a:r>
              <a:rPr lang="en-US" dirty="0">
                <a:solidFill>
                  <a:srgbClr val="000000"/>
                </a:solidFill>
                <a:cs typeface="Times New Roman" panose="02020603050405020304" pitchFamily="18" charset="0"/>
              </a:rPr>
              <a:t>antimicrobial ward round</a:t>
            </a:r>
          </a:p>
          <a:p>
            <a:pPr marL="285750" indent="-285750">
              <a:buFont typeface="Arial" panose="020B0604020202020204" pitchFamily="34" charset="0"/>
              <a:buChar char="•"/>
            </a:pPr>
            <a:r>
              <a:rPr lang="en-US" dirty="0">
                <a:solidFill>
                  <a:srgbClr val="000000"/>
                </a:solidFill>
                <a:cs typeface="Times New Roman" panose="02020603050405020304" pitchFamily="18" charset="0"/>
              </a:rPr>
              <a:t> sample collection</a:t>
            </a:r>
          </a:p>
          <a:p>
            <a:pPr marL="285750" indent="-285750">
              <a:buFont typeface="Arial" panose="020B0604020202020204" pitchFamily="34" charset="0"/>
              <a:buChar char="•"/>
            </a:pPr>
            <a:r>
              <a:rPr lang="en-US" dirty="0">
                <a:solidFill>
                  <a:srgbClr val="000000"/>
                </a:solidFill>
                <a:cs typeface="Times New Roman" panose="02020603050405020304" pitchFamily="18" charset="0"/>
              </a:rPr>
              <a:t>Various select community acquired infections</a:t>
            </a:r>
          </a:p>
        </p:txBody>
      </p:sp>
      <p:sp>
        <p:nvSpPr>
          <p:cNvPr id="11" name="Rounded Rectangle 2">
            <a:extLst>
              <a:ext uri="{FF2B5EF4-FFF2-40B4-BE49-F238E27FC236}">
                <a16:creationId xmlns:a16="http://schemas.microsoft.com/office/drawing/2014/main" id="{A79974F9-AD74-788E-41BD-D297949AD873}"/>
              </a:ext>
            </a:extLst>
          </p:cNvPr>
          <p:cNvSpPr/>
          <p:nvPr/>
        </p:nvSpPr>
        <p:spPr>
          <a:xfrm>
            <a:off x="9959104" y="2494960"/>
            <a:ext cx="1944216" cy="820078"/>
          </a:xfrm>
          <a:prstGeom prst="roundRect">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second review</a:t>
            </a:r>
          </a:p>
        </p:txBody>
      </p:sp>
      <p:sp>
        <p:nvSpPr>
          <p:cNvPr id="12" name="Rounded Rectangle 2">
            <a:extLst>
              <a:ext uri="{FF2B5EF4-FFF2-40B4-BE49-F238E27FC236}">
                <a16:creationId xmlns:a16="http://schemas.microsoft.com/office/drawing/2014/main" id="{658D17D6-A4E9-9F07-4D45-D5A0FC7E0CDA}"/>
              </a:ext>
            </a:extLst>
          </p:cNvPr>
          <p:cNvSpPr/>
          <p:nvPr/>
        </p:nvSpPr>
        <p:spPr>
          <a:xfrm>
            <a:off x="4318858" y="2606633"/>
            <a:ext cx="2932491" cy="898030"/>
          </a:xfrm>
          <a:prstGeom prst="roundRect">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800" b="1" dirty="0">
                <a:solidFill>
                  <a:srgbClr val="000000"/>
                </a:solidFill>
                <a:effectLst/>
                <a:ea typeface="Times New Roman" panose="02020603050405020304" pitchFamily="18" charset="0"/>
                <a:cs typeface="Times New Roman" panose="02020603050405020304" pitchFamily="18" charset="0"/>
              </a:rPr>
              <a:t>AMS interventions </a:t>
            </a:r>
          </a:p>
        </p:txBody>
      </p:sp>
      <p:sp>
        <p:nvSpPr>
          <p:cNvPr id="13" name="Rounded Rectangle 2">
            <a:extLst>
              <a:ext uri="{FF2B5EF4-FFF2-40B4-BE49-F238E27FC236}">
                <a16:creationId xmlns:a16="http://schemas.microsoft.com/office/drawing/2014/main" id="{91BA9DE8-BEFF-83C2-AB51-9F19AE10B7D0}"/>
              </a:ext>
            </a:extLst>
          </p:cNvPr>
          <p:cNvSpPr/>
          <p:nvPr/>
        </p:nvSpPr>
        <p:spPr>
          <a:xfrm>
            <a:off x="288680" y="2690749"/>
            <a:ext cx="1944216" cy="967165"/>
          </a:xfrm>
          <a:prstGeom prst="roundRect">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buNone/>
            </a:pPr>
            <a:r>
              <a:rPr lang="en-US" sz="1800" b="1" dirty="0">
                <a:solidFill>
                  <a:srgbClr val="000000"/>
                </a:solidFill>
                <a:ea typeface="Times New Roman" panose="02020603050405020304" pitchFamily="18" charset="0"/>
                <a:cs typeface="Times New Roman" panose="02020603050405020304" pitchFamily="18" charset="0"/>
              </a:rPr>
              <a:t>C</a:t>
            </a:r>
            <a:r>
              <a:rPr lang="en-US" sz="1800" b="1" dirty="0">
                <a:solidFill>
                  <a:srgbClr val="000000"/>
                </a:solidFill>
                <a:effectLst/>
                <a:ea typeface="Times New Roman" panose="02020603050405020304" pitchFamily="18" charset="0"/>
                <a:cs typeface="Times New Roman" panose="02020603050405020304" pitchFamily="18" charset="0"/>
              </a:rPr>
              <a:t>eftriaxone consumption review </a:t>
            </a:r>
          </a:p>
        </p:txBody>
      </p:sp>
      <p:sp>
        <p:nvSpPr>
          <p:cNvPr id="14" name="Arrow: Right 13">
            <a:extLst>
              <a:ext uri="{FF2B5EF4-FFF2-40B4-BE49-F238E27FC236}">
                <a16:creationId xmlns:a16="http://schemas.microsoft.com/office/drawing/2014/main" id="{E9AC03F1-547E-988E-2C7B-A713A3E15B90}"/>
              </a:ext>
            </a:extLst>
          </p:cNvPr>
          <p:cNvSpPr/>
          <p:nvPr/>
        </p:nvSpPr>
        <p:spPr>
          <a:xfrm>
            <a:off x="2270288" y="4708557"/>
            <a:ext cx="1781207" cy="46423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
        <p:nvSpPr>
          <p:cNvPr id="15" name="Arrow: Right 14">
            <a:extLst>
              <a:ext uri="{FF2B5EF4-FFF2-40B4-BE49-F238E27FC236}">
                <a16:creationId xmlns:a16="http://schemas.microsoft.com/office/drawing/2014/main" id="{AD53FEA8-7556-53C9-CB67-273E6802903C}"/>
              </a:ext>
            </a:extLst>
          </p:cNvPr>
          <p:cNvSpPr/>
          <p:nvPr/>
        </p:nvSpPr>
        <p:spPr>
          <a:xfrm>
            <a:off x="7449464" y="4708557"/>
            <a:ext cx="2243176" cy="5767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2236482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189B75-C5E5-97AC-474C-4EE080A77B69}"/>
              </a:ext>
            </a:extLst>
          </p:cNvPr>
          <p:cNvSpPr>
            <a:spLocks noGrp="1"/>
          </p:cNvSpPr>
          <p:nvPr>
            <p:ph idx="1"/>
          </p:nvPr>
        </p:nvSpPr>
        <p:spPr/>
        <p:txBody>
          <a:bodyPr/>
          <a:lstStyle/>
          <a:p>
            <a:pPr marL="0" indent="0">
              <a:buNone/>
            </a:pPr>
            <a:r>
              <a:rPr lang="en-US" b="1" dirty="0"/>
              <a:t>Data sources: </a:t>
            </a:r>
          </a:p>
          <a:p>
            <a:endParaRPr lang="en-US" dirty="0"/>
          </a:p>
          <a:p>
            <a:r>
              <a:rPr lang="en-US" dirty="0"/>
              <a:t>Bin cards</a:t>
            </a:r>
          </a:p>
          <a:p>
            <a:r>
              <a:rPr lang="en-US" dirty="0" err="1"/>
              <a:t>Funsoft</a:t>
            </a:r>
            <a:r>
              <a:rPr lang="en-US" dirty="0"/>
              <a:t> tool</a:t>
            </a:r>
          </a:p>
          <a:p>
            <a:endParaRPr lang="en-US" dirty="0"/>
          </a:p>
          <a:p>
            <a:r>
              <a:rPr lang="en-US" b="1" dirty="0"/>
              <a:t>Data entry and analysis</a:t>
            </a:r>
          </a:p>
          <a:p>
            <a:endParaRPr lang="en-US" dirty="0"/>
          </a:p>
          <a:p>
            <a:pPr marL="0" indent="0">
              <a:buNone/>
            </a:pPr>
            <a:r>
              <a:rPr lang="en-US" dirty="0"/>
              <a:t>MS-Excel</a:t>
            </a:r>
          </a:p>
        </p:txBody>
      </p:sp>
      <p:sp>
        <p:nvSpPr>
          <p:cNvPr id="4" name="Title 1">
            <a:extLst>
              <a:ext uri="{FF2B5EF4-FFF2-40B4-BE49-F238E27FC236}">
                <a16:creationId xmlns:a16="http://schemas.microsoft.com/office/drawing/2014/main" id="{5B918976-EC2F-DCB3-5A7F-9F2A504BC00E}"/>
              </a:ext>
            </a:extLst>
          </p:cNvPr>
          <p:cNvSpPr txBox="1">
            <a:spLocks/>
          </p:cNvSpPr>
          <p:nvPr/>
        </p:nvSpPr>
        <p:spPr>
          <a:xfrm>
            <a:off x="838200" y="528038"/>
            <a:ext cx="7400778" cy="8200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t>METHODOLOGY</a:t>
            </a:r>
            <a:endParaRPr lang="en-KE" b="1" dirty="0"/>
          </a:p>
        </p:txBody>
      </p:sp>
    </p:spTree>
    <p:extLst>
      <p:ext uri="{BB962C8B-B14F-4D97-AF65-F5344CB8AC3E}">
        <p14:creationId xmlns:p14="http://schemas.microsoft.com/office/powerpoint/2010/main" val="1583466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1066</Words>
  <Application>Microsoft Office PowerPoint</Application>
  <PresentationFormat>Widescreen</PresentationFormat>
  <Paragraphs>141</Paragraphs>
  <Slides>15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ArialMT_l_8</vt:lpstr>
      <vt:lpstr>Calibri</vt:lpstr>
      <vt:lpstr>Calibri Light</vt:lpstr>
      <vt:lpstr>Cambria</vt:lpstr>
      <vt:lpstr>Tahoma</vt:lpstr>
      <vt:lpstr>Times New Roman</vt:lpstr>
      <vt:lpstr>Office Theme</vt:lpstr>
      <vt:lpstr>Cost Saving Aspect of Antimicrobial Stewardship: A Perspective from Rural Hospitals in Makueni County, Kenya    Presenter: Gavin Orangi</vt:lpstr>
      <vt:lpstr>Key Words</vt:lpstr>
      <vt:lpstr>Framework for antimicrobial stewardship</vt:lpstr>
      <vt:lpstr>NAP on AMR</vt:lpstr>
      <vt:lpstr>Introduction</vt:lpstr>
      <vt:lpstr>PowerPoint Presentation</vt:lpstr>
      <vt:lpstr>Objective </vt:lpstr>
      <vt:lpstr>METHODOLOGY</vt:lpstr>
      <vt:lpstr>PowerPoint Presentation</vt:lpstr>
      <vt:lpstr>Findings</vt:lpstr>
      <vt:lpstr>Conclusion</vt:lpstr>
      <vt:lpstr>NAP on AMR</vt:lpstr>
      <vt:lpstr>PowerPoint Presentation</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Saving Aspect of Antimicrobial Stewardship: A Perspective from Rural Hospitals in Makueni County, Kenya    Presenter: Gavin Orangi</dc:title>
  <dc:creator>Gavin Orangi</dc:creator>
  <cp:lastModifiedBy>Gavin Orangi</cp:lastModifiedBy>
  <cp:revision>2</cp:revision>
  <dcterms:created xsi:type="dcterms:W3CDTF">2023-05-09T12:44:56Z</dcterms:created>
  <dcterms:modified xsi:type="dcterms:W3CDTF">2023-05-09T19:19:38Z</dcterms:modified>
</cp:coreProperties>
</file>