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aveSubsetFonts="1">
  <p:sldMasterIdLst>
    <p:sldMasterId id="2147483980" r:id="rId1"/>
  </p:sldMasterIdLst>
  <p:notesMasterIdLst>
    <p:notesMasterId r:id="rId2"/>
  </p:notesMasterIdLst>
  <p:handoutMasterIdLst>
    <p:handoutMasterId r:id="rId3"/>
  </p:handout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prnPr scaleToFitPaper="1"/>
  <p:showPr showNarration="1">
    <p:present/>
    <p:sldAll/>
    <p:penClr>
      <a:prstClr val="red"/>
    </p:penClr>
  </p:showPr>
  <p:extLst>
    <p:ext uri="ACF4677E-8BD2-47ae-8A1F-98590045965D">
      <hp:hncThemeShow xmlns:hp="http://schemas.haansoft.com/office/presentation/8.0" themeShowType="1" themeSkinType="1" themeTransitionType="1" useThemeTransition="1" byMouseClick="1" attrType="1" dur="2000"/>
    </p:ext>
  </p:extLst>
</p:presentationPr>
</file>

<file path=ppt/tableStyles.xml><?xml version="1.0" encoding="utf-8"?>
<a:tblStyleLst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TxStyle/>
      <a:tcStyle>
        <a:tcBdr/>
        <a:fill>
          <a:solidFill>
            <a:schemeClr val="accent1">
              <a:tint val="40000"/>
            </a:schemeClr>
          </a:solidFill>
        </a:fill>
      </a:tcStyle>
    </a:band1H>
    <a:band2H>
      <a:tcTxStyle/>
      <a:tcStyle>
        <a:tcBdr/>
      </a:tcStyle>
    </a:band2H>
    <a:band1V>
      <a:tcTxStyle/>
      <a:tcStyle>
        <a:tcBdr/>
        <a:fill>
          <a:solidFill>
            <a:schemeClr val="accent1">
              <a:tint val="40000"/>
            </a:schemeClr>
          </a:solidFill>
        </a:fill>
      </a:tcStyle>
    </a:band1V>
    <a:band2V>
      <a:tcTxStyle/>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normalViewPr>
    <p:restoredLeft sz="30878" autoAdjust="0"/>
    <p:restoredTop sz="86434" autoAdjust="0"/>
  </p:normalViewPr>
  <p:slideViewPr>
    <p:cSldViewPr>
      <p:cViewPr varScale="1">
        <p:scale>
          <a:sx n="117" d="100"/>
          <a:sy n="117" d="100"/>
        </p:scale>
        <p:origin x="972" y="84"/>
      </p:cViewPr>
      <p:guideLst>
        <p:guide orient="horz" pos="2158"/>
        <p:guide pos="2878"/>
      </p:guideLst>
    </p:cSldViewPr>
  </p:slideViewPr>
  <p:notesTextViewPr>
    <p:cViewPr>
      <p:scale>
        <a:sx n="100" d="100"/>
        <a:sy n="100" d="100"/>
      </p:scale>
      <p:origin x="0" y="0"/>
    </p:cViewPr>
  </p:notesTextViewPr>
  <p:sorterViewPr>
    <p:cViewPr>
      <p:scale>
        <a:sx n="170" d="100"/>
        <a:sy n="170" d="100"/>
      </p:scale>
      <p:origin x="0" y="0"/>
    </p:cViewPr>
  </p:sorterViewPr>
  <p:notesViewPr>
    <p:cSldViewPr>
      <p:cViewPr varScale="1">
        <p:scale>
          <a:sx n="54" d="100"/>
          <a:sy n="54" d="100"/>
        </p:scale>
        <p:origin x="-2904" y="-102"/>
      </p:cViewPr>
      <p:guideLst>
        <p:guide orient="horz" pos="2878"/>
        <p:guide pos="2158"/>
      </p:guideLst>
    </p:cSldViewPr>
  </p:notesViewPr>
  <p:gridSpacing cx="36868100" cy="368681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idx="0"/>
          </p:nvPr>
        </p:nvSpPr>
        <p:spPr>
          <a:xfrm>
            <a:off x="0" y="0"/>
            <a:ext cx="2971800" cy="457200"/>
          </a:xfrm>
          <a:prstGeom prst="rect">
            <a:avLst/>
          </a:prstGeom>
        </p:spPr>
        <p:txBody>
          <a:bodyPr vert="horz" lIns="91440" tIns="45720" rIns="91440" bIns="45720"/>
          <a:lstStyle>
            <a:lvl1pPr algn="l">
              <a:defRPr sz="1200"/>
            </a:lvl1pPr>
          </a:lstStyle>
          <a:p>
            <a:pPr lvl="0" latinLnBrk="0">
              <a:defRPr lang="en-US"/>
            </a:pPr>
            <a:r>
              <a:rPr lang="en-US" altLang=""/>
              <a:t/>
            </a:r>
            <a:endParaRPr lang="en-US" altLang=""/>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a:lstStyle>
            <a:lvl1pPr algn="r">
              <a:defRPr sz="1200"/>
            </a:lvl1pPr>
          </a:lstStyle>
          <a:p>
            <a:pPr lvl="0">
              <a:defRPr lang="en-US"/>
            </a:pPr>
            <a:fld id="{80090653-EC46-4701-A886-43410CC6C8DB}" type="datetime1">
              <a:rPr lang="en-GB"/>
              <a:pPr lvl="0">
                <a:defRPr lang="en-US"/>
              </a:pPr>
              <a:t>2023-05-06</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anchor="b"/>
          <a:lstStyle>
            <a:lvl1pPr algn="l">
              <a:defRPr sz="1200"/>
            </a:lvl1pPr>
          </a:lstStyle>
          <a:p>
            <a:pPr lvl="0" latinLnBrk="0">
              <a:defRPr lang="en-US"/>
            </a:pPr>
            <a:r>
              <a:rPr lang="en-US" altLang=""/>
              <a:t/>
            </a:r>
            <a:endParaRPr lang="en-US" altLang=""/>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anchor="b"/>
          <a:lstStyle>
            <a:lvl1pPr algn="r">
              <a:defRPr sz="1200"/>
            </a:lvl1pPr>
          </a:lstStyle>
          <a:p>
            <a:pPr lvl="0">
              <a:defRPr lang="en-US"/>
            </a:pPr>
            <a:fld id="{1343EB74-E999-416A-8B2A-0DFEC5001534}" type="slidenum">
              <a:rPr lang="en-GB"/>
              <a:pPr lvl="0">
                <a:defRPr lang="en-US"/>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idx="0"/>
          </p:nvPr>
        </p:nvSpPr>
        <p:spPr>
          <a:xfrm>
            <a:off x="0" y="0"/>
            <a:ext cx="2971800" cy="457200"/>
          </a:xfrm>
          <a:prstGeom prst="rect">
            <a:avLst/>
          </a:prstGeom>
        </p:spPr>
        <p:txBody>
          <a:bodyPr vert="horz" lIns="91440" tIns="45720" rIns="91440" bIns="45720"/>
          <a:lstStyle>
            <a:lvl1pPr algn="l">
              <a:defRPr sz="1200"/>
            </a:lvl1pPr>
          </a:lstStyle>
          <a:p>
            <a:pPr lvl="0">
              <a:defRPr lang="en-US"/>
            </a:pPr>
            <a:r>
              <a:rPr lang="en-US" altLang=""/>
              <a:t/>
            </a:r>
            <a:endParaRPr lang="en-US" altLan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a:lstStyle>
            <a:lvl1pPr algn="r">
              <a:defRPr sz="1200"/>
            </a:lvl1pPr>
          </a:lstStyle>
          <a:p>
            <a:pPr lvl="0">
              <a:defRPr lang="en-US"/>
            </a:pPr>
            <a:fld id="{CE96B136-2EA3-4B03-9DFC-5D87E885938B}" type="datetime1">
              <a:rPr lang="en-US" altLang=""/>
              <a:pPr lvl="0">
                <a:defRPr lang="en-US"/>
              </a:pPr>
              <a:t>5/6/2023</a:t>
            </a:fld>
            <a:endParaRPr lang="en-US" altLang=""/>
          </a:p>
        </p:txBody>
      </p:sp>
      <p:sp>
        <p:nvSpPr>
          <p:cNvPr id="4" name="Slide Image Placeholder 3"/>
          <p:cNvSpPr>
            <a:spLocks noGrp="1" noRot="1" noChangeAspect="1" noTextEdi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anchor="ctr"/>
          <a:lstStyle/>
          <a:p>
            <a:pPr lvl="0">
              <a:defRPr lang="en-US"/>
            </a:pPr>
            <a:r>
              <a:rPr lang="en-US" altLang=""/>
              <a:t/>
            </a:r>
            <a:endParaRPr lang="en-US" altLan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a:normAutofit/>
          </a:bodyPr>
          <a:lstStyle/>
          <a:p>
            <a:pPr lvl="0">
              <a:defRPr lang="en-US"/>
            </a:pPr>
            <a:r>
              <a:rPr lang="en-US" altLang=""/>
              <a:t>Double tap to edit Master text styles</a:t>
            </a:r>
            <a:endParaRPr lang="en-US" altLang=""/>
          </a:p>
          <a:p>
            <a:pPr lvl="1">
              <a:defRPr lang="en-US"/>
            </a:pPr>
            <a:r>
              <a:rPr lang="en-US" altLang=""/>
              <a:t>Second level</a:t>
            </a:r>
            <a:endParaRPr lang="en-US" altLang=""/>
          </a:p>
          <a:p>
            <a:pPr lvl="2">
              <a:defRPr lang="en-US"/>
            </a:pPr>
            <a:r>
              <a:rPr lang="en-US" altLang=""/>
              <a:t>Third level</a:t>
            </a:r>
            <a:endParaRPr lang="en-US" altLang=""/>
          </a:p>
          <a:p>
            <a:pPr lvl="3">
              <a:defRPr lang="en-US"/>
            </a:pPr>
            <a:r>
              <a:rPr lang="en-US" altLang=""/>
              <a:t>Fourth level</a:t>
            </a:r>
            <a:endParaRPr lang="en-US" altLang=""/>
          </a:p>
          <a:p>
            <a:pPr lvl="4">
              <a:defRPr lang="en-US"/>
            </a:pPr>
            <a:r>
              <a:rPr lang="en-US" altLang=""/>
              <a:t>Fifth level</a:t>
            </a:r>
            <a:endParaRPr lang="en-US" altLan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anchor="b"/>
          <a:lstStyle>
            <a:lvl1pPr algn="l">
              <a:defRPr sz="1200"/>
            </a:lvl1pPr>
          </a:lstStyle>
          <a:p>
            <a:pPr lvl="0">
              <a:defRPr lang="en-US"/>
            </a:pPr>
            <a:r>
              <a:rPr lang="en-US" altLang=""/>
              <a:t/>
            </a:r>
            <a:endParaRPr lang="en-US" altLan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anchor="b"/>
          <a:lstStyle>
            <a:lvl1pPr algn="r">
              <a:defRPr sz="1200"/>
            </a:lvl1pPr>
          </a:lstStyle>
          <a:p>
            <a:pPr lvl="0">
              <a:defRPr lang="en-US"/>
            </a:pPr>
            <a:fld id="{3563B70C-1C88-4FF0-B155-6CC42CC7CB03}" type="slidenum">
              <a:rPr lang="en-US" altLang=""/>
              <a:pPr lvl="0">
                <a:defRPr lang="en-US"/>
              </a:pPr>
              <a:t>‹#›</a:t>
            </a:fld>
            <a:endParaRPr lang="en-US" altLang=""/>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notesSlide1.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endParaRPr lang="en-US" altLang="" sz="1200" kern="1200">
              <a:solidFill>
                <a:schemeClr val="tx1"/>
              </a:solidFill>
              <a:latin typeface="+mn-lt"/>
              <a:ea typeface="+mn-ea"/>
              <a:cs typeface="+mn-cs"/>
            </a:endParaRPr>
          </a:p>
          <a:p>
            <a:pPr lvl="0" latinLnBrk="0">
              <a:defRPr lang="en-US"/>
            </a:pPr>
            <a:endParaRPr lang="en-US" altLang="" sz="1200" kern="120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2</a:t>
            </a:fld>
            <a:endParaRPr lang="en-US"/>
          </a:p>
        </p:txBody>
      </p:sp>
    </p:spTree>
  </p:cSld>
</p:notes>
</file>

<file path=ppt/notesSlides/notesSlide10.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13</a:t>
            </a:fld>
            <a:endParaRPr lang="en-US"/>
          </a:p>
        </p:txBody>
      </p:sp>
    </p:spTree>
  </p:cSld>
</p:notes>
</file>

<file path=ppt/notesSlides/notesSlide11.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14</a:t>
            </a:fld>
            <a:endParaRPr lang="en-US"/>
          </a:p>
        </p:txBody>
      </p:sp>
    </p:spTree>
  </p:cSld>
</p:notes>
</file>

<file path=ppt/notesSlides/notesSlide12.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15</a:t>
            </a:fld>
            <a:endParaRPr lang="en-US"/>
          </a:p>
        </p:txBody>
      </p:sp>
    </p:spTree>
  </p:cSld>
</p:notes>
</file>

<file path=ppt/notesSlides/notesSlide13.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16</a:t>
            </a:fld>
            <a:endParaRPr lang="en-US"/>
          </a:p>
        </p:txBody>
      </p:sp>
    </p:spTree>
  </p:cSld>
</p:notes>
</file>

<file path=ppt/notesSlides/notesSlide2.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4</a:t>
            </a:fld>
            <a:endParaRPr lang="en-US"/>
          </a:p>
        </p:txBody>
      </p:sp>
    </p:spTree>
  </p:cSld>
</p:notes>
</file>

<file path=ppt/notesSlides/notesSlide3.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5</a:t>
            </a:fld>
            <a:endParaRPr lang="en-US"/>
          </a:p>
        </p:txBody>
      </p:sp>
    </p:spTree>
  </p:cSld>
</p:notes>
</file>

<file path=ppt/notesSlides/notesSlide4.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6</a:t>
            </a:fld>
            <a:endParaRPr lang="en-US"/>
          </a:p>
        </p:txBody>
      </p:sp>
    </p:spTree>
  </p:cSld>
</p:notes>
</file>

<file path=ppt/notesSlides/notesSlide5.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endParaRPr lang="en-US" altLang="" sz="1200" kern="1200">
              <a:solidFill>
                <a:schemeClr val="tx1"/>
              </a:solidFill>
              <a:latin typeface="+mn-lt"/>
              <a:ea typeface="+mn-ea"/>
              <a:cs typeface="+mn-cs"/>
            </a:endParaRPr>
          </a:p>
          <a:p>
            <a:pPr lvl="0" latinLnBrk="0">
              <a:defRPr lang="en-US"/>
            </a:pPr>
            <a:endParaRPr lang="en-US" altLang="" sz="1200" kern="120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7</a:t>
            </a:fld>
            <a:endParaRPr lang="en-US"/>
          </a:p>
        </p:txBody>
      </p:sp>
    </p:spTree>
  </p:cSld>
</p:notes>
</file>

<file path=ppt/notesSlides/notesSlide6.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8</a:t>
            </a:fld>
            <a:endParaRPr lang="en-US"/>
          </a:p>
        </p:txBody>
      </p:sp>
    </p:spTree>
  </p:cSld>
</p:notes>
</file>

<file path=ppt/notesSlides/notesSlide7.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9</a:t>
            </a:fld>
            <a:endParaRPr lang="en-US"/>
          </a:p>
        </p:txBody>
      </p:sp>
    </p:spTree>
  </p:cSld>
</p:notes>
</file>

<file path=ppt/notesSlides/notesSlide8.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10</a:t>
            </a:fld>
            <a:endParaRPr lang="en-US"/>
          </a:p>
        </p:txBody>
      </p:sp>
    </p:spTree>
  </p:cSld>
</p:notes>
</file>

<file path=ppt/notesSlides/notesSlide9.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idx="0"/>
          </p:nvPr>
        </p:nvSpPr>
        <p:spPr/>
      </p:sp>
      <p:sp>
        <p:nvSpPr>
          <p:cNvPr id="3" name="Notes Placeholder 2"/>
          <p:cNvSpPr>
            <a:spLocks noGrp="1"/>
          </p:cNvSpPr>
          <p:nvPr>
            <p:ph type="body" idx="1"/>
          </p:nvPr>
        </p:nvSpPr>
        <p:spPr/>
        <p:txBody>
          <a:bodyPr/>
          <a:lstStyle/>
          <a:p>
            <a:pPr lvl="0" latinLnBrk="0">
              <a:defRPr lang="en-US"/>
            </a:pPr>
            <a:r>
              <a:rPr lang="en-US" altLang=""/>
              <a:t/>
            </a:r>
            <a:endParaRPr lang="en-US" altLang=""/>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12</a:t>
            </a:fld>
            <a:endParaRPr lang="en-US"/>
          </a:p>
        </p:txBody>
      </p:sp>
    </p:spTree>
  </p:cSld>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3ADB7-A6BF-470B-A92B-A147D5B8F79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D5092A1F-3564-4B6A-816F-6E7BC7096F5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B0BFB35-EA34-4A10-8E94-6E71C6C4CC26}"/>
              </a:ext>
            </a:extLst>
          </p:cNvPr>
          <p:cNvSpPr>
            <a:spLocks noGrp="1"/>
          </p:cNvSpPr>
          <p:nvPr>
            <p:ph type="dt" sz="half" idx="10"/>
          </p:nvPr>
        </p:nvSpPr>
        <p:spPr/>
        <p:txBody>
          <a:bodyPr/>
          <a:lstStyle/>
          <a:p>
            <a:fld id="{A4C192BB-0594-1041-A408-79A8C6E0F572}" type="datetime1">
              <a:rPr lang="en-US" smtClean="0"/>
              <a:t>5/3/2023</a:t>
            </a:fld>
            <a:endParaRPr lang="en-GB"/>
          </a:p>
        </p:txBody>
      </p:sp>
      <p:sp>
        <p:nvSpPr>
          <p:cNvPr id="5" name="Footer Placeholder 4">
            <a:extLst>
              <a:ext uri="{FF2B5EF4-FFF2-40B4-BE49-F238E27FC236}">
                <a16:creationId xmlns:a16="http://schemas.microsoft.com/office/drawing/2014/main" id="{F4995759-E898-44C0-B286-A0BC86169D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10484D-0912-4797-B005-4BB99C55D871}"/>
              </a:ext>
            </a:extLst>
          </p:cNvPr>
          <p:cNvSpPr>
            <a:spLocks noGrp="1"/>
          </p:cNvSpPr>
          <p:nvPr>
            <p:ph type="sldNum" sz="quarter" idx="12"/>
          </p:nvPr>
        </p:nvSpPr>
        <p:spPr/>
        <p:txBody>
          <a:bodyPr/>
          <a:lstStyle/>
          <a:p>
            <a:fld id="{81D54A73-055C-4BA1-8237-E126E5028CA3}" type="slidenum">
              <a:rPr lang="en-GB" smtClean="0"/>
              <a:t>‹#›</a:t>
            </a:fld>
            <a:endParaRPr lang="en-GB"/>
          </a:p>
        </p:txBody>
      </p:sp>
    </p:spTree>
    <p:extLst>
      <p:ext uri="{BB962C8B-B14F-4D97-AF65-F5344CB8AC3E}">
        <p14:creationId xmlns:p14="http://schemas.microsoft.com/office/powerpoint/2010/main" val="4250110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lang="en-US"/>
            </a:pPr>
            <a:r>
              <a:rPr lang="en-US" altLang=""/>
              <a:t>Double tap to edit Master title style</a:t>
            </a:r>
          </a:p>
        </p:txBody>
      </p:sp>
      <p:sp>
        <p:nvSpPr>
          <p:cNvPr id="3" name="Vertical Text Placeholder 2"/>
          <p:cNvSpPr>
            <a:spLocks noGrp="1"/>
          </p:cNvSpPr>
          <p:nvPr>
            <p:ph type="body" orient="vert" idx="1"/>
          </p:nvPr>
        </p:nvSpPr>
        <p:spPr/>
        <p:txBody>
          <a:bodyPr vert="eaVert"/>
          <a:lstStyle/>
          <a:p>
            <a:pPr lvl="0">
              <a:defRPr lang="en-US"/>
            </a:pPr>
            <a:r>
              <a:rPr lang="en-US" altLang=""/>
              <a:t>Double tap to edit Master text styles</a:t>
            </a:r>
          </a:p>
          <a:p>
            <a:pPr lvl="1">
              <a:defRPr lang="en-US"/>
            </a:pPr>
            <a:r>
              <a:rPr lang="en-US" altLang=""/>
              <a:t>Second level</a:t>
            </a:r>
          </a:p>
          <a:p>
            <a:pPr lvl="2">
              <a:defRPr lang="en-US"/>
            </a:pPr>
            <a:r>
              <a:rPr lang="en-US" altLang=""/>
              <a:t>Third level</a:t>
            </a:r>
          </a:p>
          <a:p>
            <a:pPr lvl="3">
              <a:defRPr lang="en-US"/>
            </a:pPr>
            <a:r>
              <a:rPr lang="en-US" altLang=""/>
              <a:t>Fourth level</a:t>
            </a:r>
          </a:p>
          <a:p>
            <a:pPr lvl="4">
              <a:defRPr lang="en-US"/>
            </a:pPr>
            <a:r>
              <a:rPr lang="en-US" altLang=""/>
              <a:t>Fifth level</a:t>
            </a:r>
          </a:p>
        </p:txBody>
      </p:sp>
      <p:sp>
        <p:nvSpPr>
          <p:cNvPr id="4" name="Date Placeholder 3"/>
          <p:cNvSpPr>
            <a:spLocks noGrp="1"/>
          </p:cNvSpPr>
          <p:nvPr>
            <p:ph type="dt" sz="half" idx="10"/>
          </p:nvPr>
        </p:nvSpPr>
        <p:spPr/>
        <p:txBody>
          <a:bodyPr/>
          <a:lstStyle/>
          <a:p>
            <a:pPr lvl="0">
              <a:defRPr lang="en-US"/>
            </a:pPr>
            <a:fld id="{F9528AE7-6437-7944-BC08-ACF263CB0D77}" type="datetime1">
              <a:rPr lang="en-US" altLang=""/>
              <a:pPr lvl="0">
                <a:defRPr lang="en-US"/>
              </a:pPr>
              <a:t>5/3/2023</a:t>
            </a:fld>
            <a:endParaRPr lang="en-US" altLang=""/>
          </a:p>
        </p:txBody>
      </p:sp>
      <p:sp>
        <p:nvSpPr>
          <p:cNvPr id="5" name="Footer Placeholder 4"/>
          <p:cNvSpPr>
            <a:spLocks noGrp="1"/>
          </p:cNvSpPr>
          <p:nvPr>
            <p:ph type="ftr" sz="quarter" idx="11"/>
          </p:nvPr>
        </p:nvSpPr>
        <p:spPr/>
        <p:txBody>
          <a:bodyPr/>
          <a:lstStyle/>
          <a:p>
            <a:pPr lvl="0">
              <a:defRPr lang="en-US"/>
            </a:pPr>
            <a:endParaRPr lang="en-US" altLang=""/>
          </a:p>
        </p:txBody>
      </p:sp>
      <p:sp>
        <p:nvSpPr>
          <p:cNvPr id="6" name="Slide Number Placeholder 5"/>
          <p:cNvSpPr>
            <a:spLocks noGrp="1"/>
          </p:cNvSpPr>
          <p:nvPr>
            <p:ph type="sldNum" sz="quarter" idx="12"/>
          </p:nvPr>
        </p:nvSpPr>
        <p:spPr/>
        <p:txBody>
          <a:bodyPr/>
          <a:lstStyle/>
          <a:p>
            <a:pPr lvl="0">
              <a:defRPr lang="en-US"/>
            </a:pPr>
            <a:fld id="{81D54A73-055C-4BA1-8237-E126E5028CA3}" type="slidenum">
              <a:rPr lang="en-US" altLang=""/>
              <a:pPr lvl="0">
                <a:defRPr lang="en-US"/>
              </a:pPr>
              <a:t>‹#›</a:t>
            </a:fld>
            <a:endParaRPr lang="en-US" altLang=""/>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pPr lvl="0">
              <a:defRPr lang="en-US"/>
            </a:pPr>
            <a:r>
              <a:rPr lang="en-US" altLang=""/>
              <a:t>Double tap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defRPr lang="en-US"/>
            </a:pPr>
            <a:r>
              <a:rPr lang="en-US" altLang=""/>
              <a:t>Double tap to edit Master text styles</a:t>
            </a:r>
          </a:p>
          <a:p>
            <a:pPr lvl="1">
              <a:defRPr lang="en-US"/>
            </a:pPr>
            <a:r>
              <a:rPr lang="en-US" altLang=""/>
              <a:t>Second level</a:t>
            </a:r>
          </a:p>
          <a:p>
            <a:pPr lvl="2">
              <a:defRPr lang="en-US"/>
            </a:pPr>
            <a:r>
              <a:rPr lang="en-US" altLang=""/>
              <a:t>Third level</a:t>
            </a:r>
          </a:p>
          <a:p>
            <a:pPr lvl="3">
              <a:defRPr lang="en-US"/>
            </a:pPr>
            <a:r>
              <a:rPr lang="en-US" altLang=""/>
              <a:t>Fourth level</a:t>
            </a:r>
          </a:p>
          <a:p>
            <a:pPr lvl="4">
              <a:defRPr lang="en-US"/>
            </a:pPr>
            <a:r>
              <a:rPr lang="en-US" altLang=""/>
              <a:t>Fifth level</a:t>
            </a:r>
          </a:p>
        </p:txBody>
      </p:sp>
      <p:sp>
        <p:nvSpPr>
          <p:cNvPr id="4" name="Date Placeholder 3"/>
          <p:cNvSpPr>
            <a:spLocks noGrp="1"/>
          </p:cNvSpPr>
          <p:nvPr>
            <p:ph type="dt" sz="half" idx="10"/>
          </p:nvPr>
        </p:nvSpPr>
        <p:spPr/>
        <p:txBody>
          <a:bodyPr/>
          <a:lstStyle/>
          <a:p>
            <a:pPr lvl="0">
              <a:defRPr lang="en-US"/>
            </a:pPr>
            <a:fld id="{E8D9D8D8-45A1-C947-8A9A-46E8CE9FA17C}" type="datetime1">
              <a:rPr lang="en-US" altLang=""/>
              <a:pPr lvl="0">
                <a:defRPr lang="en-US"/>
              </a:pPr>
              <a:t>5/3/2023</a:t>
            </a:fld>
            <a:endParaRPr lang="en-US" altLang=""/>
          </a:p>
        </p:txBody>
      </p:sp>
      <p:sp>
        <p:nvSpPr>
          <p:cNvPr id="5" name="Footer Placeholder 4"/>
          <p:cNvSpPr>
            <a:spLocks noGrp="1"/>
          </p:cNvSpPr>
          <p:nvPr>
            <p:ph type="ftr" sz="quarter" idx="11"/>
          </p:nvPr>
        </p:nvSpPr>
        <p:spPr/>
        <p:txBody>
          <a:bodyPr/>
          <a:lstStyle/>
          <a:p>
            <a:pPr lvl="0">
              <a:defRPr lang="en-US"/>
            </a:pPr>
            <a:endParaRPr lang="en-US" altLang=""/>
          </a:p>
        </p:txBody>
      </p:sp>
      <p:sp>
        <p:nvSpPr>
          <p:cNvPr id="6" name="Slide Number Placeholder 5"/>
          <p:cNvSpPr>
            <a:spLocks noGrp="1"/>
          </p:cNvSpPr>
          <p:nvPr>
            <p:ph type="sldNum" sz="quarter" idx="12"/>
          </p:nvPr>
        </p:nvSpPr>
        <p:spPr/>
        <p:txBody>
          <a:bodyPr/>
          <a:lstStyle/>
          <a:p>
            <a:pPr lvl="0">
              <a:defRPr lang="en-US"/>
            </a:pPr>
            <a:fld id="{81D54A73-055C-4BA1-8237-E126E5028CA3}" type="slidenum">
              <a:rPr lang="en-US" altLang=""/>
              <a:pPr lvl="0">
                <a:defRPr lang="en-US"/>
              </a:pPr>
              <a:t>‹#›</a:t>
            </a:fld>
            <a:endParaRPr lang="en-US" altLang=""/>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D00DF-E611-49C6-A3D8-19E53F6755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5CB7D1-83E4-4190-96E3-1D7EB4A12B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43EC35-9AFD-43CB-AC03-2F458BBCA833}"/>
              </a:ext>
            </a:extLst>
          </p:cNvPr>
          <p:cNvSpPr>
            <a:spLocks noGrp="1"/>
          </p:cNvSpPr>
          <p:nvPr>
            <p:ph type="dt" sz="half" idx="10"/>
          </p:nvPr>
        </p:nvSpPr>
        <p:spPr/>
        <p:txBody>
          <a:bodyPr/>
          <a:lstStyle/>
          <a:p>
            <a:fld id="{8E3E2090-D4FB-1B4A-9200-0082B44FA287}" type="datetime1">
              <a:rPr lang="en-US" smtClean="0"/>
              <a:t>5/3/2023</a:t>
            </a:fld>
            <a:endParaRPr lang="en-GB"/>
          </a:p>
        </p:txBody>
      </p:sp>
      <p:sp>
        <p:nvSpPr>
          <p:cNvPr id="5" name="Footer Placeholder 4">
            <a:extLst>
              <a:ext uri="{FF2B5EF4-FFF2-40B4-BE49-F238E27FC236}">
                <a16:creationId xmlns:a16="http://schemas.microsoft.com/office/drawing/2014/main" id="{03756854-4387-494B-931F-242D03D152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AB4C17-40AC-4936-B1CA-F3874869D6CB}"/>
              </a:ext>
            </a:extLst>
          </p:cNvPr>
          <p:cNvSpPr>
            <a:spLocks noGrp="1"/>
          </p:cNvSpPr>
          <p:nvPr>
            <p:ph type="sldNum" sz="quarter" idx="12"/>
          </p:nvPr>
        </p:nvSpPr>
        <p:spPr/>
        <p:txBody>
          <a:bodyPr/>
          <a:lstStyle/>
          <a:p>
            <a:fld id="{81D54A73-055C-4BA1-8237-E126E5028CA3}" type="slidenum">
              <a:rPr lang="en-GB" smtClean="0"/>
              <a:t>‹#›</a:t>
            </a:fld>
            <a:endParaRPr lang="en-GB"/>
          </a:p>
        </p:txBody>
      </p:sp>
    </p:spTree>
    <p:extLst>
      <p:ext uri="{BB962C8B-B14F-4D97-AF65-F5344CB8AC3E}">
        <p14:creationId xmlns:p14="http://schemas.microsoft.com/office/powerpoint/2010/main" val="2234628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pPr lvl="0">
              <a:defRPr lang="en-US"/>
            </a:pPr>
            <a:r>
              <a:rPr lang="en-US" altLang=""/>
              <a:t>Double tap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defRPr lang="en-US"/>
            </a:pPr>
            <a:r>
              <a:rPr lang="en-US" altLang=""/>
              <a:t>Double tap to edit Master text styles</a:t>
            </a:r>
          </a:p>
        </p:txBody>
      </p:sp>
      <p:sp>
        <p:nvSpPr>
          <p:cNvPr id="4" name="Date Placeholder 3"/>
          <p:cNvSpPr>
            <a:spLocks noGrp="1"/>
          </p:cNvSpPr>
          <p:nvPr>
            <p:ph type="dt" sz="half" idx="10"/>
          </p:nvPr>
        </p:nvSpPr>
        <p:spPr/>
        <p:txBody>
          <a:bodyPr/>
          <a:lstStyle/>
          <a:p>
            <a:pPr lvl="0">
              <a:defRPr lang="en-US"/>
            </a:pPr>
            <a:fld id="{567DC695-D3AC-6B40-A403-4A513802E535}" type="datetime1">
              <a:rPr lang="en-US" altLang=""/>
              <a:pPr lvl="0">
                <a:defRPr lang="en-US"/>
              </a:pPr>
              <a:t>5/3/2023</a:t>
            </a:fld>
            <a:endParaRPr lang="en-US" altLang=""/>
          </a:p>
        </p:txBody>
      </p:sp>
      <p:sp>
        <p:nvSpPr>
          <p:cNvPr id="5" name="Footer Placeholder 4"/>
          <p:cNvSpPr>
            <a:spLocks noGrp="1"/>
          </p:cNvSpPr>
          <p:nvPr>
            <p:ph type="ftr" sz="quarter" idx="11"/>
          </p:nvPr>
        </p:nvSpPr>
        <p:spPr/>
        <p:txBody>
          <a:bodyPr/>
          <a:lstStyle/>
          <a:p>
            <a:pPr lvl="0">
              <a:defRPr lang="en-US"/>
            </a:pPr>
            <a:endParaRPr lang="en-US" altLang=""/>
          </a:p>
        </p:txBody>
      </p:sp>
      <p:sp>
        <p:nvSpPr>
          <p:cNvPr id="6" name="Slide Number Placeholder 5"/>
          <p:cNvSpPr>
            <a:spLocks noGrp="1"/>
          </p:cNvSpPr>
          <p:nvPr>
            <p:ph type="sldNum" sz="quarter" idx="12"/>
          </p:nvPr>
        </p:nvSpPr>
        <p:spPr/>
        <p:txBody>
          <a:bodyPr/>
          <a:lstStyle/>
          <a:p>
            <a:pPr lvl="0">
              <a:defRPr lang="en-US"/>
            </a:pPr>
            <a:fld id="{81D54A73-055C-4BA1-8237-E126E5028CA3}" type="slidenum">
              <a:rPr lang="en-US" altLang=""/>
              <a:pPr lvl="0">
                <a:defRPr lang="en-US"/>
              </a:pPr>
              <a:t>‹#›</a:t>
            </a:fld>
            <a:endParaRPr lang="en-US" altLang=""/>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s" type="twoObj" preserve="1">
  <p:cSld name="Two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lang="en-US"/>
            </a:pPr>
            <a:r>
              <a:rPr lang="en-US" altLang=""/>
              <a:t>Double tap to edit Master title style</a:t>
            </a:r>
          </a:p>
        </p:txBody>
      </p:sp>
      <p:sp>
        <p:nvSpPr>
          <p:cNvPr id="3" name="Content Placeholder 2"/>
          <p:cNvSpPr>
            <a:spLocks noGrp="1"/>
          </p:cNvSpPr>
          <p:nvPr>
            <p:ph sz="half" idx="1"/>
          </p:nvPr>
        </p:nvSpPr>
        <p:spPr>
          <a:xfrm>
            <a:off x="628650" y="1825625"/>
            <a:ext cx="3886200" cy="4351338"/>
          </a:xfrm>
        </p:spPr>
        <p:txBody>
          <a:bodyPr/>
          <a:lstStyle/>
          <a:p>
            <a:pPr lvl="0">
              <a:defRPr lang="en-US"/>
            </a:pPr>
            <a:r>
              <a:rPr lang="en-US" altLang=""/>
              <a:t>Double tap to edit Master text styles</a:t>
            </a:r>
          </a:p>
          <a:p>
            <a:pPr lvl="1">
              <a:defRPr lang="en-US"/>
            </a:pPr>
            <a:r>
              <a:rPr lang="en-US" altLang=""/>
              <a:t>Second level</a:t>
            </a:r>
          </a:p>
          <a:p>
            <a:pPr lvl="2">
              <a:defRPr lang="en-US"/>
            </a:pPr>
            <a:r>
              <a:rPr lang="en-US" altLang=""/>
              <a:t>Third level</a:t>
            </a:r>
          </a:p>
          <a:p>
            <a:pPr lvl="3">
              <a:defRPr lang="en-US"/>
            </a:pPr>
            <a:r>
              <a:rPr lang="en-US" altLang=""/>
              <a:t>Fourth level</a:t>
            </a:r>
          </a:p>
          <a:p>
            <a:pPr lvl="4">
              <a:defRPr lang="en-US"/>
            </a:pPr>
            <a:r>
              <a:rPr lang="en-US" altLang=""/>
              <a:t>Fifth level</a:t>
            </a:r>
          </a:p>
        </p:txBody>
      </p:sp>
      <p:sp>
        <p:nvSpPr>
          <p:cNvPr id="4" name="Content Placeholder 3"/>
          <p:cNvSpPr>
            <a:spLocks noGrp="1"/>
          </p:cNvSpPr>
          <p:nvPr>
            <p:ph sz="half" idx="2"/>
          </p:nvPr>
        </p:nvSpPr>
        <p:spPr>
          <a:xfrm>
            <a:off x="4629150" y="1825625"/>
            <a:ext cx="3886200" cy="4351338"/>
          </a:xfrm>
        </p:spPr>
        <p:txBody>
          <a:bodyPr/>
          <a:lstStyle/>
          <a:p>
            <a:pPr lvl="0">
              <a:defRPr lang="en-US"/>
            </a:pPr>
            <a:r>
              <a:rPr lang="en-US" altLang=""/>
              <a:t>Double tap to edit Master text styles</a:t>
            </a:r>
          </a:p>
          <a:p>
            <a:pPr lvl="1">
              <a:defRPr lang="en-US"/>
            </a:pPr>
            <a:r>
              <a:rPr lang="en-US" altLang=""/>
              <a:t>Second level</a:t>
            </a:r>
          </a:p>
          <a:p>
            <a:pPr lvl="2">
              <a:defRPr lang="en-US"/>
            </a:pPr>
            <a:r>
              <a:rPr lang="en-US" altLang=""/>
              <a:t>Third level</a:t>
            </a:r>
          </a:p>
          <a:p>
            <a:pPr lvl="3">
              <a:defRPr lang="en-US"/>
            </a:pPr>
            <a:r>
              <a:rPr lang="en-US" altLang=""/>
              <a:t>Fourth level</a:t>
            </a:r>
          </a:p>
          <a:p>
            <a:pPr lvl="4">
              <a:defRPr lang="en-US"/>
            </a:pPr>
            <a:r>
              <a:rPr lang="en-US" altLang=""/>
              <a:t>Fifth level</a:t>
            </a:r>
          </a:p>
        </p:txBody>
      </p:sp>
      <p:sp>
        <p:nvSpPr>
          <p:cNvPr id="5" name="Date Placeholder 4"/>
          <p:cNvSpPr>
            <a:spLocks noGrp="1"/>
          </p:cNvSpPr>
          <p:nvPr>
            <p:ph type="dt" sz="half" idx="10"/>
          </p:nvPr>
        </p:nvSpPr>
        <p:spPr/>
        <p:txBody>
          <a:bodyPr/>
          <a:lstStyle/>
          <a:p>
            <a:pPr lvl="0">
              <a:defRPr lang="en-US"/>
            </a:pPr>
            <a:fld id="{4A49DF3A-CA01-374F-BCE8-FB0EBBE0F2BC}" type="datetime1">
              <a:rPr lang="en-US" altLang=""/>
              <a:pPr lvl="0">
                <a:defRPr lang="en-US"/>
              </a:pPr>
              <a:t>5/3/2023</a:t>
            </a:fld>
            <a:endParaRPr lang="en-US" altLang=""/>
          </a:p>
        </p:txBody>
      </p:sp>
      <p:sp>
        <p:nvSpPr>
          <p:cNvPr id="6" name="Footer Placeholder 5"/>
          <p:cNvSpPr>
            <a:spLocks noGrp="1"/>
          </p:cNvSpPr>
          <p:nvPr>
            <p:ph type="ftr" sz="quarter" idx="11"/>
          </p:nvPr>
        </p:nvSpPr>
        <p:spPr/>
        <p:txBody>
          <a:bodyPr/>
          <a:lstStyle/>
          <a:p>
            <a:pPr lvl="0">
              <a:defRPr lang="en-US"/>
            </a:pPr>
            <a:endParaRPr lang="en-US" altLang=""/>
          </a:p>
        </p:txBody>
      </p:sp>
      <p:sp>
        <p:nvSpPr>
          <p:cNvPr id="7" name="Slide Number Placeholder 6"/>
          <p:cNvSpPr>
            <a:spLocks noGrp="1"/>
          </p:cNvSpPr>
          <p:nvPr>
            <p:ph type="sldNum" sz="quarter" idx="12"/>
          </p:nvPr>
        </p:nvSpPr>
        <p:spPr/>
        <p:txBody>
          <a:bodyPr/>
          <a:lstStyle/>
          <a:p>
            <a:pPr lvl="0">
              <a:defRPr lang="en-US"/>
            </a:pPr>
            <a:fld id="{81D54A73-055C-4BA1-8237-E126E5028CA3}" type="slidenum">
              <a:rPr lang="en-US" altLang=""/>
              <a:pPr lvl="0">
                <a:defRPr lang="en-US"/>
              </a:pPr>
              <a:t>‹#›</a:t>
            </a:fld>
            <a:endParaRPr lang="en-US" altLang=""/>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pPr lvl="0">
              <a:defRPr lang="en-US"/>
            </a:pPr>
            <a:r>
              <a:rPr lang="en-US" altLang=""/>
              <a:t>Double tap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lang="en-US"/>
            </a:pPr>
            <a:r>
              <a:rPr lang="en-US" altLang=""/>
              <a:t>Double tap to edit Master text styles</a:t>
            </a:r>
          </a:p>
        </p:txBody>
      </p:sp>
      <p:sp>
        <p:nvSpPr>
          <p:cNvPr id="4" name="Content Placeholder 3"/>
          <p:cNvSpPr>
            <a:spLocks noGrp="1"/>
          </p:cNvSpPr>
          <p:nvPr>
            <p:ph sz="half" idx="2"/>
          </p:nvPr>
        </p:nvSpPr>
        <p:spPr>
          <a:xfrm>
            <a:off x="629842" y="2505075"/>
            <a:ext cx="3868340" cy="3684588"/>
          </a:xfrm>
        </p:spPr>
        <p:txBody>
          <a:bodyPr/>
          <a:lstStyle/>
          <a:p>
            <a:pPr lvl="0">
              <a:defRPr lang="en-US"/>
            </a:pPr>
            <a:r>
              <a:rPr lang="en-US" altLang=""/>
              <a:t>Double tap to edit Master text styles</a:t>
            </a:r>
          </a:p>
          <a:p>
            <a:pPr lvl="1">
              <a:defRPr lang="en-US"/>
            </a:pPr>
            <a:r>
              <a:rPr lang="en-US" altLang=""/>
              <a:t>Second level</a:t>
            </a:r>
          </a:p>
          <a:p>
            <a:pPr lvl="2">
              <a:defRPr lang="en-US"/>
            </a:pPr>
            <a:r>
              <a:rPr lang="en-US" altLang=""/>
              <a:t>Third level</a:t>
            </a:r>
          </a:p>
          <a:p>
            <a:pPr lvl="3">
              <a:defRPr lang="en-US"/>
            </a:pPr>
            <a:r>
              <a:rPr lang="en-US" altLang=""/>
              <a:t>Fourth level</a:t>
            </a:r>
          </a:p>
          <a:p>
            <a:pPr lvl="4">
              <a:defRPr lang="en-US"/>
            </a:pPr>
            <a:r>
              <a:rPr lang="en-US" altLang=""/>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lang="en-US"/>
            </a:pPr>
            <a:r>
              <a:rPr lang="en-US" altLang=""/>
              <a:t>Double tap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defRPr lang="en-US"/>
            </a:pPr>
            <a:r>
              <a:rPr lang="en-US" altLang=""/>
              <a:t>Double tap to edit Master text styles</a:t>
            </a:r>
          </a:p>
          <a:p>
            <a:pPr lvl="1">
              <a:defRPr lang="en-US"/>
            </a:pPr>
            <a:r>
              <a:rPr lang="en-US" altLang=""/>
              <a:t>Second level</a:t>
            </a:r>
          </a:p>
          <a:p>
            <a:pPr lvl="2">
              <a:defRPr lang="en-US"/>
            </a:pPr>
            <a:r>
              <a:rPr lang="en-US" altLang=""/>
              <a:t>Third level</a:t>
            </a:r>
          </a:p>
          <a:p>
            <a:pPr lvl="3">
              <a:defRPr lang="en-US"/>
            </a:pPr>
            <a:r>
              <a:rPr lang="en-US" altLang=""/>
              <a:t>Fourth level</a:t>
            </a:r>
          </a:p>
          <a:p>
            <a:pPr lvl="4">
              <a:defRPr lang="en-US"/>
            </a:pPr>
            <a:r>
              <a:rPr lang="en-US" altLang=""/>
              <a:t>Fifth level</a:t>
            </a:r>
          </a:p>
        </p:txBody>
      </p:sp>
      <p:sp>
        <p:nvSpPr>
          <p:cNvPr id="7" name="Date Placeholder 6"/>
          <p:cNvSpPr>
            <a:spLocks noGrp="1"/>
          </p:cNvSpPr>
          <p:nvPr>
            <p:ph type="dt" sz="half" idx="10"/>
          </p:nvPr>
        </p:nvSpPr>
        <p:spPr/>
        <p:txBody>
          <a:bodyPr/>
          <a:lstStyle/>
          <a:p>
            <a:pPr lvl="0">
              <a:defRPr lang="en-US"/>
            </a:pPr>
            <a:fld id="{6F674D73-0CAD-A644-A813-E98874888178}" type="datetime1">
              <a:rPr lang="en-US" altLang=""/>
              <a:pPr lvl="0">
                <a:defRPr lang="en-US"/>
              </a:pPr>
              <a:t>5/3/2023</a:t>
            </a:fld>
            <a:endParaRPr lang="en-US" altLang=""/>
          </a:p>
        </p:txBody>
      </p:sp>
      <p:sp>
        <p:nvSpPr>
          <p:cNvPr id="8" name="Footer Placeholder 7"/>
          <p:cNvSpPr>
            <a:spLocks noGrp="1"/>
          </p:cNvSpPr>
          <p:nvPr>
            <p:ph type="ftr" sz="quarter" idx="11"/>
          </p:nvPr>
        </p:nvSpPr>
        <p:spPr/>
        <p:txBody>
          <a:bodyPr/>
          <a:lstStyle/>
          <a:p>
            <a:pPr lvl="0">
              <a:defRPr lang="en-US"/>
            </a:pPr>
            <a:endParaRPr lang="en-US" altLang=""/>
          </a:p>
        </p:txBody>
      </p:sp>
      <p:sp>
        <p:nvSpPr>
          <p:cNvPr id="9" name="Slide Number Placeholder 8"/>
          <p:cNvSpPr>
            <a:spLocks noGrp="1"/>
          </p:cNvSpPr>
          <p:nvPr>
            <p:ph type="sldNum" sz="quarter" idx="12"/>
          </p:nvPr>
        </p:nvSpPr>
        <p:spPr/>
        <p:txBody>
          <a:bodyPr/>
          <a:lstStyle/>
          <a:p>
            <a:pPr lvl="0">
              <a:defRPr lang="en-US"/>
            </a:pPr>
            <a:fld id="{81D54A73-055C-4BA1-8237-E126E5028CA3}" type="slidenum">
              <a:rPr lang="en-US" altLang=""/>
              <a:pPr lvl="0">
                <a:defRPr lang="en-US"/>
              </a:pPr>
              <a:t>‹#›</a:t>
            </a:fld>
            <a:endParaRPr lang="en-US" altLang=""/>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lang="en-US"/>
            </a:pPr>
            <a:r>
              <a:rPr lang="en-US" altLang=""/>
              <a:t>Double tap to edit Master title style</a:t>
            </a:r>
          </a:p>
        </p:txBody>
      </p:sp>
      <p:sp>
        <p:nvSpPr>
          <p:cNvPr id="3" name="Date Placeholder 2"/>
          <p:cNvSpPr>
            <a:spLocks noGrp="1"/>
          </p:cNvSpPr>
          <p:nvPr>
            <p:ph type="dt" sz="half" idx="10"/>
          </p:nvPr>
        </p:nvSpPr>
        <p:spPr/>
        <p:txBody>
          <a:bodyPr/>
          <a:lstStyle/>
          <a:p>
            <a:pPr lvl="0">
              <a:defRPr lang="en-US"/>
            </a:pPr>
            <a:fld id="{03D6DD24-7C74-184E-8244-A3A439CFB048}" type="datetime1">
              <a:rPr lang="en-US" altLang=""/>
              <a:pPr lvl="0">
                <a:defRPr lang="en-US"/>
              </a:pPr>
              <a:t>5/3/2023</a:t>
            </a:fld>
            <a:endParaRPr lang="en-US" altLang=""/>
          </a:p>
        </p:txBody>
      </p:sp>
      <p:sp>
        <p:nvSpPr>
          <p:cNvPr id="4" name="Footer Placeholder 3"/>
          <p:cNvSpPr>
            <a:spLocks noGrp="1"/>
          </p:cNvSpPr>
          <p:nvPr>
            <p:ph type="ftr" sz="quarter" idx="11"/>
          </p:nvPr>
        </p:nvSpPr>
        <p:spPr/>
        <p:txBody>
          <a:bodyPr/>
          <a:lstStyle/>
          <a:p>
            <a:pPr lvl="0">
              <a:defRPr lang="en-US"/>
            </a:pPr>
            <a:endParaRPr lang="en-US" altLang=""/>
          </a:p>
        </p:txBody>
      </p:sp>
      <p:sp>
        <p:nvSpPr>
          <p:cNvPr id="5" name="Slide Number Placeholder 4"/>
          <p:cNvSpPr>
            <a:spLocks noGrp="1"/>
          </p:cNvSpPr>
          <p:nvPr>
            <p:ph type="sldNum" sz="quarter" idx="12"/>
          </p:nvPr>
        </p:nvSpPr>
        <p:spPr/>
        <p:txBody>
          <a:bodyPr/>
          <a:lstStyle/>
          <a:p>
            <a:pPr lvl="0">
              <a:defRPr lang="en-US"/>
            </a:pPr>
            <a:fld id="{81D54A73-055C-4BA1-8237-E126E5028CA3}" type="slidenum">
              <a:rPr lang="en-US" altLang=""/>
              <a:pPr lvl="0">
                <a:defRPr lang="en-US"/>
              </a:pPr>
              <a:t>‹#›</a:t>
            </a:fld>
            <a:endParaRPr lang="en-US" altLang=""/>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defRPr lang="en-US"/>
            </a:pPr>
            <a:fld id="{8F0BD33E-46F9-5941-969A-25A4F1644A29}" type="datetime1">
              <a:rPr lang="en-US" altLang=""/>
              <a:pPr lvl="0">
                <a:defRPr lang="en-US"/>
              </a:pPr>
              <a:t>5/3/2023</a:t>
            </a:fld>
            <a:endParaRPr lang="en-US" altLang=""/>
          </a:p>
        </p:txBody>
      </p:sp>
      <p:sp>
        <p:nvSpPr>
          <p:cNvPr id="3" name="Footer Placeholder 2"/>
          <p:cNvSpPr>
            <a:spLocks noGrp="1"/>
          </p:cNvSpPr>
          <p:nvPr>
            <p:ph type="ftr" sz="quarter" idx="11"/>
          </p:nvPr>
        </p:nvSpPr>
        <p:spPr/>
        <p:txBody>
          <a:bodyPr/>
          <a:lstStyle/>
          <a:p>
            <a:pPr lvl="0">
              <a:defRPr lang="en-US"/>
            </a:pPr>
            <a:endParaRPr lang="en-US" altLang=""/>
          </a:p>
        </p:txBody>
      </p:sp>
      <p:sp>
        <p:nvSpPr>
          <p:cNvPr id="4" name="Slide Number Placeholder 3"/>
          <p:cNvSpPr>
            <a:spLocks noGrp="1"/>
          </p:cNvSpPr>
          <p:nvPr>
            <p:ph type="sldNum" sz="quarter" idx="12"/>
          </p:nvPr>
        </p:nvSpPr>
        <p:spPr/>
        <p:txBody>
          <a:bodyPr/>
          <a:lstStyle/>
          <a:p>
            <a:pPr lvl="0">
              <a:defRPr lang="en-US"/>
            </a:pPr>
            <a:fld id="{81D54A73-055C-4BA1-8237-E126E5028CA3}" type="slidenum">
              <a:rPr lang="en-US" altLang=""/>
              <a:pPr lvl="0">
                <a:defRPr lang="en-US"/>
              </a:pPr>
              <a:t>‹#›</a:t>
            </a:fld>
            <a:endParaRPr lang="en-US" altLang=""/>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pPr lvl="0">
              <a:defRPr lang="en-US"/>
            </a:pPr>
            <a:r>
              <a:rPr lang="en-US" altLang=""/>
              <a:t>Double tap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defRPr lang="en-US"/>
            </a:pPr>
            <a:r>
              <a:rPr lang="en-US" altLang=""/>
              <a:t>Double tap to edit Master text styles</a:t>
            </a:r>
          </a:p>
          <a:p>
            <a:pPr lvl="1">
              <a:defRPr lang="en-US"/>
            </a:pPr>
            <a:r>
              <a:rPr lang="en-US" altLang=""/>
              <a:t>Second level</a:t>
            </a:r>
          </a:p>
          <a:p>
            <a:pPr lvl="2">
              <a:defRPr lang="en-US"/>
            </a:pPr>
            <a:r>
              <a:rPr lang="en-US" altLang=""/>
              <a:t>Third level</a:t>
            </a:r>
          </a:p>
          <a:p>
            <a:pPr lvl="3">
              <a:defRPr lang="en-US"/>
            </a:pPr>
            <a:r>
              <a:rPr lang="en-US" altLang=""/>
              <a:t>Fourth level</a:t>
            </a:r>
          </a:p>
          <a:p>
            <a:pPr lvl="4">
              <a:defRPr lang="en-US"/>
            </a:pPr>
            <a:r>
              <a:rPr lang="en-US" altLang=""/>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defRPr lang="en-US"/>
            </a:pPr>
            <a:r>
              <a:rPr lang="en-US" altLang=""/>
              <a:t>Double tap to edit Master text styles</a:t>
            </a:r>
          </a:p>
        </p:txBody>
      </p:sp>
      <p:sp>
        <p:nvSpPr>
          <p:cNvPr id="5" name="Date Placeholder 4"/>
          <p:cNvSpPr>
            <a:spLocks noGrp="1"/>
          </p:cNvSpPr>
          <p:nvPr>
            <p:ph type="dt" sz="half" idx="10"/>
          </p:nvPr>
        </p:nvSpPr>
        <p:spPr/>
        <p:txBody>
          <a:bodyPr/>
          <a:lstStyle/>
          <a:p>
            <a:pPr lvl="0">
              <a:defRPr lang="en-US"/>
            </a:pPr>
            <a:fld id="{1E648579-CD25-934B-B1F6-BCA5560997E5}" type="datetime1">
              <a:rPr lang="en-US" altLang=""/>
              <a:pPr lvl="0">
                <a:defRPr lang="en-US"/>
              </a:pPr>
              <a:t>5/3/2023</a:t>
            </a:fld>
            <a:endParaRPr lang="en-US" altLang=""/>
          </a:p>
        </p:txBody>
      </p:sp>
      <p:sp>
        <p:nvSpPr>
          <p:cNvPr id="6" name="Footer Placeholder 5"/>
          <p:cNvSpPr>
            <a:spLocks noGrp="1"/>
          </p:cNvSpPr>
          <p:nvPr>
            <p:ph type="ftr" sz="quarter" idx="11"/>
          </p:nvPr>
        </p:nvSpPr>
        <p:spPr/>
        <p:txBody>
          <a:bodyPr/>
          <a:lstStyle/>
          <a:p>
            <a:pPr lvl="0">
              <a:defRPr lang="en-US"/>
            </a:pPr>
            <a:endParaRPr lang="en-US" altLang=""/>
          </a:p>
        </p:txBody>
      </p:sp>
      <p:sp>
        <p:nvSpPr>
          <p:cNvPr id="7" name="Slide Number Placeholder 6"/>
          <p:cNvSpPr>
            <a:spLocks noGrp="1"/>
          </p:cNvSpPr>
          <p:nvPr>
            <p:ph type="sldNum" sz="quarter" idx="12"/>
          </p:nvPr>
        </p:nvSpPr>
        <p:spPr/>
        <p:txBody>
          <a:bodyPr/>
          <a:lstStyle/>
          <a:p>
            <a:pPr lvl="0">
              <a:defRPr lang="en-US"/>
            </a:pPr>
            <a:fld id="{81D54A73-055C-4BA1-8237-E126E5028CA3}" type="slidenum">
              <a:rPr lang="en-US" altLang=""/>
              <a:pPr lvl="0">
                <a:defRPr lang="en-US"/>
              </a:pPr>
              <a:t>‹#›</a:t>
            </a:fld>
            <a:endParaRPr lang="en-US" altLang=""/>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pPr lvl="0">
              <a:defRPr lang="en-US"/>
            </a:pPr>
            <a:r>
              <a:rPr lang="en-US" altLang=""/>
              <a:t>Double tap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defRPr lang="en-US"/>
            </a:pPr>
            <a:endParaRPr lang="en-US" altLang=""/>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defRPr lang="en-US"/>
            </a:pPr>
            <a:r>
              <a:rPr lang="en-US" altLang=""/>
              <a:t>Double tap to edit Master text styles</a:t>
            </a:r>
          </a:p>
        </p:txBody>
      </p:sp>
      <p:sp>
        <p:nvSpPr>
          <p:cNvPr id="5" name="Date Placeholder 4"/>
          <p:cNvSpPr>
            <a:spLocks noGrp="1"/>
          </p:cNvSpPr>
          <p:nvPr>
            <p:ph type="dt" sz="half" idx="10"/>
          </p:nvPr>
        </p:nvSpPr>
        <p:spPr/>
        <p:txBody>
          <a:bodyPr/>
          <a:lstStyle/>
          <a:p>
            <a:pPr lvl="0">
              <a:defRPr lang="en-US"/>
            </a:pPr>
            <a:fld id="{2A123878-A859-3245-9D95-3F5880BBF0F6}" type="datetime1">
              <a:rPr lang="en-US" altLang=""/>
              <a:pPr lvl="0">
                <a:defRPr lang="en-US"/>
              </a:pPr>
              <a:t>5/3/2023</a:t>
            </a:fld>
            <a:endParaRPr lang="en-US" altLang=""/>
          </a:p>
        </p:txBody>
      </p:sp>
      <p:sp>
        <p:nvSpPr>
          <p:cNvPr id="6" name="Footer Placeholder 5"/>
          <p:cNvSpPr>
            <a:spLocks noGrp="1"/>
          </p:cNvSpPr>
          <p:nvPr>
            <p:ph type="ftr" sz="quarter" idx="11"/>
          </p:nvPr>
        </p:nvSpPr>
        <p:spPr/>
        <p:txBody>
          <a:bodyPr/>
          <a:lstStyle/>
          <a:p>
            <a:pPr lvl="0">
              <a:defRPr lang="en-US"/>
            </a:pPr>
            <a:endParaRPr lang="en-US" altLang=""/>
          </a:p>
        </p:txBody>
      </p:sp>
      <p:sp>
        <p:nvSpPr>
          <p:cNvPr id="7" name="Slide Number Placeholder 6"/>
          <p:cNvSpPr>
            <a:spLocks noGrp="1"/>
          </p:cNvSpPr>
          <p:nvPr>
            <p:ph type="sldNum" sz="quarter" idx="12"/>
          </p:nvPr>
        </p:nvSpPr>
        <p:spPr/>
        <p:txBody>
          <a:bodyPr/>
          <a:lstStyle/>
          <a:p>
            <a:pPr lvl="0">
              <a:defRPr lang="en-US"/>
            </a:pPr>
            <a:fld id="{81D54A73-055C-4BA1-8237-E126E5028CA3}" type="slidenum">
              <a:rPr lang="en-US" altLang=""/>
              <a:pPr lvl="0">
                <a:defRPr lang="en-US"/>
              </a:pPr>
              <a:t>‹#›</a:t>
            </a:fld>
            <a:endParaRPr lang="en-US" altLang=""/>
          </a:p>
        </p:txBody>
      </p:sp>
    </p:spTree>
  </p:cSld>
  <p:clrMapOvr>
    <a:masterClrMapping/>
  </p:clrMapOvr>
  <p:transitio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31D33B-681A-42C5-864F-D3DD04550E0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4A90E7-9902-46B0-9AA0-8B190DB0A2E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5D7811-24A3-4218-A084-797D6A25EFF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AAE6405-86A7-984A-9637-39A705BA5397}" type="datetime1">
              <a:rPr lang="en-US" smtClean="0"/>
              <a:t>5/3/2023</a:t>
            </a:fld>
            <a:endParaRPr lang="en-GB"/>
          </a:p>
        </p:txBody>
      </p:sp>
      <p:sp>
        <p:nvSpPr>
          <p:cNvPr id="5" name="Footer Placeholder 4">
            <a:extLst>
              <a:ext uri="{FF2B5EF4-FFF2-40B4-BE49-F238E27FC236}">
                <a16:creationId xmlns:a16="http://schemas.microsoft.com/office/drawing/2014/main" id="{A50F6C31-DEC5-4792-AFA7-F718E24D19D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C585C39-6B2A-4112-B83D-E046092ACED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1D54A73-055C-4BA1-8237-E126E5028CA3}" type="slidenum">
              <a:rPr lang="en-GB" smtClean="0"/>
              <a:t>‹#›</a:t>
            </a:fld>
            <a:endParaRPr lang="en-GB"/>
          </a:p>
        </p:txBody>
      </p:sp>
    </p:spTree>
    <p:extLst>
      <p:ext uri="{BB962C8B-B14F-4D97-AF65-F5344CB8AC3E}">
        <p14:creationId xmlns:p14="http://schemas.microsoft.com/office/powerpoint/2010/main" val="2205290900"/>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png"  /><Relationship Id="rId3" Type="http://schemas.openxmlformats.org/officeDocument/2006/relationships/image" Target="../media/image2.png"  /><Relationship Id="rId4" Type="http://schemas.openxmlformats.org/officeDocument/2006/relationships/image" Target="../media/image3.png"  /></Relationships>
</file>

<file path=ppt/slides/_rels/slide10.xml.rels><?xml version="1.0" encoding="UTF-8" standalone="yes" ?><Relationships xmlns="http://schemas.openxmlformats.org/package/2006/relationships"><Relationship Id="rId1" Type="http://schemas.openxmlformats.org/officeDocument/2006/relationships/notesSlide" Target="../notesSlides/notesSlide8.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png"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12.xml.rels><?xml version="1.0" encoding="UTF-8" standalone="yes" ?><Relationships xmlns="http://schemas.openxmlformats.org/package/2006/relationships"><Relationship Id="rId1" Type="http://schemas.openxmlformats.org/officeDocument/2006/relationships/notesSlide" Target="../notesSlides/notesSlide9.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13.xml.rels><?xml version="1.0" encoding="UTF-8" standalone="yes" ?><Relationships xmlns="http://schemas.openxmlformats.org/package/2006/relationships"><Relationship Id="rId1" Type="http://schemas.openxmlformats.org/officeDocument/2006/relationships/notesSlide" Target="../notesSlides/notesSlide10.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14.xml.rels><?xml version="1.0" encoding="UTF-8" standalone="yes" ?><Relationships xmlns="http://schemas.openxmlformats.org/package/2006/relationships"><Relationship Id="rId1" Type="http://schemas.openxmlformats.org/officeDocument/2006/relationships/notesSlide" Target="../notesSlides/notesSlide11.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15.xml.rels><?xml version="1.0" encoding="UTF-8" standalone="yes" ?><Relationships xmlns="http://schemas.openxmlformats.org/package/2006/relationships"><Relationship Id="rId1" Type="http://schemas.openxmlformats.org/officeDocument/2006/relationships/notesSlide" Target="../notesSlides/notesSlide12.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3.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 Id="rId6" Type="http://schemas.openxmlformats.org/officeDocument/2006/relationships/image" Target="../media/image5.png"  /></Relationships>
</file>

<file path=ppt/slides/_rels/slide2.xml.rels><?xml version="1.0" encoding="UTF-8" standalone="yes" ?><Relationships xmlns="http://schemas.openxmlformats.org/package/2006/relationships"><Relationship Id="rId1" Type="http://schemas.openxmlformats.org/officeDocument/2006/relationships/notesSlide" Target="../notesSlides/notesSlide1.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 Id="rId3" Type="http://schemas.openxmlformats.org/officeDocument/2006/relationships/image" Target="../media/image2.png"  /><Relationship Id="rId4" Type="http://schemas.openxmlformats.org/officeDocument/2006/relationships/image" Target="../media/image1.png"  /></Relationships>
</file>

<file path=ppt/slides/_rels/slide4.xml.rels><?xml version="1.0" encoding="UTF-8" standalone="yes" ?><Relationships xmlns="http://schemas.openxmlformats.org/package/2006/relationships"><Relationship Id="rId1" Type="http://schemas.openxmlformats.org/officeDocument/2006/relationships/notesSlide" Target="../notesSlides/notesSlide2.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5.xml.rels><?xml version="1.0" encoding="UTF-8" standalone="yes" ?><Relationships xmlns="http://schemas.openxmlformats.org/package/2006/relationships"><Relationship Id="rId1" Type="http://schemas.openxmlformats.org/officeDocument/2006/relationships/notesSlide" Target="../notesSlides/notesSlide3.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6.xml.rels><?xml version="1.0" encoding="UTF-8" standalone="yes" ?><Relationships xmlns="http://schemas.openxmlformats.org/package/2006/relationships"><Relationship Id="rId1" Type="http://schemas.openxmlformats.org/officeDocument/2006/relationships/notesSlide" Target="../notesSlides/notesSlide4.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7.xml.rels><?xml version="1.0" encoding="UTF-8" standalone="yes" ?><Relationships xmlns="http://schemas.openxmlformats.org/package/2006/relationships"><Relationship Id="rId1" Type="http://schemas.openxmlformats.org/officeDocument/2006/relationships/notesSlide" Target="../notesSlides/notesSlide5.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8.xml.rels><?xml version="1.0" encoding="UTF-8" standalone="yes" ?><Relationships xmlns="http://schemas.openxmlformats.org/package/2006/relationships"><Relationship Id="rId1" Type="http://schemas.openxmlformats.org/officeDocument/2006/relationships/notesSlide" Target="../notesSlides/notesSlide6.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_rels/slide9.xml.rels><?xml version="1.0" encoding="UTF-8" standalone="yes" ?><Relationships xmlns="http://schemas.openxmlformats.org/package/2006/relationships"><Relationship Id="rId1" Type="http://schemas.openxmlformats.org/officeDocument/2006/relationships/notesSlide" Target="../notesSlides/notesSlide7.xml"  /><Relationship Id="rId2" Type="http://schemas.openxmlformats.org/officeDocument/2006/relationships/slideLayout" Target="../slideLayouts/slideLayout2.xml"  /><Relationship Id="rId3" Type="http://schemas.openxmlformats.org/officeDocument/2006/relationships/image" Target="../media/image1.png"  /><Relationship Id="rId4" Type="http://schemas.openxmlformats.org/officeDocument/2006/relationships/image" Target="../media/image2.png"  /><Relationship Id="rId5" Type="http://schemas.openxmlformats.org/officeDocument/2006/relationships/image" Target="../media/image3.png"  /></Relationships>
</file>

<file path=ppt/slides/slide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0"/>
          </p:nvPr>
        </p:nvSpPr>
        <p:spPr>
          <a:xfrm rot="16737">
            <a:off x="899589" y="236"/>
            <a:ext cx="7668152" cy="6309434"/>
          </a:xfrm>
        </p:spPr>
        <p:txBody>
          <a:bodyPr anchor="t">
            <a:normAutofit/>
          </a:bodyPr>
          <a:lstStyle/>
          <a:p>
            <a:pPr algn="l">
              <a:defRPr lang="en-US"/>
            </a:pPr>
            <a:br>
              <a:rPr lang="en-US" sz="3100" b="1">
                <a:solidFill>
                  <a:srgbClr val="000000">
                    <a:alpha val="100000"/>
                  </a:srgbClr>
                </a:solidFill>
                <a:latin typeface="Gill Sans MT"/>
                <a:ea typeface="Times New Roman"/>
              </a:rPr>
            </a:br>
            <a:br>
              <a:rPr lang="en-US" sz="3100" b="1">
                <a:solidFill>
                  <a:srgbClr val="000000">
                    <a:alpha val="100000"/>
                  </a:srgbClr>
                </a:solidFill>
                <a:latin typeface="Gill Sans MT"/>
                <a:ea typeface="Times New Roman"/>
              </a:rPr>
            </a:br>
            <a:r>
              <a:rPr lang="en-US" sz="3100" b="1">
                <a:solidFill>
                  <a:srgbClr val="000000">
                    <a:alpha val="100000"/>
                  </a:srgbClr>
                </a:solidFill>
                <a:latin typeface="Gill Sans MT"/>
                <a:ea typeface="Times New Roman"/>
              </a:rPr>
              <a:t>Improving Hand Hygiene Practice In Resource Strained Health Care Setting - A Case Of Murang'a County Referral Hospital  Murang’a County Kenya</a:t>
            </a:r>
            <a:br>
              <a:rPr lang="en-US" sz="3100" b="1">
                <a:solidFill>
                  <a:srgbClr val="000000">
                    <a:alpha val="100000"/>
                  </a:srgbClr>
                </a:solidFill>
                <a:latin typeface="Gill Sans MT"/>
                <a:ea typeface="Times New Roman"/>
              </a:rPr>
            </a:br>
            <a:br>
              <a:rPr lang="en-US" sz="3100" b="1">
                <a:solidFill>
                  <a:srgbClr val="000000">
                    <a:alpha val="100000"/>
                  </a:srgbClr>
                </a:solidFill>
                <a:latin typeface="Gill Sans MT"/>
                <a:ea typeface="Times New Roman"/>
              </a:rPr>
            </a:br>
            <a:br>
              <a:rPr lang="en-US" sz="3100" b="1">
                <a:solidFill>
                  <a:srgbClr val="000000">
                    <a:alpha val="100000"/>
                  </a:srgbClr>
                </a:solidFill>
                <a:latin typeface="Gill Sans MT"/>
                <a:ea typeface="Times New Roman"/>
              </a:rPr>
            </a:br>
            <a:br>
              <a:rPr lang="en-US" sz="3100" b="1">
                <a:solidFill>
                  <a:srgbClr val="000000">
                    <a:alpha val="100000"/>
                  </a:srgbClr>
                </a:solidFill>
                <a:latin typeface="Gill Sans MT"/>
                <a:ea typeface="Times New Roman"/>
              </a:rPr>
            </a:br>
            <a:br>
              <a:rPr lang="en-US" sz="3100" b="1">
                <a:solidFill>
                  <a:srgbClr val="000000">
                    <a:alpha val="100000"/>
                  </a:srgbClr>
                </a:solidFill>
                <a:latin typeface="Gill Sans MT"/>
                <a:ea typeface="Times New Roman"/>
              </a:rPr>
            </a:br>
            <a:br>
              <a:rPr lang="en-US" sz="3100" b="1">
                <a:solidFill>
                  <a:srgbClr val="000000">
                    <a:alpha val="100000"/>
                  </a:srgbClr>
                </a:solidFill>
                <a:latin typeface="Gill Sans MT"/>
                <a:ea typeface="Times New Roman"/>
              </a:rPr>
            </a:br>
            <a:endParaRPr lang="en-US" sz="3100" b="1">
              <a:solidFill>
                <a:srgbClr val="000000">
                  <a:alpha val="100000"/>
                </a:srgbClr>
              </a:solidFill>
              <a:latin typeface="Gill Sans MT"/>
              <a:ea typeface="Times New Roman"/>
            </a:endParaRPr>
          </a:p>
        </p:txBody>
      </p:sp>
      <p:sp>
        <p:nvSpPr>
          <p:cNvPr id="6" name="Subtitle 2"/>
          <p:cNvSpPr>
            <a:spLocks noGrp="1"/>
          </p:cNvSpPr>
          <p:nvPr>
            <p:ph type="subTitle" idx="1"/>
          </p:nvPr>
        </p:nvSpPr>
        <p:spPr>
          <a:xfrm>
            <a:off x="1007616" y="3248992"/>
            <a:ext cx="7848872" cy="2520280"/>
          </a:xfrm>
        </p:spPr>
        <p:txBody>
          <a:bodyPr vert="horz" wrap="square" lIns="91440" tIns="45720" rIns="91440" bIns="45720" anchor="t">
            <a:noAutofit/>
          </a:bodyPr>
          <a:lstStyle/>
          <a:p>
            <a:pPr>
              <a:lnSpc>
                <a:spcPct val="100000"/>
              </a:lnSpc>
              <a:defRPr lang="en-US"/>
            </a:pPr>
            <a:r>
              <a:rPr lang="en-US" sz="2400">
                <a:latin typeface="Gill Sans MT"/>
              </a:rPr>
              <a:t>    Shiguri F</a:t>
            </a:r>
            <a:r>
              <a:rPr lang="en-US" sz="2400" baseline="30000">
                <a:latin typeface="Gill Sans MT"/>
              </a:rPr>
              <a:t>1</a:t>
            </a:r>
            <a:r>
              <a:rPr lang="en-US" sz="2400">
                <a:latin typeface="Gill Sans MT"/>
              </a:rPr>
              <a:t> P. Karanja</a:t>
            </a:r>
            <a:r>
              <a:rPr lang="en-US" sz="2400" baseline="30000">
                <a:latin typeface="Gill Sans MT"/>
              </a:rPr>
              <a:t>1 </a:t>
            </a:r>
            <a:r>
              <a:rPr lang="en-US" sz="2400">
                <a:latin typeface="Gill Sans MT"/>
              </a:rPr>
              <a:t> B. Kimani </a:t>
            </a:r>
            <a:r>
              <a:rPr lang="en-US" sz="2400" baseline="30000">
                <a:latin typeface="Gill Sans MT"/>
              </a:rPr>
              <a:t>1 </a:t>
            </a:r>
            <a:r>
              <a:rPr lang="en-US" sz="2400">
                <a:latin typeface="Gill Sans MT"/>
              </a:rPr>
              <a:t> E. Kitangala</a:t>
            </a:r>
            <a:r>
              <a:rPr lang="en-US" sz="2400" baseline="30000">
                <a:latin typeface="Gill Sans MT"/>
              </a:rPr>
              <a:t> 2</a:t>
            </a:r>
            <a:endParaRPr lang="en-US" sz="2400" baseline="30000">
              <a:latin typeface="Gill Sans MT"/>
            </a:endParaRPr>
          </a:p>
          <a:p>
            <a:pPr>
              <a:lnSpc>
                <a:spcPct val="100000"/>
              </a:lnSpc>
              <a:defRPr lang="en-US"/>
            </a:pPr>
            <a:endParaRPr lang="en-US" sz="2400" baseline="30000">
              <a:latin typeface="Gill Sans MT"/>
            </a:endParaRPr>
          </a:p>
          <a:p>
            <a:pPr marL="514350" indent="-514350" algn="l">
              <a:lnSpc>
                <a:spcPct val="100000"/>
              </a:lnSpc>
              <a:buAutoNum type="arabicPeriod"/>
              <a:defRPr lang="en-US"/>
            </a:pPr>
            <a:r>
              <a:rPr lang="en-US" sz="2400" spc="0">
                <a:solidFill>
                  <a:schemeClr val="tx1"/>
                </a:solidFill>
                <a:latin typeface="Gill Sans MT"/>
              </a:rPr>
              <a:t>Murang’a County, Department of Health</a:t>
            </a:r>
            <a:endParaRPr lang="en-US" sz="2400" spc="0">
              <a:solidFill>
                <a:schemeClr val="tx1"/>
              </a:solidFill>
              <a:latin typeface="Gill Sans MT"/>
            </a:endParaRPr>
          </a:p>
          <a:p>
            <a:pPr marL="514350" indent="-514350" algn="l">
              <a:lnSpc>
                <a:spcPct val="100000"/>
              </a:lnSpc>
              <a:buAutoNum type="arabicPeriod"/>
              <a:defRPr lang="en-US"/>
            </a:pPr>
            <a:endParaRPr lang="en-US" sz="2400" spc="0">
              <a:solidFill>
                <a:schemeClr val="tx1"/>
              </a:solidFill>
              <a:latin typeface="Gill Sans MT"/>
            </a:endParaRPr>
          </a:p>
          <a:p>
            <a:pPr marL="514350" indent="-514350" algn="l">
              <a:lnSpc>
                <a:spcPct val="100000"/>
              </a:lnSpc>
              <a:buAutoNum type="arabicPeriod"/>
              <a:defRPr lang="en-US"/>
            </a:pPr>
            <a:r>
              <a:rPr lang="en-US" sz="2400">
                <a:latin typeface="Gill Sans MT"/>
              </a:rPr>
              <a:t>USAID Medicines, Technologies and Pharmaceutical  Services (MTaPS) program</a:t>
            </a:r>
            <a:endParaRPr lang="en-US" sz="2400">
              <a:latin typeface="Gill Sans MT"/>
            </a:endParaRPr>
          </a:p>
          <a:p>
            <a:pPr algn="l" latinLnBrk="0">
              <a:lnSpc>
                <a:spcPct val="100000"/>
              </a:lnSpc>
              <a:defRPr lang="en-US"/>
            </a:pPr>
            <a:endParaRPr lang="en-US" altLang="" sz="2400" b="1" i="0" strike="noStrike">
              <a:solidFill>
                <a:srgbClr val="000000">
                  <a:alpha val="100000"/>
                </a:srgbClr>
              </a:solidFill>
              <a:latin typeface="Gill Sans MT"/>
              <a:ea typeface="Times New Roman"/>
            </a:endParaRPr>
          </a:p>
        </p:txBody>
      </p:sp>
      <p:pic>
        <p:nvPicPr>
          <p:cNvPr id="4" name="Google Shape;222;p10"/>
          <p:cNvPicPr/>
          <p:nvPr/>
        </p:nvPicPr>
        <p:blipFill rotWithShape="1">
          <a:blip r:embed="rId2">
            <a:alphaModFix/>
          </a:blip>
          <a:stretch>
            <a:fillRect/>
          </a:stretch>
        </p:blipFill>
        <p:spPr>
          <a:xfrm>
            <a:off x="98892" y="6237312"/>
            <a:ext cx="8721580" cy="594640"/>
          </a:xfrm>
          <a:prstGeom prst="rect">
            <a:avLst/>
          </a:prstGeom>
          <a:noFill/>
          <a:ln>
            <a:noFill/>
          </a:ln>
        </p:spPr>
      </p:pic>
      <p:pic>
        <p:nvPicPr>
          <p:cNvPr id="5" name="Picture 4"/>
          <p:cNvPicPr>
            <a:picLocks noChangeAspect="1" noChangeArrowheads="1"/>
          </p:cNvPicPr>
          <p:nvPr/>
        </p:nvPicPr>
        <p:blipFill rotWithShape="1">
          <a:blip r:embed="rId3"/>
          <a:srcRect/>
          <a:stretch>
            <a:fillRect/>
          </a:stretch>
        </p:blipFill>
        <p:spPr>
          <a:xfrm>
            <a:off x="143508" y="80628"/>
            <a:ext cx="900100" cy="1044116"/>
          </a:xfrm>
          <a:prstGeom prst="rect">
            <a:avLst/>
          </a:prstGeom>
          <a:noFill/>
          <a:ln>
            <a:noFill/>
          </a:ln>
        </p:spPr>
      </p:pic>
      <p:pic>
        <p:nvPicPr>
          <p:cNvPr id="7" name="Picture 6"/>
          <p:cNvPicPr>
            <a:picLocks noChangeAspect="1"/>
          </p:cNvPicPr>
          <p:nvPr/>
        </p:nvPicPr>
        <p:blipFill rotWithShape="1">
          <a:blip r:embed="rId4"/>
          <a:stretch>
            <a:fillRect/>
          </a:stretch>
        </p:blipFill>
        <p:spPr>
          <a:xfrm>
            <a:off x="8136396" y="116632"/>
            <a:ext cx="900100" cy="1080120"/>
          </a:xfrm>
          <a:prstGeom prst="rect">
            <a:avLst/>
          </a:prstGeom>
        </p:spPr>
      </p:pic>
    </p:spTree>
  </p:cSld>
  <p:clrMapOvr>
    <a:masterClrMapping/>
  </p:clrMapOvr>
  <p:transition xmlns:mc="http://schemas.openxmlformats.org/markup-compatibility/2006" xmlns:hp="http://schemas.haansoft.com/office/presentation/8.0" mc:Ignorable="hp" hp:hslDur="500"/>
</p:sld>
</file>

<file path=ppt/slides/slide10.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539552" y="80628"/>
            <a:ext cx="7903790" cy="864096"/>
          </a:xfrm>
        </p:spPr>
        <p:txBody>
          <a:bodyPr/>
          <a:lstStyle/>
          <a:p>
            <a:pPr lvl="0" algn="ctr">
              <a:defRPr lang="en-US"/>
            </a:pPr>
            <a:r>
              <a:rPr lang="en-US" sz="3200" b="1">
                <a:latin typeface="Gill Sans MT"/>
              </a:rPr>
              <a:t>Results con… </a:t>
            </a:r>
            <a:r>
              <a:rPr lang="en-US" sz="3200">
                <a:latin typeface="Gill Sans MT"/>
              </a:rPr>
              <a:t>	</a:t>
            </a:r>
            <a:endParaRPr lang="en-US" sz="3200">
              <a:latin typeface="Gill Sans MT"/>
            </a:endParaRPr>
          </a:p>
        </p:txBody>
      </p:sp>
      <p:pic>
        <p:nvPicPr>
          <p:cNvPr id="4" name="Google Shape;222;p10"/>
          <p:cNvPicPr/>
          <p:nvPr/>
        </p:nvPicPr>
        <p:blipFill rotWithShape="1">
          <a:blip r:embed="rId3">
            <a:alphaModFix/>
          </a:blip>
          <a:stretch>
            <a:fillRect/>
          </a:stretch>
        </p:blipFill>
        <p:spPr>
          <a:xfrm>
            <a:off x="287524" y="6187109"/>
            <a:ext cx="8604448" cy="632149"/>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53498" y="-22618"/>
            <a:ext cx="972108" cy="972108"/>
          </a:xfrm>
          <a:prstGeom prst="rect">
            <a:avLst/>
          </a:prstGeom>
          <a:noFill/>
          <a:ln>
            <a:noFill/>
          </a:ln>
        </p:spPr>
      </p:pic>
      <p:pic>
        <p:nvPicPr>
          <p:cNvPr id="6" name="Picture 5"/>
          <p:cNvPicPr>
            <a:picLocks noChangeAspect="1"/>
          </p:cNvPicPr>
          <p:nvPr/>
        </p:nvPicPr>
        <p:blipFill rotWithShape="1">
          <a:blip r:embed="rId5"/>
          <a:stretch>
            <a:fillRect/>
          </a:stretch>
        </p:blipFill>
        <p:spPr>
          <a:xfrm>
            <a:off x="7740352" y="6896"/>
            <a:ext cx="936092" cy="1080120"/>
          </a:xfrm>
          <a:prstGeom prst="rect">
            <a:avLst/>
          </a:prstGeom>
        </p:spPr>
      </p:pic>
      <p:sp>
        <p:nvSpPr>
          <p:cNvPr id="8" name="Content Placeholder 2"/>
          <p:cNvSpPr>
            <a:spLocks noGrp="1"/>
          </p:cNvSpPr>
          <p:nvPr/>
        </p:nvSpPr>
        <p:spPr>
          <a:xfrm>
            <a:off x="971612" y="1736812"/>
            <a:ext cx="7359758" cy="3888432"/>
          </a:xfrm>
          <a:prstGeom prst="rect">
            <a:avLst/>
          </a:prstGeom>
        </p:spPr>
        <p:txBody>
          <a:bodyPr vert="horz" wrap="square" lIns="91440" tIns="45720" rIns="91440" bIns="45720" anchor="t">
            <a:normAutofit/>
          </a:bodyPr>
          <a:lstStyle/>
          <a:p>
            <a:pPr marL="457200" indent="-457200" defTabSz="540490">
              <a:spcBef>
                <a:spcPts val="750"/>
              </a:spcBef>
              <a:buClr>
                <a:srgbClr val="000000"/>
              </a:buClr>
              <a:buFont typeface="Wingdings"/>
              <a:buChar char="§"/>
              <a:defRPr lang="en-US"/>
            </a:pPr>
            <a:r>
              <a:rPr lang="en-US" altLang="" sz="2500" spc="0">
                <a:solidFill>
                  <a:srgbClr val="000000"/>
                </a:solidFill>
                <a:latin typeface="Gill Sans MT"/>
                <a:ea typeface="Arial"/>
              </a:rPr>
              <a:t>41 and126 participants  involved in March 2022 and Jan 2023 observation sessions respectively</a:t>
            </a:r>
            <a:endParaRPr lang="en-US" altLang="" sz="2500" spc="0">
              <a:solidFill>
                <a:srgbClr val="000000"/>
              </a:solidFill>
              <a:latin typeface="Gill Sans MT"/>
              <a:ea typeface="Arial"/>
            </a:endParaRPr>
          </a:p>
          <a:p>
            <a:pPr marL="457200" indent="-457200" defTabSz="540490">
              <a:spcBef>
                <a:spcPts val="750"/>
              </a:spcBef>
              <a:buClr>
                <a:srgbClr val="000000"/>
              </a:buClr>
              <a:buFont typeface="Wingdings"/>
              <a:buChar char="§"/>
              <a:defRPr lang="en-US"/>
            </a:pPr>
            <a:endParaRPr lang="en-US" altLang="" sz="2500" spc="0">
              <a:solidFill>
                <a:srgbClr val="000000"/>
              </a:solidFill>
              <a:latin typeface="Gill Sans MT"/>
              <a:ea typeface="Arial"/>
            </a:endParaRPr>
          </a:p>
          <a:p>
            <a:pPr marL="457200" indent="-457200" defTabSz="540490">
              <a:spcBef>
                <a:spcPts val="750"/>
              </a:spcBef>
              <a:buClr>
                <a:srgbClr val="000000"/>
              </a:buClr>
              <a:buFont typeface="Wingdings"/>
              <a:buChar char="§"/>
              <a:defRPr lang="en-US"/>
            </a:pPr>
            <a:r>
              <a:rPr lang="en-US" altLang="" sz="2500" spc="0">
                <a:solidFill>
                  <a:srgbClr val="000000"/>
                </a:solidFill>
                <a:latin typeface="Gill Sans MT"/>
                <a:ea typeface="Arial"/>
              </a:rPr>
              <a:t>77 and 191 HH actions performed out of 248  and 352 opportunities March 2022 and January 2023  respectively  </a:t>
            </a:r>
            <a:endParaRPr lang="en-US" altLang="" sz="2500" spc="0">
              <a:solidFill>
                <a:srgbClr val="000000"/>
              </a:solidFill>
              <a:latin typeface="Gill Sans MT"/>
              <a:ea typeface="Arial"/>
            </a:endParaRPr>
          </a:p>
        </p:txBody>
      </p:sp>
    </p:spTree>
  </p:cSld>
  <p:clrMapOvr>
    <a:masterClrMapping/>
  </p:clrMapOvr>
  <p:transition xmlns:mc="http://schemas.openxmlformats.org/markup-compatibility/2006" xmlns:hp="http://schemas.haansoft.com/office/presentation/8.0" mc:Ignorable="hp" hp:hslDur="500"/>
</p:sld>
</file>

<file path=ppt/slides/slide1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1583668" y="800707"/>
            <a:ext cx="6552728" cy="649611"/>
          </a:xfrm>
        </p:spPr>
        <p:txBody>
          <a:bodyPr>
            <a:normAutofit/>
          </a:bodyPr>
          <a:lstStyle/>
          <a:p>
            <a:pPr latinLnBrk="0">
              <a:defRPr lang="en-US"/>
            </a:pPr>
            <a:r>
              <a:rPr lang="en-US" altLang="" sz="3200" b="1">
                <a:latin typeface="Gill Sans MT"/>
              </a:rPr>
              <a:t>Results cont...</a:t>
            </a:r>
            <a:endParaRPr lang="en-US" altLang="" sz="3200" b="1">
              <a:latin typeface="Gill Sans MT"/>
            </a:endParaRPr>
          </a:p>
        </p:txBody>
      </p:sp>
      <p:pic>
        <p:nvPicPr>
          <p:cNvPr id="3" name="Content Placeholder 2"/>
          <p:cNvPicPr>
            <a:picLocks noGrp="1" noChangeAspect="1"/>
          </p:cNvPicPr>
          <p:nvPr>
            <p:ph idx="1"/>
          </p:nvPr>
        </p:nvPicPr>
        <p:blipFill rotWithShape="1">
          <a:blip r:embed="rId2"/>
          <a:stretch>
            <a:fillRect/>
          </a:stretch>
        </p:blipFill>
        <p:spPr>
          <a:xfrm>
            <a:off x="184549" y="1592796"/>
            <a:ext cx="8959451" cy="4500500"/>
          </a:xfrm>
          <a:prstGeom prst="rect">
            <a:avLst/>
          </a:prstGeom>
        </p:spPr>
      </p:pic>
      <p:pic>
        <p:nvPicPr>
          <p:cNvPr id="4" name="Google Shape;222;p10"/>
          <p:cNvPicPr/>
          <p:nvPr/>
        </p:nvPicPr>
        <p:blipFill rotWithShape="1">
          <a:blip r:embed="rId3">
            <a:alphaModFix/>
          </a:blip>
          <a:stretch>
            <a:fillRect/>
          </a:stretch>
        </p:blipFill>
        <p:spPr>
          <a:xfrm>
            <a:off x="107504" y="6240846"/>
            <a:ext cx="9036496" cy="617154"/>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53498" y="-22618"/>
            <a:ext cx="1026114" cy="972108"/>
          </a:xfrm>
          <a:prstGeom prst="rect">
            <a:avLst/>
          </a:prstGeom>
          <a:noFill/>
          <a:ln>
            <a:noFill/>
          </a:ln>
        </p:spPr>
      </p:pic>
      <p:pic>
        <p:nvPicPr>
          <p:cNvPr id="6" name="Picture 5"/>
          <p:cNvPicPr>
            <a:picLocks noChangeAspect="1"/>
          </p:cNvPicPr>
          <p:nvPr/>
        </p:nvPicPr>
        <p:blipFill rotWithShape="1">
          <a:blip r:embed="rId5"/>
          <a:stretch>
            <a:fillRect/>
          </a:stretch>
        </p:blipFill>
        <p:spPr>
          <a:xfrm>
            <a:off x="8003144" y="80628"/>
            <a:ext cx="997348" cy="1080120"/>
          </a:xfrm>
          <a:prstGeom prst="rect">
            <a:avLst/>
          </a:prstGeom>
        </p:spPr>
      </p:pic>
    </p:spTree>
  </p:cSld>
  <p:clrMapOvr>
    <a:masterClrMapping/>
  </p:clrMapOvr>
  <p:transition xmlns:mc="http://schemas.openxmlformats.org/markup-compatibility/2006" xmlns:hp="http://schemas.haansoft.com/office/presentation/8.0" mc:Ignorable="hp" hp:hslDur="500"/>
</p:sld>
</file>

<file path=ppt/slides/slide1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503548" y="468027"/>
            <a:ext cx="6768752" cy="872728"/>
          </a:xfrm>
        </p:spPr>
        <p:txBody>
          <a:bodyPr>
            <a:normAutofit/>
          </a:bodyPr>
          <a:lstStyle/>
          <a:p>
            <a:pPr lvl="0" algn="ctr">
              <a:defRPr lang="en-US"/>
            </a:pPr>
            <a:r>
              <a:rPr lang="en-US" sz="3200" b="1">
                <a:latin typeface="Gill Sans MT"/>
              </a:rPr>
              <a:t>Discussion 	</a:t>
            </a:r>
            <a:endParaRPr lang="en-US" sz="3200" b="1">
              <a:latin typeface="Gill Sans MT"/>
            </a:endParaRPr>
          </a:p>
        </p:txBody>
      </p:sp>
      <p:sp>
        <p:nvSpPr>
          <p:cNvPr id="3" name="Content Placeholder 2"/>
          <p:cNvSpPr>
            <a:spLocks noGrp="1"/>
          </p:cNvSpPr>
          <p:nvPr>
            <p:ph idx="1"/>
          </p:nvPr>
        </p:nvSpPr>
        <p:spPr>
          <a:xfrm>
            <a:off x="1079610" y="1628799"/>
            <a:ext cx="8352928" cy="3960440"/>
          </a:xfrm>
        </p:spPr>
        <p:txBody>
          <a:bodyPr vert="horz" wrap="square" lIns="91440" tIns="45720" rIns="91440" bIns="45720" anchor="t">
            <a:normAutofit/>
          </a:bodyPr>
          <a:lstStyle/>
          <a:p>
            <a:pPr marL="0" indent="0">
              <a:lnSpc>
                <a:spcPct val="120000"/>
              </a:lnSpc>
              <a:spcAft>
                <a:spcPts val="980"/>
              </a:spcAft>
              <a:buNone/>
              <a:defRPr lang="en-US"/>
            </a:pPr>
            <a:r>
              <a:rPr lang="en-US" sz="2500" b="1" spc="0">
                <a:solidFill>
                  <a:schemeClr val="tx1"/>
                </a:solidFill>
                <a:latin typeface="Gill Sans MT"/>
                <a:ea typeface="Arial"/>
              </a:rPr>
              <a:t>Improved Hand hygiene compliance attributed to: </a:t>
            </a:r>
            <a:endParaRPr lang="en-US" sz="2500" b="1" spc="0">
              <a:solidFill>
                <a:schemeClr val="tx1"/>
              </a:solidFill>
              <a:latin typeface="Gill Sans MT"/>
              <a:ea typeface="Arial"/>
            </a:endParaRPr>
          </a:p>
          <a:p>
            <a:pPr marL="0">
              <a:lnSpc>
                <a:spcPct val="120000"/>
              </a:lnSpc>
              <a:spcBef>
                <a:spcPts val="0"/>
              </a:spcBef>
              <a:defRPr lang="en-US"/>
            </a:pPr>
            <a:r>
              <a:rPr lang="en-US" sz="2500" spc="0">
                <a:solidFill>
                  <a:srgbClr val="000000">
                    <a:alpha val="100000"/>
                  </a:srgbClr>
                </a:solidFill>
                <a:latin typeface="Gill Sans MT"/>
                <a:ea typeface="Arial"/>
              </a:rPr>
              <a:t>Minimized forgetfulness due to increased display of </a:t>
            </a:r>
            <a:endParaRPr lang="en-US" sz="2500" spc="0">
              <a:solidFill>
                <a:srgbClr val="000000"/>
              </a:solidFill>
              <a:latin typeface="Gill Sans MT"/>
              <a:ea typeface="Arial"/>
            </a:endParaRPr>
          </a:p>
          <a:p>
            <a:pPr marL="0" indent="0">
              <a:lnSpc>
                <a:spcPct val="120000"/>
              </a:lnSpc>
              <a:spcBef>
                <a:spcPts val="0"/>
              </a:spcBef>
              <a:buNone/>
              <a:defRPr lang="en-US"/>
            </a:pPr>
            <a:r>
              <a:rPr lang="en-US" sz="2500" spc="0">
                <a:solidFill>
                  <a:srgbClr val="000000"/>
                </a:solidFill>
                <a:latin typeface="Gill Sans MT"/>
                <a:ea typeface="Arial"/>
              </a:rPr>
              <a:t> reminders</a:t>
            </a:r>
            <a:endParaRPr lang="en-US" sz="2500" spc="0">
              <a:solidFill>
                <a:srgbClr val="000000"/>
              </a:solidFill>
              <a:latin typeface="Gill Sans MT"/>
              <a:ea typeface="Arial"/>
            </a:endParaRPr>
          </a:p>
          <a:p>
            <a:pPr marL="0" indent="0">
              <a:lnSpc>
                <a:spcPct val="120000"/>
              </a:lnSpc>
              <a:spcBef>
                <a:spcPts val="0"/>
              </a:spcBef>
              <a:buNone/>
              <a:defRPr lang="en-US"/>
            </a:pPr>
            <a:endParaRPr xmlns:mc="http://schemas.openxmlformats.org/markup-compatibility/2006" xmlns:hp="http://schemas.haansoft.com/office/presentation/8.0" lang="en-US" sz="2500" b="0" i="0" u="none" strike="noStrike" kern="1200" spc="0" mc:Ignorable="hp" hp:hslEmbossed="0">
              <a:solidFill>
                <a:srgbClr val="000000"/>
              </a:solidFill>
              <a:latin typeface="Gill Sans MT"/>
              <a:ea typeface="Arial"/>
            </a:endParaRPr>
          </a:p>
          <a:p>
            <a:pPr marL="0">
              <a:lnSpc>
                <a:spcPct val="120000"/>
              </a:lnSpc>
              <a:spcBef>
                <a:spcPts val="0"/>
              </a:spcBef>
              <a:defRPr lang="en-US"/>
            </a:pPr>
            <a:r>
              <a:rPr lang="en-US" sz="2500" spc="0">
                <a:solidFill>
                  <a:srgbClr val="000000">
                    <a:alpha val="100000"/>
                  </a:srgbClr>
                </a:solidFill>
                <a:latin typeface="Gill Sans MT"/>
                <a:ea typeface="Arial"/>
              </a:rPr>
              <a:t>Increased knowledge on HH due to </a:t>
            </a:r>
            <a:r>
              <a:rPr lang="en-US" sz="2500" spc="0">
                <a:solidFill>
                  <a:schemeClr val="tx1"/>
                </a:solidFill>
                <a:latin typeface="Gill Sans MT"/>
                <a:ea typeface="Arial"/>
              </a:rPr>
              <a:t>education activities</a:t>
            </a:r>
            <a:endParaRPr lang="en-US" sz="2500" spc="0">
              <a:solidFill>
                <a:schemeClr val="tx1"/>
              </a:solidFill>
              <a:latin typeface="Gill Sans MT"/>
              <a:ea typeface="Arial"/>
            </a:endParaRPr>
          </a:p>
          <a:p>
            <a:pPr marL="0" indent="0">
              <a:lnSpc>
                <a:spcPct val="120000"/>
              </a:lnSpc>
              <a:spcBef>
                <a:spcPts val="0"/>
              </a:spcBef>
              <a:buNone/>
              <a:defRPr lang="en-US"/>
            </a:pPr>
            <a:endParaRPr xmlns:mc="http://schemas.openxmlformats.org/markup-compatibility/2006" xmlns:hp="http://schemas.haansoft.com/office/presentation/8.0" lang="en-US" sz="2500" b="0" i="0" u="none" strike="noStrike" kern="1200" spc="0" mc:Ignorable="hp" hp:hslEmbossed="0">
              <a:solidFill>
                <a:schemeClr val="tx1"/>
              </a:solidFill>
              <a:latin typeface="Gill Sans MT"/>
              <a:ea typeface="Arial"/>
            </a:endParaRPr>
          </a:p>
          <a:p>
            <a:pPr marL="0">
              <a:lnSpc>
                <a:spcPct val="120000"/>
              </a:lnSpc>
              <a:spcBef>
                <a:spcPts val="0"/>
              </a:spcBef>
              <a:defRPr lang="en-US"/>
            </a:pPr>
            <a:r>
              <a:rPr lang="en-US" sz="2500" spc="0">
                <a:solidFill>
                  <a:schemeClr val="tx1"/>
                </a:solidFill>
                <a:latin typeface="Gill Sans MT"/>
                <a:ea typeface="Arial"/>
              </a:rPr>
              <a:t>Consistent commodity availability due to local </a:t>
            </a:r>
            <a:endParaRPr lang="en-US" sz="2500" spc="0">
              <a:solidFill>
                <a:schemeClr val="tx1"/>
              </a:solidFill>
              <a:latin typeface="Gill Sans MT"/>
              <a:ea typeface="Arial"/>
            </a:endParaRPr>
          </a:p>
          <a:p>
            <a:pPr marL="0" indent="0">
              <a:lnSpc>
                <a:spcPct val="120000"/>
              </a:lnSpc>
              <a:spcBef>
                <a:spcPts val="0"/>
              </a:spcBef>
              <a:buNone/>
              <a:defRPr lang="en-US"/>
            </a:pPr>
            <a:r>
              <a:rPr lang="en-US" sz="2500" spc="0">
                <a:solidFill>
                  <a:schemeClr val="tx1"/>
                </a:solidFill>
                <a:latin typeface="Gill Sans MT"/>
                <a:ea typeface="Arial"/>
              </a:rPr>
              <a:t>  production</a:t>
            </a:r>
            <a:endParaRPr lang="en-US" sz="2500" spc="0">
              <a:solidFill>
                <a:schemeClr val="tx1"/>
              </a:solidFill>
              <a:latin typeface="Gill Sans MT"/>
              <a:ea typeface="Arial"/>
            </a:endParaRPr>
          </a:p>
          <a:p>
            <a:pPr latinLnBrk="0">
              <a:lnSpc>
                <a:spcPct val="120000"/>
              </a:lnSpc>
              <a:defRPr lang="en-US"/>
            </a:pPr>
            <a:endParaRPr lang="en-US" altLang="" sz="2500" spc="0">
              <a:solidFill>
                <a:schemeClr val="tx1"/>
              </a:solidFill>
              <a:latin typeface="Gill Sans MT"/>
              <a:ea typeface="Arial"/>
            </a:endParaRPr>
          </a:p>
          <a:p>
            <a:pPr latinLnBrk="0">
              <a:lnSpc>
                <a:spcPct val="120000"/>
              </a:lnSpc>
              <a:defRPr lang="en-US"/>
            </a:pPr>
            <a:endParaRPr lang="en-US" altLang="" sz="2500" spc="0">
              <a:solidFill>
                <a:schemeClr val="tx1"/>
              </a:solidFill>
              <a:latin typeface="Gill Sans MT"/>
              <a:ea typeface="Arial"/>
            </a:endParaRPr>
          </a:p>
          <a:p>
            <a:pPr latinLnBrk="0">
              <a:defRPr lang="en-US"/>
            </a:pPr>
            <a:endParaRPr lang="en-US" altLang="" sz="2500" b="0" i="0" strike="noStrike">
              <a:solidFill>
                <a:srgbClr val="000000">
                  <a:alpha val="100000"/>
                </a:srgbClr>
              </a:solidFill>
              <a:latin typeface="Arial"/>
              <a:ea typeface="Arial"/>
            </a:endParaRPr>
          </a:p>
          <a:p>
            <a:pPr marL="0" indent="0" latinLnBrk="0">
              <a:buNone/>
              <a:defRPr lang="en-US"/>
            </a:pPr>
            <a:endParaRPr lang="en-US" altLang="" sz="2500" b="0" i="0" strike="noStrike">
              <a:solidFill>
                <a:srgbClr val="000000">
                  <a:alpha val="100000"/>
                </a:srgbClr>
              </a:solidFill>
              <a:latin typeface="Arial"/>
              <a:ea typeface="Arial"/>
            </a:endParaRPr>
          </a:p>
        </p:txBody>
      </p:sp>
      <p:pic>
        <p:nvPicPr>
          <p:cNvPr id="4" name="Google Shape;222;p10"/>
          <p:cNvPicPr/>
          <p:nvPr/>
        </p:nvPicPr>
        <p:blipFill rotWithShape="1">
          <a:blip r:embed="rId3">
            <a:alphaModFix/>
          </a:blip>
          <a:stretch>
            <a:fillRect/>
          </a:stretch>
        </p:blipFill>
        <p:spPr>
          <a:xfrm>
            <a:off x="323528" y="6381328"/>
            <a:ext cx="8820472" cy="476672"/>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8028384" y="152636"/>
            <a:ext cx="900100" cy="1044116"/>
          </a:xfrm>
          <a:prstGeom prst="rect">
            <a:avLst/>
          </a:prstGeom>
          <a:noFill/>
          <a:ln>
            <a:noFill/>
          </a:ln>
        </p:spPr>
      </p:pic>
      <p:pic>
        <p:nvPicPr>
          <p:cNvPr id="6" name="Picture 5"/>
          <p:cNvPicPr>
            <a:picLocks noChangeAspect="1"/>
          </p:cNvPicPr>
          <p:nvPr/>
        </p:nvPicPr>
        <p:blipFill rotWithShape="1">
          <a:blip r:embed="rId5"/>
          <a:stretch>
            <a:fillRect/>
          </a:stretch>
        </p:blipFill>
        <p:spPr>
          <a:xfrm>
            <a:off x="143520" y="296626"/>
            <a:ext cx="900088" cy="1044142"/>
          </a:xfrm>
          <a:prstGeom prst="rect">
            <a:avLst/>
          </a:prstGeom>
        </p:spPr>
      </p:pic>
    </p:spTree>
  </p:cSld>
  <p:clrMapOvr>
    <a:masterClrMapping/>
  </p:clrMapOvr>
  <p:transition xmlns:mc="http://schemas.openxmlformats.org/markup-compatibility/2006" xmlns:hp="http://schemas.haansoft.com/office/presentation/8.0" mc:Ignorable="hp" hp:hslDur="500"/>
</p:sld>
</file>

<file path=ppt/slides/slide1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620105" y="116643"/>
            <a:ext cx="7903790" cy="864096"/>
          </a:xfrm>
        </p:spPr>
        <p:txBody>
          <a:bodyPr/>
          <a:lstStyle/>
          <a:p>
            <a:pPr lvl="0" algn="ctr">
              <a:defRPr lang="en-US"/>
            </a:pPr>
            <a:r>
              <a:rPr lang="en-US" sz="3200" b="1">
                <a:latin typeface="Gill Sans MT"/>
              </a:rPr>
              <a:t>Discussion cont...</a:t>
            </a:r>
            <a:r>
              <a:rPr lang="en-US" sz="3200">
                <a:latin typeface="Gill Sans MT"/>
              </a:rPr>
              <a:t>	</a:t>
            </a:r>
            <a:endParaRPr lang="en-US" sz="3200">
              <a:latin typeface="Gill Sans MT"/>
            </a:endParaRPr>
          </a:p>
        </p:txBody>
      </p:sp>
      <p:sp>
        <p:nvSpPr>
          <p:cNvPr id="3" name="Content Placeholder 2"/>
          <p:cNvSpPr>
            <a:spLocks noGrp="1"/>
          </p:cNvSpPr>
          <p:nvPr>
            <p:ph idx="1"/>
          </p:nvPr>
        </p:nvSpPr>
        <p:spPr>
          <a:xfrm>
            <a:off x="899592" y="1021709"/>
            <a:ext cx="8064895" cy="5395623"/>
          </a:xfrm>
        </p:spPr>
        <p:txBody>
          <a:bodyPr vert="horz" wrap="square" lIns="91440" tIns="45720" rIns="91440" bIns="45720" anchor="t">
            <a:noAutofit/>
          </a:bodyPr>
          <a:lstStyle/>
          <a:p>
            <a:pPr>
              <a:lnSpc>
                <a:spcPct val="100000"/>
              </a:lnSpc>
              <a:spcBef>
                <a:spcPts val="169"/>
              </a:spcBef>
              <a:defRPr lang="en-US"/>
            </a:pPr>
            <a:r>
              <a:rPr lang="en-US" sz="2500" kern="0" spc="0">
                <a:solidFill>
                  <a:schemeClr val="tx1"/>
                </a:solidFill>
                <a:latin typeface="Gill Sans MT"/>
                <a:ea typeface="Arial"/>
              </a:rPr>
              <a:t> </a:t>
            </a:r>
            <a:r>
              <a:rPr lang="en-US" sz="2500" spc="0">
                <a:solidFill>
                  <a:schemeClr val="tx1"/>
                </a:solidFill>
                <a:latin typeface="Gill Sans MT"/>
                <a:ea typeface="Arial"/>
              </a:rPr>
              <a:t>Periodic audit</a:t>
            </a:r>
            <a:r>
              <a:rPr lang="en-US" sz="2500">
                <a:latin typeface="Gill Sans MT"/>
                <a:ea typeface="Arial"/>
              </a:rPr>
              <a:t>s and feedback created motivation and  </a:t>
            </a:r>
            <a:endParaRPr lang="en-US" sz="2500">
              <a:latin typeface="Gill Sans MT"/>
              <a:ea typeface="Arial"/>
            </a:endParaRPr>
          </a:p>
          <a:p>
            <a:pPr marL="0" indent="0">
              <a:lnSpc>
                <a:spcPct val="100000"/>
              </a:lnSpc>
              <a:spcBef>
                <a:spcPts val="169"/>
              </a:spcBef>
              <a:buNone/>
              <a:defRPr lang="en-US"/>
            </a:pPr>
            <a:r>
              <a:rPr lang="en-US" sz="2500">
                <a:latin typeface="Gill Sans MT"/>
                <a:ea typeface="Arial"/>
              </a:rPr>
              <a:t>   competition</a:t>
            </a:r>
            <a:endParaRPr lang="en-US" sz="2500">
              <a:latin typeface="Gill Sans MT"/>
              <a:ea typeface="Arial"/>
            </a:endParaRPr>
          </a:p>
          <a:p>
            <a:pPr marL="0" indent="0">
              <a:lnSpc>
                <a:spcPct val="100000"/>
              </a:lnSpc>
              <a:spcBef>
                <a:spcPts val="169"/>
              </a:spcBef>
              <a:buNone/>
              <a:defRPr lang="en-US"/>
            </a:pPr>
            <a:endParaRPr lang="en-US" sz="2500">
              <a:latin typeface="Gill Sans MT"/>
              <a:ea typeface="Arial"/>
            </a:endParaRPr>
          </a:p>
          <a:p>
            <a:pPr marL="0" indent="0">
              <a:lnSpc>
                <a:spcPct val="100000"/>
              </a:lnSpc>
              <a:spcBef>
                <a:spcPts val="169"/>
              </a:spcBef>
              <a:defRPr lang="en-US"/>
            </a:pPr>
            <a:r>
              <a:rPr lang="en-US" sz="2500" kern="0" spc="0">
                <a:solidFill>
                  <a:schemeClr val="tx1"/>
                </a:solidFill>
                <a:latin typeface="Gill Sans MT"/>
                <a:ea typeface="Arial"/>
              </a:rPr>
              <a:t> Change in attitude enabled utilization of favorable </a:t>
            </a:r>
            <a:endParaRPr lang="en-US" sz="2500" kern="0" spc="0">
              <a:solidFill>
                <a:schemeClr val="tx1"/>
              </a:solidFill>
              <a:latin typeface="Gill Sans MT"/>
              <a:ea typeface="Arial"/>
            </a:endParaRPr>
          </a:p>
          <a:p>
            <a:pPr marL="0" indent="0">
              <a:lnSpc>
                <a:spcPct val="100000"/>
              </a:lnSpc>
              <a:spcBef>
                <a:spcPts val="169"/>
              </a:spcBef>
              <a:buNone/>
              <a:defRPr lang="en-US"/>
            </a:pPr>
            <a:r>
              <a:rPr lang="en-US" sz="2500" kern="0" spc="0">
                <a:solidFill>
                  <a:schemeClr val="tx1"/>
                </a:solidFill>
                <a:latin typeface="Gill Sans MT"/>
                <a:ea typeface="Arial"/>
              </a:rPr>
              <a:t>  environment to practice HH more</a:t>
            </a:r>
            <a:endParaRPr lang="en-US" sz="2500" kern="0" spc="0">
              <a:solidFill>
                <a:schemeClr val="tx1"/>
              </a:solidFill>
              <a:latin typeface="Gill Sans MT"/>
              <a:ea typeface="Arial"/>
            </a:endParaRPr>
          </a:p>
          <a:p>
            <a:pPr marL="0" indent="0">
              <a:lnSpc>
                <a:spcPct val="100000"/>
              </a:lnSpc>
              <a:spcBef>
                <a:spcPts val="169"/>
              </a:spcBef>
              <a:buNone/>
              <a:defRPr lang="en-US"/>
            </a:pPr>
            <a:endParaRPr xmlns:mc="http://schemas.openxmlformats.org/markup-compatibility/2006" xmlns:hp="http://schemas.haansoft.com/office/presentation/8.0" lang="en-US" sz="2100" b="0" i="0" u="none" strike="noStrike" kern="0" spc="0" mc:Ignorable="hp" hp:hslEmbossed="0">
              <a:solidFill>
                <a:schemeClr val="tx1"/>
              </a:solidFill>
              <a:latin typeface="Gill Sans MT"/>
              <a:ea typeface="Arial"/>
            </a:endParaRPr>
          </a:p>
          <a:p>
            <a:pPr latinLnBrk="0">
              <a:lnSpc>
                <a:spcPct val="100000"/>
              </a:lnSpc>
              <a:defRPr lang="en-US"/>
            </a:pPr>
            <a:r>
              <a:rPr lang="en-US" sz="2500" spc="0">
                <a:solidFill>
                  <a:srgbClr val="000000">
                    <a:alpha val="100000"/>
                  </a:srgbClr>
                </a:solidFill>
                <a:latin typeface="Gill Sans MT"/>
                <a:ea typeface="Arial"/>
              </a:rPr>
              <a:t>Scheduled rounds and engagement of link persons increased adherence</a:t>
            </a:r>
            <a:endParaRPr lang="en-US" sz="2500" spc="0">
              <a:solidFill>
                <a:srgbClr val="000000">
                  <a:alpha val="100000"/>
                </a:srgbClr>
              </a:solidFill>
              <a:latin typeface="Gill Sans MT"/>
              <a:ea typeface="Arial"/>
            </a:endParaRPr>
          </a:p>
          <a:p>
            <a:pPr marL="0" indent="0" latinLnBrk="0">
              <a:lnSpc>
                <a:spcPct val="100000"/>
              </a:lnSpc>
              <a:buNone/>
              <a:defRPr lang="en-US"/>
            </a:pPr>
            <a:endParaRPr xmlns:mc="http://schemas.openxmlformats.org/markup-compatibility/2006" xmlns:hp="http://schemas.haansoft.com/office/presentation/8.0" lang="en-US" sz="1700" b="0" i="0" u="none" strike="noStrike" kern="1200" spc="0" mc:Ignorable="hp" hp:hslEmbossed="0">
              <a:solidFill>
                <a:srgbClr val="000000"/>
              </a:solidFill>
              <a:latin typeface="Gill Sans MT"/>
              <a:ea typeface="Arial"/>
            </a:endParaRPr>
          </a:p>
          <a:p>
            <a:pPr latinLnBrk="0">
              <a:lnSpc>
                <a:spcPct val="100000"/>
              </a:lnSpc>
              <a:defRPr lang="en-US"/>
            </a:pPr>
            <a:r>
              <a:rPr lang="en-US" sz="2500" b="0" i="0" strike="noStrike">
                <a:solidFill>
                  <a:srgbClr val="000000">
                    <a:alpha val="100000"/>
                  </a:srgbClr>
                </a:solidFill>
                <a:latin typeface="Gill Sans MT"/>
                <a:ea typeface="Arial"/>
              </a:rPr>
              <a:t>There was significant improvement in HH compliance despite minimal change towards availability o</a:t>
            </a:r>
            <a:r>
              <a:rPr lang="en-US" sz="2500" spc="0">
                <a:solidFill>
                  <a:srgbClr val="000000">
                    <a:alpha val="100000"/>
                  </a:srgbClr>
                </a:solidFill>
                <a:latin typeface="Gill Sans MT"/>
                <a:ea typeface="Arial"/>
              </a:rPr>
              <a:t>f functional HH stations at </a:t>
            </a:r>
            <a:r>
              <a:rPr lang="en-US" sz="2500" b="0" i="0" strike="noStrike">
                <a:solidFill>
                  <a:srgbClr val="000000">
                    <a:alpha val="100000"/>
                  </a:srgbClr>
                </a:solidFill>
                <a:latin typeface="Gill Sans MT"/>
                <a:ea typeface="Arial"/>
              </a:rPr>
              <a:t>all points of care</a:t>
            </a:r>
            <a:endParaRPr lang="en-US" sz="2500" b="0" i="0" strike="noStrike">
              <a:solidFill>
                <a:srgbClr val="000000">
                  <a:alpha val="100000"/>
                </a:srgbClr>
              </a:solidFill>
              <a:latin typeface="Gill Sans MT"/>
              <a:ea typeface="Arial"/>
            </a:endParaRPr>
          </a:p>
        </p:txBody>
      </p:sp>
      <p:pic>
        <p:nvPicPr>
          <p:cNvPr id="4" name="Google Shape;222;p10"/>
          <p:cNvPicPr/>
          <p:nvPr/>
        </p:nvPicPr>
        <p:blipFill rotWithShape="1">
          <a:blip r:embed="rId3">
            <a:alphaModFix/>
          </a:blip>
          <a:stretch>
            <a:fillRect/>
          </a:stretch>
        </p:blipFill>
        <p:spPr>
          <a:xfrm>
            <a:off x="179499" y="6165304"/>
            <a:ext cx="8784989" cy="692696"/>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65306" y="0"/>
            <a:ext cx="1008112" cy="1028369"/>
          </a:xfrm>
          <a:prstGeom prst="rect">
            <a:avLst/>
          </a:prstGeom>
          <a:noFill/>
          <a:ln>
            <a:noFill/>
          </a:ln>
        </p:spPr>
      </p:pic>
      <p:pic>
        <p:nvPicPr>
          <p:cNvPr id="6" name="Picture 5"/>
          <p:cNvPicPr>
            <a:picLocks noChangeAspect="1"/>
          </p:cNvPicPr>
          <p:nvPr/>
        </p:nvPicPr>
        <p:blipFill rotWithShape="1">
          <a:blip r:embed="rId5"/>
          <a:stretch>
            <a:fillRect/>
          </a:stretch>
        </p:blipFill>
        <p:spPr>
          <a:xfrm>
            <a:off x="8010376" y="-55963"/>
            <a:ext cx="1044128" cy="1152141"/>
          </a:xfrm>
          <a:prstGeom prst="rect">
            <a:avLst/>
          </a:prstGeom>
        </p:spPr>
      </p:pic>
    </p:spTree>
  </p:cSld>
  <p:clrMapOvr>
    <a:masterClrMapping/>
  </p:clrMapOvr>
  <p:transition xmlns:mc="http://schemas.openxmlformats.org/markup-compatibility/2006" xmlns:hp="http://schemas.haansoft.com/office/presentation/8.0" mc:Ignorable="hp" hp:hslDur="500"/>
</p:sld>
</file>

<file path=ppt/slides/slide1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647550" y="188640"/>
            <a:ext cx="6948772" cy="828092"/>
          </a:xfrm>
        </p:spPr>
        <p:txBody>
          <a:bodyPr>
            <a:normAutofit/>
          </a:bodyPr>
          <a:lstStyle/>
          <a:p>
            <a:pPr lvl="0" algn="ctr">
              <a:defRPr lang="en-US"/>
            </a:pPr>
            <a:r>
              <a:rPr lang="en-US" sz="3200" b="1">
                <a:latin typeface="Gill Sans MT"/>
              </a:rPr>
              <a:t>Conclusion 	</a:t>
            </a:r>
            <a:endParaRPr lang="en-US" sz="3200" b="1">
              <a:latin typeface="Gill Sans MT"/>
            </a:endParaRPr>
          </a:p>
        </p:txBody>
      </p:sp>
      <p:sp>
        <p:nvSpPr>
          <p:cNvPr id="3" name="Content Placeholder 2"/>
          <p:cNvSpPr>
            <a:spLocks noGrp="1"/>
          </p:cNvSpPr>
          <p:nvPr>
            <p:ph idx="1"/>
          </p:nvPr>
        </p:nvSpPr>
        <p:spPr>
          <a:xfrm>
            <a:off x="467544" y="1268772"/>
            <a:ext cx="8460940" cy="4284464"/>
          </a:xfrm>
        </p:spPr>
        <p:txBody>
          <a:bodyPr vert="horz" wrap="square" lIns="91440" tIns="45720" rIns="91440" bIns="45720" anchor="t">
            <a:normAutofit/>
          </a:bodyPr>
          <a:lstStyle/>
          <a:p>
            <a:pPr marL="0" indent="0" latinLnBrk="0">
              <a:buClr>
                <a:schemeClr val="tx1"/>
              </a:buClr>
              <a:buNone/>
              <a:defRPr lang="en-US"/>
            </a:pPr>
            <a:endParaRPr lang="en-US" altLang="" sz="2600" spc="200">
              <a:solidFill>
                <a:schemeClr val="tx1"/>
              </a:solidFill>
              <a:latin typeface="Arial"/>
              <a:ea typeface="Arial"/>
              <a:cs typeface="Arial"/>
            </a:endParaRPr>
          </a:p>
          <a:p>
            <a:pPr marL="0" indent="0">
              <a:lnSpc>
                <a:spcPct val="100000"/>
              </a:lnSpc>
              <a:buClr>
                <a:schemeClr val="tx1"/>
              </a:buClr>
              <a:buNone/>
              <a:defRPr lang="en-US"/>
            </a:pPr>
            <a:r>
              <a:rPr lang="en-US" sz="2600" spc="0">
                <a:solidFill>
                  <a:schemeClr val="tx1"/>
                </a:solidFill>
                <a:latin typeface="Gill Sans MT"/>
                <a:cs typeface="Arial"/>
              </a:rPr>
              <a:t>Remarkable hand hygiene improvement can be realized in resource strained situations  if low cost interventions are adopted. However, optimal and more sustainable achievements require multimodal approach which calls for extra  resources. </a:t>
            </a:r>
            <a:endParaRPr lang="en-US" sz="2600" spc="0">
              <a:solidFill>
                <a:schemeClr val="tx1"/>
              </a:solidFill>
              <a:latin typeface="Arial"/>
              <a:cs typeface="Arial"/>
            </a:endParaRPr>
          </a:p>
        </p:txBody>
      </p:sp>
      <p:pic>
        <p:nvPicPr>
          <p:cNvPr id="4" name="Google Shape;222;p10"/>
          <p:cNvPicPr/>
          <p:nvPr/>
        </p:nvPicPr>
        <p:blipFill rotWithShape="1">
          <a:blip r:embed="rId3">
            <a:alphaModFix/>
          </a:blip>
          <a:stretch>
            <a:fillRect/>
          </a:stretch>
        </p:blipFill>
        <p:spPr>
          <a:xfrm>
            <a:off x="215516" y="6201308"/>
            <a:ext cx="8712968" cy="656692"/>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0" y="-4835"/>
            <a:ext cx="1008112" cy="1100377"/>
          </a:xfrm>
          <a:prstGeom prst="rect">
            <a:avLst/>
          </a:prstGeom>
          <a:noFill/>
          <a:ln>
            <a:noFill/>
          </a:ln>
        </p:spPr>
      </p:pic>
      <p:pic>
        <p:nvPicPr>
          <p:cNvPr id="6" name="Picture 5"/>
          <p:cNvPicPr>
            <a:picLocks noChangeAspect="1"/>
          </p:cNvPicPr>
          <p:nvPr/>
        </p:nvPicPr>
        <p:blipFill rotWithShape="1">
          <a:blip r:embed="rId5"/>
          <a:stretch>
            <a:fillRect/>
          </a:stretch>
        </p:blipFill>
        <p:spPr>
          <a:xfrm>
            <a:off x="8168355" y="-28444"/>
            <a:ext cx="972096" cy="1116124"/>
          </a:xfrm>
          <a:prstGeom prst="rect">
            <a:avLst/>
          </a:prstGeom>
        </p:spPr>
      </p:pic>
    </p:spTree>
  </p:cSld>
  <p:clrMapOvr>
    <a:masterClrMapping/>
  </p:clrMapOvr>
  <p:transition xmlns:mc="http://schemas.openxmlformats.org/markup-compatibility/2006" xmlns:hp="http://schemas.haansoft.com/office/presentation/8.0" mc:Ignorable="hp" hp:hslDur="500"/>
</p:sld>
</file>

<file path=ppt/slides/slide1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647550" y="188640"/>
            <a:ext cx="6948772" cy="828092"/>
          </a:xfrm>
        </p:spPr>
        <p:txBody>
          <a:bodyPr>
            <a:normAutofit/>
          </a:bodyPr>
          <a:lstStyle/>
          <a:p>
            <a:pPr lvl="0" algn="ctr">
              <a:defRPr lang="en-US"/>
            </a:pPr>
            <a:r>
              <a:rPr lang="en-US" sz="3200" b="1">
                <a:latin typeface="Gill Sans MT"/>
              </a:rPr>
              <a:t>Acknowledgement	</a:t>
            </a:r>
            <a:endParaRPr lang="en-US" sz="3200" b="1">
              <a:latin typeface="Gill Sans MT"/>
            </a:endParaRPr>
          </a:p>
        </p:txBody>
      </p:sp>
      <p:sp>
        <p:nvSpPr>
          <p:cNvPr id="3" name="Content Placeholder 2"/>
          <p:cNvSpPr>
            <a:spLocks noGrp="1"/>
          </p:cNvSpPr>
          <p:nvPr>
            <p:ph idx="1"/>
          </p:nvPr>
        </p:nvSpPr>
        <p:spPr>
          <a:xfrm>
            <a:off x="755588" y="1556804"/>
            <a:ext cx="8172908" cy="4284464"/>
          </a:xfrm>
        </p:spPr>
        <p:txBody>
          <a:bodyPr vert="horz" wrap="square" lIns="91440" tIns="45720" rIns="91440" bIns="45720" anchor="t">
            <a:normAutofit/>
          </a:bodyPr>
          <a:lstStyle/>
          <a:p>
            <a:pPr>
              <a:buFont typeface="Wingdings"/>
              <a:buChar char="§"/>
              <a:defRPr lang="en-US"/>
            </a:pPr>
            <a:r>
              <a:rPr lang="en-GB" sz="2500">
                <a:solidFill>
                  <a:schemeClr val="tx1"/>
                </a:solidFill>
                <a:latin typeface="Gill Sans MT"/>
                <a:cs typeface="Arial"/>
              </a:rPr>
              <a:t>Hospital Management Team of Murang’a County Referral hospital </a:t>
            </a:r>
            <a:endParaRPr lang="en-GB" sz="2500">
              <a:latin typeface="Gill Sans MT"/>
              <a:cs typeface="Arial"/>
            </a:endParaRPr>
          </a:p>
          <a:p>
            <a:pPr marL="0" indent="0">
              <a:buFont typeface="Wingdings"/>
              <a:buNone/>
              <a:defRPr lang="en-US"/>
            </a:pPr>
            <a:endParaRPr lang="en-US" sz="1400">
              <a:latin typeface="Gill Sans MT"/>
              <a:cs typeface="Arial"/>
            </a:endParaRPr>
          </a:p>
          <a:p>
            <a:pPr>
              <a:buFont typeface="Wingdings"/>
              <a:buChar char="§"/>
              <a:defRPr lang="en-US"/>
            </a:pPr>
            <a:r>
              <a:rPr lang="en-GB" sz="2500">
                <a:latin typeface="Gill Sans MT"/>
                <a:cs typeface="Arial"/>
              </a:rPr>
              <a:t>Hospital IPC committe</a:t>
            </a:r>
            <a:r>
              <a:rPr lang="en-US" sz="2500">
                <a:latin typeface="Gill Sans MT"/>
                <a:cs typeface="Arial"/>
              </a:rPr>
              <a:t>e</a:t>
            </a:r>
            <a:endParaRPr lang="en-US" sz="2500">
              <a:latin typeface="Gill Sans MT"/>
              <a:cs typeface="Arial"/>
            </a:endParaRPr>
          </a:p>
          <a:p>
            <a:pPr marL="0" indent="0">
              <a:buFont typeface="Wingdings"/>
              <a:buNone/>
              <a:defRPr lang="en-US"/>
            </a:pPr>
            <a:endParaRPr lang="en-US" sz="1500">
              <a:latin typeface="Gill Sans MT"/>
              <a:cs typeface="Arial"/>
            </a:endParaRPr>
          </a:p>
          <a:p>
            <a:pPr>
              <a:buFont typeface="Wingdings"/>
              <a:buChar char="§"/>
              <a:defRPr lang="en-US"/>
            </a:pPr>
            <a:r>
              <a:rPr lang="en-GB" sz="2500">
                <a:latin typeface="Gill Sans MT"/>
                <a:cs typeface="Arial"/>
              </a:rPr>
              <a:t>Co-authors</a:t>
            </a:r>
            <a:endParaRPr lang="en-GB" sz="2500">
              <a:latin typeface="Gill Sans MT"/>
              <a:cs typeface="Arial"/>
            </a:endParaRPr>
          </a:p>
          <a:p>
            <a:pPr marL="0" indent="0">
              <a:buFont typeface="Wingdings"/>
              <a:buNone/>
              <a:defRPr lang="en-US"/>
            </a:pPr>
            <a:endParaRPr lang="en-GB" sz="1500">
              <a:latin typeface="Gill Sans MT"/>
              <a:cs typeface="Arial"/>
            </a:endParaRPr>
          </a:p>
          <a:p>
            <a:pPr>
              <a:buFont typeface="Wingdings"/>
              <a:buChar char="§"/>
              <a:defRPr lang="en-US"/>
            </a:pPr>
            <a:r>
              <a:rPr lang="en-US" sz="2500">
                <a:latin typeface="Gill Sans MT"/>
              </a:rPr>
              <a:t>USAID Medicines, Technologies, and Pharmaceutical Services</a:t>
            </a:r>
            <a:r>
              <a:rPr lang="en-GB" sz="2500">
                <a:latin typeface="Gill Sans MT"/>
                <a:cs typeface="Arial"/>
              </a:rPr>
              <a:t> program (MTaPs)</a:t>
            </a:r>
            <a:endParaRPr lang="en-GB" sz="2500">
              <a:latin typeface="Gill Sans MT"/>
              <a:cs typeface="Arial"/>
            </a:endParaRPr>
          </a:p>
          <a:p>
            <a:pPr latinLnBrk="0">
              <a:buClr>
                <a:schemeClr val="tx1"/>
              </a:buClr>
              <a:buFont typeface="Wingdings"/>
              <a:buChar char="§"/>
              <a:defRPr lang="en-US"/>
            </a:pPr>
            <a:endParaRPr lang="en-US" altLang="" sz="2500" spc="200">
              <a:solidFill>
                <a:srgbClr val="000000"/>
              </a:solidFill>
              <a:latin typeface="Gill Sans MT"/>
              <a:ea typeface="Arial"/>
              <a:cs typeface="Arial"/>
            </a:endParaRPr>
          </a:p>
          <a:p>
            <a:pPr latinLnBrk="0">
              <a:buClr>
                <a:schemeClr val="tx1"/>
              </a:buClr>
              <a:buFont typeface="Wingdings"/>
              <a:buChar char="§"/>
              <a:defRPr lang="en-US"/>
            </a:pPr>
            <a:endParaRPr lang="en-US" altLang="" sz="2500" spc="0">
              <a:solidFill>
                <a:srgbClr val="000000">
                  <a:alpha val="100000"/>
                </a:srgbClr>
              </a:solidFill>
              <a:latin typeface="Gill Sans MT"/>
              <a:ea typeface="Arial"/>
            </a:endParaRPr>
          </a:p>
        </p:txBody>
      </p:sp>
      <p:pic>
        <p:nvPicPr>
          <p:cNvPr id="4" name="Google Shape;222;p10"/>
          <p:cNvPicPr/>
          <p:nvPr/>
        </p:nvPicPr>
        <p:blipFill rotWithShape="1">
          <a:blip r:embed="rId3">
            <a:alphaModFix/>
          </a:blip>
          <a:stretch>
            <a:fillRect/>
          </a:stretch>
        </p:blipFill>
        <p:spPr>
          <a:xfrm>
            <a:off x="215516" y="6201308"/>
            <a:ext cx="8712968" cy="656692"/>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0" y="-4835"/>
            <a:ext cx="1008112" cy="1100377"/>
          </a:xfrm>
          <a:prstGeom prst="rect">
            <a:avLst/>
          </a:prstGeom>
          <a:noFill/>
          <a:ln>
            <a:noFill/>
          </a:ln>
        </p:spPr>
      </p:pic>
      <p:pic>
        <p:nvPicPr>
          <p:cNvPr id="6" name="Picture 5"/>
          <p:cNvPicPr>
            <a:picLocks noChangeAspect="1"/>
          </p:cNvPicPr>
          <p:nvPr/>
        </p:nvPicPr>
        <p:blipFill rotWithShape="1">
          <a:blip r:embed="rId5"/>
          <a:stretch>
            <a:fillRect/>
          </a:stretch>
        </p:blipFill>
        <p:spPr>
          <a:xfrm>
            <a:off x="8168355" y="-28444"/>
            <a:ext cx="972096" cy="1116124"/>
          </a:xfrm>
          <a:prstGeom prst="rect">
            <a:avLst/>
          </a:prstGeom>
        </p:spPr>
      </p:pic>
    </p:spTree>
  </p:cSld>
  <p:clrMapOvr>
    <a:masterClrMapping/>
  </p:clrMapOvr>
  <p:transition xmlns:mc="http://schemas.openxmlformats.org/markup-compatibility/2006" xmlns:hp="http://schemas.haansoft.com/office/presentation/8.0" mc:Ignorable="hp" hp:hslDur="50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p:txBody>
          <a:bodyPr/>
          <a:lstStyle/>
          <a:p>
            <a:pPr latinLnBrk="0">
              <a:buClr>
                <a:schemeClr val="tx1"/>
              </a:buClr>
              <a:defRPr lang="en-US"/>
            </a:pPr>
            <a:endParaRPr lang="en-US" altLang="" sz="2400">
              <a:latin typeface="Arial"/>
              <a:cs typeface="Arial"/>
            </a:endParaRPr>
          </a:p>
          <a:p>
            <a:pPr marL="0" indent="0" latinLnBrk="0">
              <a:buClr>
                <a:schemeClr val="tx1"/>
              </a:buClr>
              <a:buNone/>
              <a:defRPr lang="en-US"/>
            </a:pPr>
            <a:endParaRPr lang="en-US" altLang="" sz="2400">
              <a:latin typeface="Arial"/>
              <a:cs typeface="Arial"/>
            </a:endParaRPr>
          </a:p>
        </p:txBody>
      </p:sp>
      <p:pic>
        <p:nvPicPr>
          <p:cNvPr id="4" name="Google Shape;222;p10"/>
          <p:cNvPicPr/>
          <p:nvPr/>
        </p:nvPicPr>
        <p:blipFill rotWithShape="1">
          <a:blip r:embed="rId3">
            <a:alphaModFix/>
          </a:blip>
          <a:stretch>
            <a:fillRect/>
          </a:stretch>
        </p:blipFill>
        <p:spPr>
          <a:xfrm>
            <a:off x="287524" y="6129300"/>
            <a:ext cx="8856476" cy="728700"/>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2771" y="-1488"/>
            <a:ext cx="961271" cy="1100377"/>
          </a:xfrm>
          <a:prstGeom prst="rect">
            <a:avLst/>
          </a:prstGeom>
          <a:noFill/>
          <a:ln>
            <a:noFill/>
          </a:ln>
        </p:spPr>
      </p:pic>
      <p:pic>
        <p:nvPicPr>
          <p:cNvPr id="6" name="Picture 5"/>
          <p:cNvPicPr>
            <a:picLocks noChangeAspect="1"/>
          </p:cNvPicPr>
          <p:nvPr/>
        </p:nvPicPr>
        <p:blipFill rotWithShape="1">
          <a:blip r:embed="rId5"/>
          <a:stretch>
            <a:fillRect/>
          </a:stretch>
        </p:blipFill>
        <p:spPr>
          <a:xfrm>
            <a:off x="8192576" y="-17235"/>
            <a:ext cx="1008100" cy="1116124"/>
          </a:xfrm>
          <a:prstGeom prst="rect">
            <a:avLst/>
          </a:prstGeom>
        </p:spPr>
      </p:pic>
      <p:pic>
        <p:nvPicPr>
          <p:cNvPr id="8" name="Picture 7"/>
          <p:cNvPicPr>
            <a:picLocks noChangeAspect="1"/>
          </p:cNvPicPr>
          <p:nvPr/>
        </p:nvPicPr>
        <p:blipFill>
          <a:blip r:embed="rId6"/>
          <a:stretch>
            <a:fillRect/>
          </a:stretch>
        </p:blipFill>
        <p:spPr>
          <a:xfrm>
            <a:off x="0" y="1097098"/>
            <a:ext cx="9200675" cy="5021317"/>
          </a:xfrm>
          <a:prstGeom prst="rect">
            <a:avLst/>
          </a:prstGeom>
        </p:spPr>
      </p:pic>
    </p:spTree>
  </p:cSld>
  <p:clrMapOvr>
    <a:masterClrMapping/>
  </p:clrMapOvr>
</p:sld>
</file>

<file path=ppt/slides/slide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1044308" y="80635"/>
            <a:ext cx="7056084" cy="900092"/>
          </a:xfrm>
        </p:spPr>
        <p:txBody>
          <a:bodyPr>
            <a:normAutofit/>
          </a:bodyPr>
          <a:lstStyle/>
          <a:p>
            <a:pPr lvl="0" algn="ctr">
              <a:defRPr lang="en-US"/>
            </a:pPr>
            <a:r>
              <a:rPr lang="en-US" sz="3200" b="1">
                <a:latin typeface="Gill Sans MT"/>
              </a:rPr>
              <a:t>Background</a:t>
            </a:r>
            <a:endParaRPr lang="en-US" sz="3200" b="1">
              <a:latin typeface="Gill Sans MT"/>
            </a:endParaRPr>
          </a:p>
        </p:txBody>
      </p:sp>
      <p:sp>
        <p:nvSpPr>
          <p:cNvPr id="3" name="Content Placeholder 2"/>
          <p:cNvSpPr>
            <a:spLocks noGrp="1"/>
          </p:cNvSpPr>
          <p:nvPr>
            <p:ph idx="1"/>
          </p:nvPr>
        </p:nvSpPr>
        <p:spPr>
          <a:xfrm>
            <a:off x="935596" y="1340768"/>
            <a:ext cx="7956884" cy="4968552"/>
          </a:xfrm>
        </p:spPr>
        <p:txBody>
          <a:bodyPr vert="horz" wrap="square" lIns="91440" tIns="45720" rIns="91440" bIns="45720" anchor="t">
            <a:normAutofit/>
          </a:bodyPr>
          <a:lstStyle/>
          <a:p>
            <a:pPr marL="0" indent="0">
              <a:lnSpc>
                <a:spcPct val="100000"/>
              </a:lnSpc>
              <a:spcBef>
                <a:spcPts val="0"/>
              </a:spcBef>
              <a:buClr>
                <a:srgbClr val="000000"/>
              </a:buClr>
              <a:buFont typeface="Wingdings"/>
              <a:buChar char="§"/>
              <a:defRPr lang="en-US"/>
            </a:pPr>
            <a:r>
              <a:rPr lang="en-US" sz="2400" spc="0">
                <a:solidFill>
                  <a:srgbClr val="000000"/>
                </a:solidFill>
                <a:latin typeface="Gill Sans MT"/>
                <a:ea typeface="Times New Roman"/>
                <a:cs typeface="Arial"/>
              </a:rPr>
              <a:t>Hand hygiene is key in reductions of HAIs. </a:t>
            </a:r>
            <a:endParaRPr lang="en-US"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None/>
              <a:defRPr lang="en-US"/>
            </a:pPr>
            <a:endParaRPr lang="en-US"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Char char="§"/>
              <a:defRPr lang="en-US"/>
            </a:pPr>
            <a:r>
              <a:rPr lang="en-US" sz="2400" spc="0">
                <a:solidFill>
                  <a:srgbClr val="000000"/>
                </a:solidFill>
                <a:latin typeface="Gill Sans MT"/>
                <a:ea typeface="Times New Roman"/>
                <a:cs typeface="Arial"/>
              </a:rPr>
              <a:t>80% of HAIs are transmitted via HCWs' hands. </a:t>
            </a:r>
            <a:endParaRPr lang="en-US"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None/>
              <a:defRPr lang="en-US"/>
            </a:pPr>
            <a:endParaRPr lang="en-US"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Char char="§"/>
              <a:defRPr lang="en-US"/>
            </a:pPr>
            <a:r>
              <a:rPr lang="en-US" sz="2400" spc="0">
                <a:solidFill>
                  <a:srgbClr val="000000"/>
                </a:solidFill>
                <a:latin typeface="Gill Sans MT"/>
                <a:ea typeface="Times New Roman"/>
                <a:cs typeface="Arial"/>
              </a:rPr>
              <a:t>Globally 1 in 6 health facilities lack basic hygiene facilities (2019 WHO/UNICEF).WHA resolution  2019 </a:t>
            </a:r>
            <a:endParaRPr lang="en-US"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None/>
              <a:defRPr lang="en-US"/>
            </a:pPr>
            <a:endParaRPr lang="en-US"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Char char="§"/>
              <a:defRPr lang="en-US"/>
            </a:pPr>
            <a:r>
              <a:rPr lang="en-US" sz="2400" spc="0">
                <a:solidFill>
                  <a:srgbClr val="000000"/>
                </a:solidFill>
                <a:latin typeface="Gill Sans MT"/>
                <a:ea typeface="Times New Roman"/>
                <a:cs typeface="Arial"/>
              </a:rPr>
              <a:t>Over 90% HCWs do not adhere to recommended  hand hygiene practices</a:t>
            </a:r>
            <a:endParaRPr lang="en-US"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None/>
              <a:defRPr lang="en-US"/>
            </a:pPr>
            <a:endParaRPr lang="en-US"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Char char="§"/>
              <a:defRPr lang="en-US"/>
            </a:pPr>
            <a:r>
              <a:rPr lang="en-US" altLang="" sz="2400" spc="0">
                <a:solidFill>
                  <a:srgbClr val="000000"/>
                </a:solidFill>
                <a:latin typeface="Gill Sans MT"/>
                <a:ea typeface="Times New Roman"/>
                <a:cs typeface="Arial"/>
              </a:rPr>
              <a:t>62% of HFs in Kenya lack functional HH stations at point of care </a:t>
            </a:r>
            <a:endParaRPr lang="en-US" altLang=""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Char char="§"/>
              <a:defRPr lang="en-US"/>
            </a:pPr>
            <a:endParaRPr lang="en-US" altLang="" sz="2400" spc="0">
              <a:solidFill>
                <a:srgbClr val="000000"/>
              </a:solidFill>
              <a:latin typeface="Gill Sans MT"/>
              <a:ea typeface="Times New Roman"/>
              <a:cs typeface="Arial"/>
            </a:endParaRPr>
          </a:p>
          <a:p>
            <a:pPr marL="0" indent="0">
              <a:lnSpc>
                <a:spcPct val="100000"/>
              </a:lnSpc>
              <a:spcBef>
                <a:spcPts val="0"/>
              </a:spcBef>
              <a:buClr>
                <a:srgbClr val="000000"/>
              </a:buClr>
              <a:buNone/>
              <a:defRPr lang="en-US"/>
            </a:pPr>
            <a:endParaRPr lang="en-US" altLang=""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Char char="§"/>
              <a:defRPr lang="en-US"/>
            </a:pPr>
            <a:endParaRPr lang="en-US" altLang=""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None/>
              <a:defRPr lang="en-US"/>
            </a:pPr>
            <a:endParaRPr lang="en-US" altLang="" sz="2400" spc="0">
              <a:solidFill>
                <a:srgbClr val="000000"/>
              </a:solidFill>
              <a:latin typeface="Gill Sans MT"/>
              <a:ea typeface="Times New Roman"/>
              <a:cs typeface="Arial"/>
            </a:endParaRPr>
          </a:p>
          <a:p>
            <a:pPr marL="0" indent="0">
              <a:lnSpc>
                <a:spcPct val="100000"/>
              </a:lnSpc>
              <a:spcBef>
                <a:spcPts val="0"/>
              </a:spcBef>
              <a:buClr>
                <a:srgbClr val="000000"/>
              </a:buClr>
              <a:buFont typeface="Wingdings"/>
              <a:buChar char="§"/>
              <a:defRPr lang="en-US"/>
            </a:pPr>
            <a:endParaRPr lang="en-US" altLang="" sz="2400" spc="0">
              <a:solidFill>
                <a:srgbClr val="000000"/>
              </a:solidFill>
              <a:latin typeface="Arial"/>
              <a:ea typeface="Times New Roman"/>
              <a:cs typeface="Arial"/>
            </a:endParaRPr>
          </a:p>
        </p:txBody>
      </p:sp>
      <p:pic>
        <p:nvPicPr>
          <p:cNvPr id="10" name="Google Shape;222;p10"/>
          <p:cNvPicPr/>
          <p:nvPr/>
        </p:nvPicPr>
        <p:blipFill rotWithShape="1">
          <a:blip r:embed="rId3">
            <a:alphaModFix/>
          </a:blip>
          <a:stretch>
            <a:fillRect/>
          </a:stretch>
        </p:blipFill>
        <p:spPr>
          <a:xfrm>
            <a:off x="467544" y="6281936"/>
            <a:ext cx="8748465" cy="576064"/>
          </a:xfrm>
          <a:prstGeom prst="rect">
            <a:avLst/>
          </a:prstGeom>
          <a:noFill/>
          <a:ln>
            <a:noFill/>
          </a:ln>
        </p:spPr>
      </p:pic>
      <p:pic>
        <p:nvPicPr>
          <p:cNvPr id="11" name="Picture 10"/>
          <p:cNvPicPr>
            <a:picLocks noChangeAspect="1" noChangeArrowheads="1"/>
          </p:cNvPicPr>
          <p:nvPr/>
        </p:nvPicPr>
        <p:blipFill rotWithShape="1">
          <a:blip r:embed="rId4"/>
          <a:srcRect/>
          <a:stretch>
            <a:fillRect/>
          </a:stretch>
        </p:blipFill>
        <p:spPr>
          <a:xfrm>
            <a:off x="47033" y="-99386"/>
            <a:ext cx="997275" cy="1100377"/>
          </a:xfrm>
          <a:prstGeom prst="rect">
            <a:avLst/>
          </a:prstGeom>
          <a:noFill/>
          <a:ln>
            <a:noFill/>
          </a:ln>
        </p:spPr>
      </p:pic>
      <p:pic>
        <p:nvPicPr>
          <p:cNvPr id="12" name="Picture 11"/>
          <p:cNvPicPr>
            <a:picLocks noChangeAspect="1"/>
          </p:cNvPicPr>
          <p:nvPr/>
        </p:nvPicPr>
        <p:blipFill rotWithShape="1">
          <a:blip r:embed="rId5"/>
          <a:stretch>
            <a:fillRect/>
          </a:stretch>
        </p:blipFill>
        <p:spPr>
          <a:xfrm>
            <a:off x="7848364" y="0"/>
            <a:ext cx="1008100" cy="1152141"/>
          </a:xfrm>
          <a:prstGeom prst="rect">
            <a:avLst/>
          </a:prstGeom>
        </p:spPr>
      </p:pic>
    </p:spTree>
  </p:cSld>
  <p:clrMapOvr>
    <a:masterClrMapping/>
  </p:clrMapOvr>
  <p:transition xmlns:mc="http://schemas.openxmlformats.org/markup-compatibility/2006" xmlns:hp="http://schemas.haansoft.com/office/presentation/8.0" mc:Ignorable="hp" hp:hslDur="500"/>
</p:sld>
</file>

<file path=ppt/slides/slide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1295636" y="188640"/>
            <a:ext cx="7416824" cy="648072"/>
          </a:xfrm>
        </p:spPr>
        <p:txBody>
          <a:bodyPr>
            <a:noAutofit/>
          </a:bodyPr>
          <a:lstStyle/>
          <a:p>
            <a:pPr latinLnBrk="0">
              <a:defRPr lang="en-US"/>
            </a:pPr>
            <a:r>
              <a:rPr lang="en-US" sz="3200" b="1">
                <a:latin typeface="Gill Sans MT"/>
              </a:rPr>
              <a:t>Background cont.....</a:t>
            </a:r>
            <a:endParaRPr lang="en-US" sz="3200" b="1">
              <a:latin typeface="Gill Sans MT"/>
            </a:endParaRPr>
          </a:p>
        </p:txBody>
      </p:sp>
      <p:sp>
        <p:nvSpPr>
          <p:cNvPr id="3" name="Content Placeholder 2"/>
          <p:cNvSpPr>
            <a:spLocks noGrp="1"/>
          </p:cNvSpPr>
          <p:nvPr>
            <p:ph idx="1"/>
          </p:nvPr>
        </p:nvSpPr>
        <p:spPr>
          <a:xfrm>
            <a:off x="1223628" y="980728"/>
            <a:ext cx="7668852" cy="5256584"/>
          </a:xfrm>
        </p:spPr>
        <p:txBody>
          <a:bodyPr vert="horz" wrap="square" lIns="91440" tIns="45720" rIns="91440" bIns="45720" anchor="t">
            <a:normAutofit lnSpcReduction="10000"/>
          </a:bodyPr>
          <a:lstStyle/>
          <a:p>
            <a:pPr>
              <a:lnSpc>
                <a:spcPct val="120000"/>
              </a:lnSpc>
              <a:spcAft>
                <a:spcPts val="989"/>
              </a:spcAft>
              <a:buClr>
                <a:srgbClr val="000000"/>
              </a:buClr>
              <a:buFont typeface="Wingdings"/>
              <a:buChar char="§"/>
              <a:defRPr lang="en-US"/>
            </a:pPr>
            <a:r>
              <a:rPr lang="en-US" sz="2500">
                <a:solidFill>
                  <a:srgbClr val="000000">
                    <a:alpha val="100000"/>
                  </a:srgbClr>
                </a:solidFill>
                <a:latin typeface="Gill Sans MT"/>
                <a:ea typeface="Times New Roman"/>
                <a:cs typeface="Arial"/>
              </a:rPr>
              <a:t>Hence risk of HAIs and poor quality of service </a:t>
            </a:r>
            <a:r>
              <a:rPr lang="en-US" sz="2500" spc="0">
                <a:solidFill>
                  <a:srgbClr val="000000">
                    <a:alpha val="100000"/>
                  </a:srgbClr>
                </a:solidFill>
                <a:latin typeface="Gill Sans MT"/>
                <a:ea typeface="Times New Roman"/>
                <a:cs typeface="Arial"/>
              </a:rPr>
              <a:t>contrary </a:t>
            </a:r>
            <a:r>
              <a:rPr lang="en-US" sz="2500" spc="0">
                <a:solidFill>
                  <a:srgbClr val="000000"/>
                </a:solidFill>
                <a:latin typeface="Gill Sans MT"/>
                <a:ea typeface="Times New Roman"/>
                <a:cs typeface="Arial"/>
              </a:rPr>
              <a:t>to the National IPC guidelines 2021. </a:t>
            </a:r>
            <a:endParaRPr lang="en-US" sz="2500">
              <a:solidFill>
                <a:srgbClr val="000000">
                  <a:alpha val="100000"/>
                </a:srgbClr>
              </a:solidFill>
              <a:latin typeface="Gill Sans MT"/>
              <a:ea typeface="Times New Roman"/>
              <a:cs typeface="Arial"/>
            </a:endParaRPr>
          </a:p>
          <a:p>
            <a:pPr marL="0" indent="0">
              <a:lnSpc>
                <a:spcPct val="120000"/>
              </a:lnSpc>
              <a:spcBef>
                <a:spcPts val="1400"/>
              </a:spcBef>
              <a:buNone/>
              <a:defRPr lang="en-US"/>
            </a:pPr>
            <a:r>
              <a:rPr lang="en-US" altLang="" sz="2500" b="1" spc="0">
                <a:solidFill>
                  <a:srgbClr val="000000">
                    <a:alpha val="100000"/>
                  </a:srgbClr>
                </a:solidFill>
                <a:latin typeface="Gill Sans MT"/>
                <a:ea typeface="Arial"/>
              </a:rPr>
              <a:t>Initial situation at MCRH</a:t>
            </a:r>
            <a:endParaRPr lang="en-US" altLang="" sz="2500" b="1" spc="0">
              <a:solidFill>
                <a:srgbClr val="000000">
                  <a:alpha val="100000"/>
                </a:srgbClr>
              </a:solidFill>
              <a:latin typeface="Gill Sans MT"/>
              <a:ea typeface="Arial"/>
            </a:endParaRPr>
          </a:p>
          <a:p>
            <a:pPr marL="0" indent="0">
              <a:lnSpc>
                <a:spcPct val="120000"/>
              </a:lnSpc>
              <a:spcBef>
                <a:spcPts val="1400"/>
              </a:spcBef>
              <a:buFont typeface="Wingdings"/>
              <a:buChar char="§"/>
              <a:defRPr lang="en-US"/>
            </a:pPr>
            <a:r>
              <a:rPr lang="en-US" sz="2500" spc="0">
                <a:solidFill>
                  <a:srgbClr val="000000">
                    <a:alpha val="100000"/>
                  </a:srgbClr>
                </a:solidFill>
                <a:latin typeface="Gill Sans MT"/>
                <a:ea typeface="Arial"/>
              </a:rPr>
              <a:t>Availability of functional HH stations </a:t>
            </a:r>
            <a:r>
              <a:rPr lang="en-US" sz="2500" spc="0">
                <a:solidFill>
                  <a:schemeClr val="tx1"/>
                </a:solidFill>
                <a:latin typeface="Gill Sans MT"/>
                <a:ea typeface="Arial"/>
              </a:rPr>
              <a:t>at points of care </a:t>
            </a:r>
            <a:r>
              <a:rPr lang="en-US" sz="2500" spc="0">
                <a:solidFill>
                  <a:srgbClr val="000000">
                    <a:alpha val="100000"/>
                  </a:srgbClr>
                </a:solidFill>
                <a:latin typeface="Gill Sans MT"/>
                <a:ea typeface="Arial"/>
              </a:rPr>
              <a:t>- 50%, </a:t>
            </a:r>
            <a:endParaRPr lang="en-US" sz="2500" spc="0">
              <a:solidFill>
                <a:srgbClr val="000000">
                  <a:alpha val="100000"/>
                </a:srgbClr>
              </a:solidFill>
              <a:latin typeface="Gill Sans MT"/>
              <a:ea typeface="Arial"/>
            </a:endParaRPr>
          </a:p>
          <a:p>
            <a:pPr marL="0" indent="0">
              <a:lnSpc>
                <a:spcPct val="120000"/>
              </a:lnSpc>
              <a:spcBef>
                <a:spcPts val="1400"/>
              </a:spcBef>
              <a:buFont typeface="Wingdings"/>
              <a:buChar char="§"/>
              <a:defRPr lang="en-US"/>
            </a:pPr>
            <a:r>
              <a:rPr lang="en-US" sz="2500" spc="0">
                <a:solidFill>
                  <a:srgbClr val="000000">
                    <a:alpha val="100000"/>
                  </a:srgbClr>
                </a:solidFill>
                <a:latin typeface="Gill Sans MT"/>
                <a:ea typeface="Arial"/>
              </a:rPr>
              <a:t>HH reminders displayed at key areas - 43%</a:t>
            </a:r>
            <a:endParaRPr lang="en-US" sz="2500" spc="0">
              <a:solidFill>
                <a:srgbClr val="000000">
                  <a:alpha val="100000"/>
                </a:srgbClr>
              </a:solidFill>
              <a:latin typeface="Gill Sans MT"/>
              <a:ea typeface="Arial"/>
            </a:endParaRPr>
          </a:p>
          <a:p>
            <a:pPr marL="0" indent="0">
              <a:lnSpc>
                <a:spcPct val="120000"/>
              </a:lnSpc>
              <a:spcBef>
                <a:spcPts val="1400"/>
              </a:spcBef>
              <a:buFont typeface="Wingdings"/>
              <a:buChar char="§"/>
              <a:defRPr lang="en-US"/>
            </a:pPr>
            <a:r>
              <a:rPr lang="en-US" sz="2500" spc="0">
                <a:solidFill>
                  <a:srgbClr val="000000">
                    <a:alpha val="100000"/>
                  </a:srgbClr>
                </a:solidFill>
                <a:latin typeface="Gill Sans MT"/>
                <a:ea typeface="Arial"/>
              </a:rPr>
              <a:t>Level of knowledge on HH - 35%   </a:t>
            </a:r>
            <a:endParaRPr lang="en-US" sz="2500" spc="0">
              <a:solidFill>
                <a:srgbClr val="000000">
                  <a:alpha val="100000"/>
                </a:srgbClr>
              </a:solidFill>
              <a:latin typeface="Gill Sans MT"/>
              <a:ea typeface="Arial"/>
            </a:endParaRPr>
          </a:p>
          <a:p>
            <a:pPr marL="0" indent="0">
              <a:lnSpc>
                <a:spcPct val="120000"/>
              </a:lnSpc>
              <a:spcBef>
                <a:spcPts val="1400"/>
              </a:spcBef>
              <a:buFont typeface="Wingdings"/>
              <a:buChar char="§"/>
              <a:defRPr lang="en-US"/>
            </a:pPr>
            <a:r>
              <a:rPr lang="en-US" sz="2500" spc="0">
                <a:solidFill>
                  <a:schemeClr val="tx1"/>
                </a:solidFill>
                <a:latin typeface="Gill Sans MT"/>
                <a:ea typeface="Arial"/>
              </a:rPr>
              <a:t>Negative attitude on HH - 14%</a:t>
            </a:r>
            <a:endParaRPr lang="en-US" sz="2500" spc="0">
              <a:solidFill>
                <a:schemeClr val="tx1"/>
              </a:solidFill>
              <a:latin typeface="Gill Sans MT"/>
              <a:ea typeface="Arial"/>
            </a:endParaRPr>
          </a:p>
          <a:p>
            <a:pPr marL="0" indent="0">
              <a:lnSpc>
                <a:spcPct val="120000"/>
              </a:lnSpc>
              <a:spcBef>
                <a:spcPts val="1400"/>
              </a:spcBef>
              <a:buFont typeface="Wingdings"/>
              <a:buChar char="§"/>
              <a:defRPr lang="en-US"/>
            </a:pPr>
            <a:r>
              <a:rPr lang="en-US" sz="2500" spc="0">
                <a:solidFill>
                  <a:schemeClr val="tx1"/>
                </a:solidFill>
                <a:latin typeface="Gill Sans MT"/>
                <a:ea typeface="Arial"/>
              </a:rPr>
              <a:t>Hand hygiene compliance - 31%</a:t>
            </a:r>
            <a:endParaRPr lang="en-US" sz="2500" spc="0">
              <a:solidFill>
                <a:schemeClr val="tx1"/>
              </a:solidFill>
              <a:latin typeface="Gill Sans MT"/>
              <a:ea typeface="Arial"/>
            </a:endParaRPr>
          </a:p>
          <a:p>
            <a:pPr marL="0" indent="0" latinLnBrk="0">
              <a:buNone/>
              <a:defRPr lang="en-US"/>
            </a:pPr>
            <a:endParaRPr lang="en-US" altLang="" sz="2500" spc="0">
              <a:solidFill>
                <a:srgbClr val="ff0000">
                  <a:alpha val="100000"/>
                </a:srgbClr>
              </a:solidFill>
              <a:latin typeface="Arial"/>
              <a:ea typeface="Arial"/>
            </a:endParaRPr>
          </a:p>
        </p:txBody>
      </p:sp>
      <p:pic>
        <p:nvPicPr>
          <p:cNvPr id="4" name="Picture 3"/>
          <p:cNvPicPr>
            <a:picLocks noChangeAspect="1"/>
          </p:cNvPicPr>
          <p:nvPr/>
        </p:nvPicPr>
        <p:blipFill rotWithShape="1">
          <a:blip r:embed="rId2"/>
          <a:stretch>
            <a:fillRect/>
          </a:stretch>
        </p:blipFill>
        <p:spPr>
          <a:xfrm>
            <a:off x="8087623" y="-35869"/>
            <a:ext cx="900088" cy="1008112"/>
          </a:xfrm>
          <a:prstGeom prst="rect">
            <a:avLst/>
          </a:prstGeom>
        </p:spPr>
      </p:pic>
      <p:pic>
        <p:nvPicPr>
          <p:cNvPr id="5" name="Picture 4"/>
          <p:cNvPicPr>
            <a:picLocks noChangeAspect="1" noChangeArrowheads="1"/>
          </p:cNvPicPr>
          <p:nvPr/>
        </p:nvPicPr>
        <p:blipFill rotWithShape="1">
          <a:blip r:embed="rId3"/>
          <a:srcRect/>
          <a:stretch>
            <a:fillRect/>
          </a:stretch>
        </p:blipFill>
        <p:spPr>
          <a:xfrm>
            <a:off x="-36512" y="-47512"/>
            <a:ext cx="1008112" cy="1080133"/>
          </a:xfrm>
          <a:prstGeom prst="rect">
            <a:avLst/>
          </a:prstGeom>
          <a:noFill/>
          <a:ln>
            <a:noFill/>
          </a:ln>
        </p:spPr>
      </p:pic>
      <p:pic>
        <p:nvPicPr>
          <p:cNvPr id="6" name="Google Shape;222;p10"/>
          <p:cNvPicPr/>
          <p:nvPr/>
        </p:nvPicPr>
        <p:blipFill rotWithShape="1">
          <a:blip r:embed="rId4">
            <a:alphaModFix/>
          </a:blip>
          <a:stretch>
            <a:fillRect/>
          </a:stretch>
        </p:blipFill>
        <p:spPr>
          <a:xfrm>
            <a:off x="173630" y="6309320"/>
            <a:ext cx="8718862" cy="548680"/>
          </a:xfrm>
          <a:prstGeom prst="rect">
            <a:avLst/>
          </a:prstGeom>
          <a:noFill/>
          <a:ln>
            <a:noFill/>
          </a:ln>
        </p:spPr>
      </p:pic>
    </p:spTree>
  </p:cSld>
  <p:clrMapOvr>
    <a:masterClrMapping/>
  </p:clrMapOvr>
  <p:transition xmlns:mc="http://schemas.openxmlformats.org/markup-compatibility/2006" xmlns:hp="http://schemas.haansoft.com/office/presentation/8.0" mc:Ignorable="hp" hp:hslDur="500"/>
</p:sld>
</file>

<file path=ppt/slides/slide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idx="0"/>
          </p:nvPr>
        </p:nvSpPr>
        <p:spPr>
          <a:xfrm>
            <a:off x="628650" y="800708"/>
            <a:ext cx="7886700" cy="586607"/>
          </a:xfrm>
        </p:spPr>
        <p:txBody>
          <a:bodyPr>
            <a:normAutofit fontScale="90000"/>
          </a:bodyPr>
          <a:lstStyle/>
          <a:p>
            <a:pPr lvl="0">
              <a:defRPr lang="en-US"/>
            </a:pPr>
            <a:br>
              <a:rPr lang="en-US"/>
            </a:br>
            <a:br>
              <a:rPr lang="en-US"/>
            </a:br>
            <a:br>
              <a:rPr lang="en-US"/>
            </a:br>
            <a:br>
              <a:rPr lang="en-US"/>
            </a:br>
            <a:br>
              <a:rPr lang="en-US"/>
            </a:br>
            <a:br>
              <a:rPr lang="en-US"/>
            </a:br>
            <a:br>
              <a:rPr lang="en-US"/>
            </a:br>
            <a:endParaRPr lang="en-US"/>
          </a:p>
        </p:txBody>
      </p:sp>
      <p:sp>
        <p:nvSpPr>
          <p:cNvPr id="3" name="Content Placeholder 2"/>
          <p:cNvSpPr>
            <a:spLocks noGrp="1"/>
          </p:cNvSpPr>
          <p:nvPr>
            <p:ph idx="1"/>
          </p:nvPr>
        </p:nvSpPr>
        <p:spPr>
          <a:xfrm>
            <a:off x="899592" y="1520787"/>
            <a:ext cx="7812867" cy="4932548"/>
          </a:xfrm>
        </p:spPr>
        <p:txBody>
          <a:bodyPr vert="horz" wrap="square" lIns="91440" tIns="45720" rIns="91440" bIns="45720" anchor="t">
            <a:normAutofit/>
          </a:bodyPr>
          <a:lstStyle/>
          <a:p>
            <a:pPr marL="468058" indent="0">
              <a:lnSpc>
                <a:spcPct val="100000"/>
              </a:lnSpc>
              <a:spcBef>
                <a:spcPts val="0"/>
              </a:spcBef>
              <a:buClr>
                <a:schemeClr val="tx1"/>
              </a:buClr>
              <a:buFont typeface="Wingdings"/>
              <a:buChar char="§"/>
              <a:defRPr lang="en-US"/>
            </a:pPr>
            <a:r>
              <a:rPr lang="en-US" altLang="" sz="2500" b="1" spc="0">
                <a:solidFill>
                  <a:schemeClr val="tx1"/>
                </a:solidFill>
                <a:latin typeface="Gill Sans MT"/>
                <a:cs typeface="Arial"/>
              </a:rPr>
              <a:t>Broad objective: </a:t>
            </a:r>
            <a:endParaRPr lang="en-US" altLang="" sz="2500" b="1" spc="0">
              <a:solidFill>
                <a:schemeClr val="tx1"/>
              </a:solidFill>
              <a:latin typeface="Gill Sans MT"/>
              <a:cs typeface="Arial"/>
            </a:endParaRPr>
          </a:p>
          <a:p>
            <a:pPr marL="468058" indent="0">
              <a:lnSpc>
                <a:spcPct val="100000"/>
              </a:lnSpc>
              <a:spcBef>
                <a:spcPts val="0"/>
              </a:spcBef>
              <a:buClr>
                <a:schemeClr val="tx1"/>
              </a:buClr>
              <a:buFont typeface="Wingdings"/>
              <a:buNone/>
              <a:defRPr lang="en-US"/>
            </a:pPr>
            <a:endParaRPr lang="en-US" altLang="" sz="2500" b="1" spc="0">
              <a:solidFill>
                <a:schemeClr val="tx1"/>
              </a:solidFill>
              <a:latin typeface="Gill Sans MT"/>
              <a:cs typeface="Arial"/>
            </a:endParaRPr>
          </a:p>
          <a:p>
            <a:pPr marL="468058" indent="0">
              <a:lnSpc>
                <a:spcPct val="100000"/>
              </a:lnSpc>
              <a:spcBef>
                <a:spcPts val="0"/>
              </a:spcBef>
              <a:buClr>
                <a:schemeClr val="tx1"/>
              </a:buClr>
              <a:buFont typeface="Wingdings"/>
              <a:buChar char="Ø"/>
              <a:defRPr lang="en-US"/>
            </a:pPr>
            <a:r>
              <a:rPr lang="en-US" altLang="" sz="2500" spc="0">
                <a:solidFill>
                  <a:schemeClr val="tx1"/>
                </a:solidFill>
                <a:latin typeface="Gill Sans MT"/>
                <a:cs typeface="Arial"/>
              </a:rPr>
              <a:t>To describe the improvements made on hand hygiene among HCWs in Murang'a County Referral Hospital</a:t>
            </a:r>
            <a:endParaRPr lang="en-US" altLang="" sz="2500" spc="0">
              <a:solidFill>
                <a:schemeClr val="tx1"/>
              </a:solidFill>
              <a:latin typeface="Gill Sans MT"/>
              <a:cs typeface="Arial"/>
            </a:endParaRPr>
          </a:p>
          <a:p>
            <a:pPr marL="468058" indent="0">
              <a:lnSpc>
                <a:spcPct val="100000"/>
              </a:lnSpc>
              <a:spcBef>
                <a:spcPts val="0"/>
              </a:spcBef>
              <a:buClr>
                <a:schemeClr val="tx1"/>
              </a:buClr>
              <a:buNone/>
              <a:defRPr lang="en-US"/>
            </a:pPr>
            <a:endParaRPr lang="en-US" altLang="" sz="2500" spc="0">
              <a:solidFill>
                <a:schemeClr val="tx1"/>
              </a:solidFill>
              <a:latin typeface="Gill Sans MT"/>
              <a:cs typeface="Arial"/>
            </a:endParaRPr>
          </a:p>
          <a:p>
            <a:pPr marL="468058" indent="0">
              <a:lnSpc>
                <a:spcPct val="100000"/>
              </a:lnSpc>
              <a:spcBef>
                <a:spcPts val="0"/>
              </a:spcBef>
              <a:buClr>
                <a:schemeClr val="tx1"/>
              </a:buClr>
              <a:buFont typeface="Wingdings"/>
              <a:buChar char="§"/>
              <a:defRPr lang="en-US"/>
            </a:pPr>
            <a:r>
              <a:rPr lang="en-US" altLang="" sz="2500" b="1" spc="0">
                <a:solidFill>
                  <a:schemeClr val="tx1"/>
                </a:solidFill>
                <a:latin typeface="Gill Sans MT"/>
                <a:cs typeface="Arial"/>
              </a:rPr>
              <a:t>Specific Objectives</a:t>
            </a:r>
            <a:endParaRPr lang="en-US" altLang="" sz="2500" spc="0">
              <a:solidFill>
                <a:schemeClr val="tx1"/>
              </a:solidFill>
              <a:latin typeface="Gill Sans MT"/>
              <a:cs typeface="Arial"/>
            </a:endParaRPr>
          </a:p>
          <a:p>
            <a:pPr marL="468058" indent="0">
              <a:lnSpc>
                <a:spcPct val="100000"/>
              </a:lnSpc>
              <a:spcBef>
                <a:spcPts val="0"/>
              </a:spcBef>
              <a:buClr>
                <a:schemeClr val="tx1"/>
              </a:buClr>
              <a:buFont typeface="Wingdings"/>
              <a:buNone/>
              <a:defRPr lang="en-US"/>
            </a:pPr>
            <a:endParaRPr xmlns:mc="http://schemas.openxmlformats.org/markup-compatibility/2006" xmlns:hp="http://schemas.haansoft.com/office/presentation/8.0" lang="ko-KR" altLang="" sz="2500" b="0" i="0" u="none" strike="noStrike" kern="1200" spc="0" mc:Ignorable="hp" hp:hslEmbossed="0">
              <a:solidFill>
                <a:schemeClr val="tx1"/>
              </a:solidFill>
              <a:latin typeface="Gill Sans MT"/>
              <a:ea typeface="+mn-ea"/>
              <a:cs typeface="Arial"/>
            </a:endParaRPr>
          </a:p>
          <a:p>
            <a:pPr marL="468058" indent="0">
              <a:lnSpc>
                <a:spcPct val="100000"/>
              </a:lnSpc>
              <a:spcBef>
                <a:spcPts val="0"/>
              </a:spcBef>
              <a:buClr>
                <a:schemeClr val="tx1"/>
              </a:buClr>
              <a:buFont typeface="Wingdings"/>
              <a:buChar char="Ø"/>
              <a:defRPr lang="en-US"/>
            </a:pPr>
            <a:r>
              <a:rPr lang="en-US" altLang="" sz="2500" spc="0">
                <a:solidFill>
                  <a:schemeClr val="tx1"/>
                </a:solidFill>
                <a:latin typeface="Gill Sans MT"/>
                <a:cs typeface="Arial"/>
              </a:rPr>
              <a:t>To describe the initial level of HH compliance among HCW in Murang'a County Referral Hospital</a:t>
            </a:r>
            <a:endParaRPr lang="en-US" altLang="" sz="2500" spc="0">
              <a:latin typeface="Gill Sans MT"/>
              <a:cs typeface="Arial"/>
            </a:endParaRPr>
          </a:p>
          <a:p>
            <a:pPr marL="468058" indent="0">
              <a:lnSpc>
                <a:spcPct val="100000"/>
              </a:lnSpc>
              <a:buClr>
                <a:schemeClr val="tx1"/>
              </a:buClr>
              <a:buNone/>
              <a:defRPr lang="en-US"/>
            </a:pPr>
            <a:endParaRPr lang="en-US" altLang="" sz="2500" spc="0">
              <a:solidFill>
                <a:srgbClr val="000000">
                  <a:alpha val="100000"/>
                </a:srgbClr>
              </a:solidFill>
              <a:latin typeface="Gill Sans MT"/>
              <a:ea typeface="Arial"/>
              <a:cs typeface="Arial"/>
            </a:endParaRPr>
          </a:p>
          <a:p>
            <a:pPr marL="468058" indent="0">
              <a:lnSpc>
                <a:spcPct val="100000"/>
              </a:lnSpc>
              <a:buClr>
                <a:schemeClr val="tx1"/>
              </a:buClr>
              <a:buFont typeface="Wingdings"/>
              <a:buChar char="Ø"/>
              <a:defRPr lang="en-US"/>
            </a:pPr>
            <a:endParaRPr lang="en-US" altLang="" sz="2500" spc="0">
              <a:solidFill>
                <a:srgbClr val="000000">
                  <a:alpha val="100000"/>
                </a:srgbClr>
              </a:solidFill>
              <a:latin typeface="Gill Sans MT"/>
              <a:ea typeface="Arial"/>
              <a:cs typeface="Arial"/>
            </a:endParaRPr>
          </a:p>
        </p:txBody>
      </p:sp>
      <p:pic>
        <p:nvPicPr>
          <p:cNvPr id="4" name="Google Shape;222;p10"/>
          <p:cNvPicPr/>
          <p:nvPr/>
        </p:nvPicPr>
        <p:blipFill rotWithShape="1">
          <a:blip r:embed="rId3">
            <a:alphaModFix/>
          </a:blip>
          <a:stretch>
            <a:fillRect/>
          </a:stretch>
        </p:blipFill>
        <p:spPr>
          <a:xfrm>
            <a:off x="791580" y="6237312"/>
            <a:ext cx="8352419" cy="620688"/>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0" y="0"/>
            <a:ext cx="1033279" cy="1100377"/>
          </a:xfrm>
          <a:prstGeom prst="rect">
            <a:avLst/>
          </a:prstGeom>
          <a:noFill/>
          <a:ln>
            <a:noFill/>
          </a:ln>
        </p:spPr>
      </p:pic>
      <p:pic>
        <p:nvPicPr>
          <p:cNvPr id="7" name="Picture 6"/>
          <p:cNvPicPr>
            <a:picLocks noChangeAspect="1"/>
          </p:cNvPicPr>
          <p:nvPr/>
        </p:nvPicPr>
        <p:blipFill rotWithShape="1">
          <a:blip r:embed="rId5"/>
          <a:stretch>
            <a:fillRect/>
          </a:stretch>
        </p:blipFill>
        <p:spPr>
          <a:xfrm>
            <a:off x="8047298" y="-3279"/>
            <a:ext cx="936104" cy="1016720"/>
          </a:xfrm>
          <a:prstGeom prst="rect">
            <a:avLst/>
          </a:prstGeom>
        </p:spPr>
      </p:pic>
      <p:sp>
        <p:nvSpPr>
          <p:cNvPr id="2" name="Rectangle 1"/>
          <p:cNvSpPr/>
          <p:nvPr/>
        </p:nvSpPr>
        <p:spPr>
          <a:xfrm>
            <a:off x="1439652" y="305555"/>
            <a:ext cx="5616624" cy="568840"/>
          </a:xfrm>
          <a:prstGeom prst="rect">
            <a:avLst/>
          </a:prstGeom>
        </p:spPr>
        <p:txBody>
          <a:bodyPr wrap="square">
            <a:spAutoFit/>
          </a:bodyPr>
          <a:lstStyle/>
          <a:p>
            <a:pPr lvl="0">
              <a:defRPr lang="en-US"/>
            </a:pPr>
            <a:r>
              <a:rPr lang="en-US" altLang="" sz="3200" b="1">
                <a:latin typeface="Gill Sans MT"/>
              </a:rPr>
              <a:t>Objectives</a:t>
            </a:r>
            <a:endParaRPr lang="en-US" sz="3200">
              <a:latin typeface="Gill Sans MT"/>
            </a:endParaRPr>
          </a:p>
        </p:txBody>
      </p:sp>
    </p:spTree>
  </p:cSld>
  <p:clrMapOvr>
    <a:masterClrMapping/>
  </p:clrMapOvr>
  <p:transition xmlns:mc="http://schemas.openxmlformats.org/markup-compatibility/2006" xmlns:hp="http://schemas.haansoft.com/office/presentation/8.0" mc:Ignorable="hp" hp:hslDur="500"/>
</p:sld>
</file>

<file path=ppt/slides/slide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idx="0"/>
          </p:nvPr>
        </p:nvSpPr>
        <p:spPr>
          <a:xfrm>
            <a:off x="706735" y="373560"/>
            <a:ext cx="7340563" cy="639881"/>
          </a:xfrm>
        </p:spPr>
        <p:txBody>
          <a:bodyPr>
            <a:normAutofit fontScale="90000"/>
          </a:bodyPr>
          <a:lstStyle/>
          <a:p>
            <a:pPr lvl="0">
              <a:defRPr lang="en-US"/>
            </a:pPr>
            <a:br>
              <a:rPr lang="en-US"/>
            </a:br>
            <a:br>
              <a:rPr lang="en-US"/>
            </a:br>
            <a:br>
              <a:rPr lang="en-US"/>
            </a:br>
            <a:br>
              <a:rPr lang="en-US"/>
            </a:br>
            <a:br>
              <a:rPr lang="en-US"/>
            </a:br>
            <a:endParaRPr lang="en-US"/>
          </a:p>
        </p:txBody>
      </p:sp>
      <p:sp>
        <p:nvSpPr>
          <p:cNvPr id="3" name="Content Placeholder 2"/>
          <p:cNvSpPr>
            <a:spLocks noGrp="1"/>
          </p:cNvSpPr>
          <p:nvPr>
            <p:ph idx="1"/>
          </p:nvPr>
        </p:nvSpPr>
        <p:spPr>
          <a:xfrm>
            <a:off x="1007604" y="1340768"/>
            <a:ext cx="8028892" cy="5364596"/>
          </a:xfrm>
        </p:spPr>
        <p:txBody>
          <a:bodyPr>
            <a:normAutofit/>
          </a:bodyPr>
          <a:lstStyle/>
          <a:p>
            <a:pPr marL="0" indent="0" latinLnBrk="0">
              <a:lnSpc>
                <a:spcPct val="120000"/>
              </a:lnSpc>
              <a:buClr>
                <a:schemeClr val="tx1"/>
              </a:buClr>
              <a:buFont typeface="Wingdings"/>
              <a:buNone/>
              <a:defRPr lang="en-US"/>
            </a:pPr>
            <a:r>
              <a:rPr lang="en-US" altLang="" sz="2500" b="1" spc="0">
                <a:latin typeface="Gill Sans MT"/>
                <a:cs typeface="Arial"/>
              </a:rPr>
              <a:t>Specific Objectives ....</a:t>
            </a:r>
            <a:endParaRPr lang="en-US" altLang="" sz="2500" b="1" spc="0">
              <a:latin typeface="Gill Sans MT"/>
              <a:cs typeface="Arial"/>
            </a:endParaRPr>
          </a:p>
          <a:p>
            <a:pPr latinLnBrk="0">
              <a:lnSpc>
                <a:spcPct val="120000"/>
              </a:lnSpc>
              <a:buClr>
                <a:schemeClr val="tx1"/>
              </a:buClr>
              <a:buFont typeface="Wingdings"/>
              <a:buChar char="Ø"/>
              <a:defRPr lang="en-US"/>
            </a:pPr>
            <a:r>
              <a:rPr lang="en-US" altLang="" sz="2500">
                <a:latin typeface="Gill Sans MT"/>
                <a:cs typeface="Arial"/>
              </a:rPr>
              <a:t>To describe the interventions implemented to improve hand hygiene compliance within Murang’a County Referral Hospital</a:t>
            </a:r>
            <a:endParaRPr lang="en-US" altLang="" sz="2500">
              <a:latin typeface="Gill Sans MT"/>
              <a:cs typeface="Arial"/>
            </a:endParaRPr>
          </a:p>
          <a:p>
            <a:pPr marL="0" indent="0" latinLnBrk="0">
              <a:lnSpc>
                <a:spcPct val="120000"/>
              </a:lnSpc>
              <a:buClr>
                <a:schemeClr val="tx1"/>
              </a:buClr>
              <a:buFont typeface="Wingdings"/>
              <a:buNone/>
              <a:defRPr lang="en-US"/>
            </a:pPr>
            <a:endParaRPr lang="en-US" altLang="" sz="2500">
              <a:latin typeface="Gill Sans MT"/>
              <a:cs typeface="Arial"/>
            </a:endParaRPr>
          </a:p>
          <a:p>
            <a:pPr latinLnBrk="0">
              <a:lnSpc>
                <a:spcPct val="120000"/>
              </a:lnSpc>
              <a:buClr>
                <a:schemeClr val="tx1"/>
              </a:buClr>
              <a:buFont typeface="Wingdings"/>
              <a:buChar char="Ø"/>
              <a:defRPr lang="en-US"/>
            </a:pPr>
            <a:r>
              <a:rPr lang="en-US" altLang="" sz="2500">
                <a:latin typeface="Gill Sans MT"/>
                <a:cs typeface="Arial"/>
              </a:rPr>
              <a:t>To describe the improvement achieved in hand hygiene compliance among health care workers in Murang’a County Referral Hospital</a:t>
            </a:r>
            <a:endParaRPr lang="en-US" altLang="" sz="2500">
              <a:latin typeface="Gill Sans MT"/>
              <a:cs typeface="Arial"/>
            </a:endParaRPr>
          </a:p>
          <a:p>
            <a:pPr latinLnBrk="0">
              <a:buClr>
                <a:schemeClr val="tx1"/>
              </a:buClr>
              <a:buFont typeface="Wingdings"/>
              <a:buChar char="Ø"/>
              <a:defRPr lang="en-US"/>
            </a:pPr>
            <a:endParaRPr lang="en-US" altLang="" sz="2500">
              <a:latin typeface="Gill Sans MT"/>
              <a:cs typeface="Arial"/>
            </a:endParaRPr>
          </a:p>
          <a:p>
            <a:pPr latinLnBrk="0">
              <a:buClr>
                <a:schemeClr val="tx1"/>
              </a:buClr>
              <a:buFont typeface="Wingdings"/>
              <a:buChar char="Ø"/>
              <a:defRPr lang="en-US"/>
            </a:pPr>
            <a:endParaRPr lang="en-US" altLang="" sz="2500" b="0" i="0" strike="noStrike">
              <a:solidFill>
                <a:srgbClr val="000000">
                  <a:alpha val="100000"/>
                </a:srgbClr>
              </a:solidFill>
              <a:latin typeface="Gill Sans MT"/>
              <a:ea typeface="Arial"/>
              <a:cs typeface="Arial"/>
            </a:endParaRPr>
          </a:p>
          <a:p>
            <a:pPr latinLnBrk="0">
              <a:buClr>
                <a:schemeClr val="tx1"/>
              </a:buClr>
              <a:buFont typeface="Wingdings"/>
              <a:buChar char="Ø"/>
              <a:defRPr lang="en-US"/>
            </a:pPr>
            <a:endParaRPr lang="en-US" altLang="" sz="2500" b="0" i="0" strike="noStrike">
              <a:solidFill>
                <a:srgbClr val="000000">
                  <a:alpha val="100000"/>
                </a:srgbClr>
              </a:solidFill>
              <a:latin typeface="Gill Sans MT"/>
              <a:ea typeface="Arial"/>
              <a:cs typeface="Arial"/>
            </a:endParaRPr>
          </a:p>
        </p:txBody>
      </p:sp>
      <p:pic>
        <p:nvPicPr>
          <p:cNvPr id="4" name="Google Shape;222;p10"/>
          <p:cNvPicPr/>
          <p:nvPr/>
        </p:nvPicPr>
        <p:blipFill rotWithShape="1">
          <a:blip r:embed="rId3">
            <a:alphaModFix/>
          </a:blip>
          <a:stretch>
            <a:fillRect/>
          </a:stretch>
        </p:blipFill>
        <p:spPr>
          <a:xfrm>
            <a:off x="69336" y="6237312"/>
            <a:ext cx="8935837" cy="620688"/>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0" y="0"/>
            <a:ext cx="1033279" cy="1100377"/>
          </a:xfrm>
          <a:prstGeom prst="rect">
            <a:avLst/>
          </a:prstGeom>
          <a:noFill/>
          <a:ln>
            <a:noFill/>
          </a:ln>
        </p:spPr>
      </p:pic>
      <p:pic>
        <p:nvPicPr>
          <p:cNvPr id="7" name="Picture 6"/>
          <p:cNvPicPr>
            <a:picLocks noChangeAspect="1"/>
          </p:cNvPicPr>
          <p:nvPr/>
        </p:nvPicPr>
        <p:blipFill rotWithShape="1">
          <a:blip r:embed="rId5"/>
          <a:stretch>
            <a:fillRect/>
          </a:stretch>
        </p:blipFill>
        <p:spPr>
          <a:xfrm>
            <a:off x="8047298" y="-3279"/>
            <a:ext cx="936104" cy="1016720"/>
          </a:xfrm>
          <a:prstGeom prst="rect">
            <a:avLst/>
          </a:prstGeom>
        </p:spPr>
      </p:pic>
      <p:sp>
        <p:nvSpPr>
          <p:cNvPr id="2" name="Rectangle 1"/>
          <p:cNvSpPr/>
          <p:nvPr/>
        </p:nvSpPr>
        <p:spPr>
          <a:xfrm>
            <a:off x="1579415" y="234625"/>
            <a:ext cx="5616624" cy="573095"/>
          </a:xfrm>
          <a:prstGeom prst="rect">
            <a:avLst/>
          </a:prstGeom>
        </p:spPr>
        <p:txBody>
          <a:bodyPr wrap="square">
            <a:spAutoFit/>
          </a:bodyPr>
          <a:lstStyle/>
          <a:p>
            <a:pPr lvl="0">
              <a:defRPr lang="en-US"/>
            </a:pPr>
            <a:r>
              <a:rPr lang="en-US" altLang="" sz="3200" b="1">
                <a:latin typeface="Gill Sans MT"/>
              </a:rPr>
              <a:t>Objectives con…</a:t>
            </a:r>
            <a:endParaRPr lang="en-US" sz="3200">
              <a:latin typeface="Gill Sans MT"/>
            </a:endParaRPr>
          </a:p>
        </p:txBody>
      </p:sp>
    </p:spTree>
  </p:cSld>
  <p:clrMapOvr>
    <a:masterClrMapping/>
  </p:clrMapOvr>
  <p:transition xmlns:mc="http://schemas.openxmlformats.org/markup-compatibility/2006" xmlns:hp="http://schemas.haansoft.com/office/presentation/8.0" mc:Ignorable="hp" hp:hslDur="500"/>
</p:sld>
</file>

<file path=ppt/slides/slide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359532" y="0"/>
            <a:ext cx="7884876" cy="1052736"/>
          </a:xfrm>
        </p:spPr>
        <p:txBody>
          <a:bodyPr/>
          <a:lstStyle/>
          <a:p>
            <a:pPr lvl="0" algn="ctr">
              <a:lnSpc>
                <a:spcPct val="100000"/>
              </a:lnSpc>
              <a:defRPr lang="en-US"/>
            </a:pPr>
            <a:r>
              <a:rPr lang="en-US" sz="3200" b="1">
                <a:latin typeface="Gill Sans MT"/>
              </a:rPr>
              <a:t>Methodology </a:t>
            </a:r>
            <a:r>
              <a:rPr lang="en-US" sz="3200">
                <a:latin typeface="Gill Sans MT"/>
              </a:rPr>
              <a:t>	</a:t>
            </a:r>
            <a:endParaRPr lang="en-US" sz="3200">
              <a:latin typeface="Gill Sans MT"/>
            </a:endParaRPr>
          </a:p>
        </p:txBody>
      </p:sp>
      <p:sp>
        <p:nvSpPr>
          <p:cNvPr id="3" name="Content Placeholder 2"/>
          <p:cNvSpPr>
            <a:spLocks noGrp="1"/>
          </p:cNvSpPr>
          <p:nvPr>
            <p:ph idx="1"/>
          </p:nvPr>
        </p:nvSpPr>
        <p:spPr>
          <a:xfrm rot="12894">
            <a:off x="1295662" y="1538693"/>
            <a:ext cx="7651817" cy="4448376"/>
          </a:xfrm>
        </p:spPr>
        <p:txBody>
          <a:bodyPr vert="horz" wrap="square" lIns="91440" tIns="45720" rIns="91440" bIns="45720" anchor="t">
            <a:normAutofit/>
          </a:bodyPr>
          <a:lstStyle/>
          <a:p>
            <a:pPr marL="0" indent="0">
              <a:lnSpc>
                <a:spcPct val="100000"/>
              </a:lnSpc>
              <a:spcBef>
                <a:spcPts val="0"/>
              </a:spcBef>
              <a:spcAft>
                <a:spcPts val="0"/>
              </a:spcAft>
              <a:buClr>
                <a:schemeClr val="tx1"/>
              </a:buClr>
              <a:buFont typeface="Wingdings"/>
              <a:buChar char="§"/>
              <a:defRPr lang="en-US"/>
            </a:pPr>
            <a:r>
              <a:rPr lang="en-US" altLang="" sz="2500" spc="0">
                <a:solidFill>
                  <a:srgbClr val="000000">
                    <a:alpha val="100000"/>
                  </a:srgbClr>
                </a:solidFill>
                <a:latin typeface="Gill Sans MT"/>
                <a:ea typeface="Arial"/>
              </a:rPr>
              <a:t>Study area - Murang'a County Referral Hospital</a:t>
            </a:r>
            <a:endParaRPr lang="en-US" altLang="" sz="2500" spc="0">
              <a:solidFill>
                <a:srgbClr val="000000">
                  <a:alpha val="100000"/>
                </a:srgbClr>
              </a:solidFill>
              <a:latin typeface="Gill Sans MT"/>
              <a:ea typeface="Arial"/>
            </a:endParaRPr>
          </a:p>
          <a:p>
            <a:pPr marL="0" indent="0">
              <a:lnSpc>
                <a:spcPct val="100000"/>
              </a:lnSpc>
              <a:spcBef>
                <a:spcPts val="0"/>
              </a:spcBef>
              <a:spcAft>
                <a:spcPts val="0"/>
              </a:spcAft>
              <a:buClr>
                <a:schemeClr val="tx1"/>
              </a:buClr>
              <a:buFont typeface="Wingdings"/>
              <a:buNone/>
              <a:defRPr lang="en-US"/>
            </a:pPr>
            <a:endParaRPr lang="en-US" altLang="" sz="2500" spc="0">
              <a:solidFill>
                <a:srgbClr val="000000">
                  <a:alpha val="100000"/>
                </a:srgbClr>
              </a:solidFill>
              <a:latin typeface="Gill Sans MT"/>
              <a:ea typeface="Arial"/>
            </a:endParaRPr>
          </a:p>
          <a:p>
            <a:pPr marL="0" indent="0">
              <a:lnSpc>
                <a:spcPct val="100000"/>
              </a:lnSpc>
              <a:spcBef>
                <a:spcPts val="0"/>
              </a:spcBef>
              <a:spcAft>
                <a:spcPts val="0"/>
              </a:spcAft>
              <a:buClr>
                <a:schemeClr val="tx1"/>
              </a:buClr>
              <a:buFont typeface="Wingdings"/>
              <a:buChar char="§"/>
              <a:defRPr lang="en-US"/>
            </a:pPr>
            <a:r>
              <a:rPr lang="en-US" altLang="" sz="2500" spc="0">
                <a:solidFill>
                  <a:srgbClr val="000000">
                    <a:alpha val="100000"/>
                  </a:srgbClr>
                </a:solidFill>
                <a:latin typeface="Gill Sans MT"/>
                <a:ea typeface="Arial"/>
              </a:rPr>
              <a:t>Descriptive study design was adopted</a:t>
            </a:r>
            <a:endParaRPr lang="en-US" altLang="" sz="2500" spc="0">
              <a:solidFill>
                <a:srgbClr val="000000">
                  <a:alpha val="100000"/>
                </a:srgbClr>
              </a:solidFill>
              <a:latin typeface="Gill Sans MT"/>
              <a:ea typeface="Arial"/>
            </a:endParaRPr>
          </a:p>
          <a:p>
            <a:pPr marL="0" indent="0">
              <a:lnSpc>
                <a:spcPct val="100000"/>
              </a:lnSpc>
              <a:spcBef>
                <a:spcPts val="0"/>
              </a:spcBef>
              <a:spcAft>
                <a:spcPts val="0"/>
              </a:spcAft>
              <a:buClr>
                <a:schemeClr val="tx1"/>
              </a:buClr>
              <a:buFont typeface="Wingdings"/>
              <a:buNone/>
              <a:defRPr lang="en-US"/>
            </a:pPr>
            <a:endParaRPr lang="en-US" altLang="" sz="2500" spc="0">
              <a:solidFill>
                <a:srgbClr val="000000">
                  <a:alpha val="100000"/>
                </a:srgbClr>
              </a:solidFill>
              <a:latin typeface="Gill Sans MT"/>
              <a:ea typeface="Arial"/>
            </a:endParaRPr>
          </a:p>
          <a:p>
            <a:pPr marL="0" indent="0">
              <a:lnSpc>
                <a:spcPct val="100000"/>
              </a:lnSpc>
              <a:spcBef>
                <a:spcPts val="0"/>
              </a:spcBef>
              <a:spcAft>
                <a:spcPts val="0"/>
              </a:spcAft>
              <a:buClr>
                <a:schemeClr val="tx1"/>
              </a:buClr>
              <a:buFont typeface="Wingdings"/>
              <a:buChar char="§"/>
              <a:defRPr lang="en-US"/>
            </a:pPr>
            <a:r>
              <a:rPr lang="en-US" altLang="" sz="2500" spc="0">
                <a:solidFill>
                  <a:srgbClr val="000000">
                    <a:alpha val="100000"/>
                  </a:srgbClr>
                </a:solidFill>
                <a:latin typeface="Gill Sans MT"/>
                <a:ea typeface="Arial"/>
              </a:rPr>
              <a:t>Quantitative and qualitative data collected </a:t>
            </a:r>
            <a:r>
              <a:rPr lang="en-US" altLang="" sz="2500" spc="0">
                <a:solidFill>
                  <a:srgbClr val="000000">
                    <a:alpha val="100000"/>
                  </a:srgbClr>
                </a:solidFill>
                <a:latin typeface="Gill Sans MT"/>
                <a:ea typeface="Arial"/>
              </a:rPr>
              <a:t>using  </a:t>
            </a:r>
            <a:endParaRPr lang="en-US" altLang="" sz="2500" spc="0">
              <a:solidFill>
                <a:srgbClr val="000000">
                  <a:alpha val="100000"/>
                </a:srgbClr>
              </a:solidFill>
              <a:latin typeface="Gill Sans MT"/>
              <a:ea typeface="Arial"/>
            </a:endParaRPr>
          </a:p>
          <a:p>
            <a:pPr marL="0" indent="0">
              <a:lnSpc>
                <a:spcPct val="100000"/>
              </a:lnSpc>
              <a:spcBef>
                <a:spcPts val="0"/>
              </a:spcBef>
              <a:spcAft>
                <a:spcPts val="0"/>
              </a:spcAft>
              <a:buClr>
                <a:schemeClr val="tx1"/>
              </a:buClr>
              <a:buFont typeface="Wingdings"/>
              <a:buNone/>
              <a:defRPr lang="en-US"/>
            </a:pPr>
            <a:r>
              <a:rPr lang="en-US" altLang="" sz="2500" spc="0">
                <a:solidFill>
                  <a:srgbClr val="000000">
                    <a:alpha val="100000"/>
                  </a:srgbClr>
                </a:solidFill>
                <a:latin typeface="Gill Sans MT"/>
                <a:ea typeface="Arial"/>
              </a:rPr>
              <a:t>  the facility WASH-Fit assessment tool</a:t>
            </a:r>
            <a:endParaRPr lang="en-US" altLang="" sz="2500" spc="0">
              <a:solidFill>
                <a:srgbClr val="000000">
                  <a:alpha val="100000"/>
                </a:srgbClr>
              </a:solidFill>
              <a:latin typeface="Gill Sans MT"/>
              <a:ea typeface="Arial"/>
            </a:endParaRPr>
          </a:p>
          <a:p>
            <a:pPr marL="0" indent="0">
              <a:lnSpc>
                <a:spcPct val="100000"/>
              </a:lnSpc>
              <a:spcBef>
                <a:spcPts val="0"/>
              </a:spcBef>
              <a:spcAft>
                <a:spcPts val="0"/>
              </a:spcAft>
              <a:buClr>
                <a:schemeClr val="tx1"/>
              </a:buClr>
              <a:buFont typeface="Wingdings"/>
              <a:buNone/>
              <a:defRPr lang="en-US"/>
            </a:pPr>
            <a:endParaRPr lang="en-US" altLang="" sz="2500" spc="0">
              <a:solidFill>
                <a:srgbClr val="000000">
                  <a:alpha val="100000"/>
                </a:srgbClr>
              </a:solidFill>
              <a:latin typeface="Gill Sans MT"/>
              <a:ea typeface="Arial"/>
            </a:endParaRPr>
          </a:p>
          <a:p>
            <a:pPr marL="0" indent="0">
              <a:lnSpc>
                <a:spcPct val="100000"/>
              </a:lnSpc>
              <a:spcBef>
                <a:spcPts val="0"/>
              </a:spcBef>
              <a:spcAft>
                <a:spcPts val="0"/>
              </a:spcAft>
              <a:buClr>
                <a:srgbClr val="000000"/>
              </a:buClr>
              <a:buFont typeface="Wingdings"/>
              <a:buChar char="§"/>
              <a:defRPr lang="en-US"/>
            </a:pPr>
            <a:r>
              <a:rPr lang="en-US" altLang="" sz="2500" spc="0">
                <a:solidFill>
                  <a:srgbClr val="000000"/>
                </a:solidFill>
                <a:latin typeface="Gill Sans MT"/>
                <a:ea typeface="Arial"/>
              </a:rPr>
              <a:t>Knowledge and attitude -A standard questionnaire</a:t>
            </a:r>
            <a:r>
              <a:rPr lang="en-US" altLang="" sz="2500" spc="0">
                <a:solidFill>
                  <a:srgbClr val="000000">
                    <a:alpha val="100000"/>
                  </a:srgbClr>
                </a:solidFill>
                <a:latin typeface="Gill Sans MT"/>
                <a:ea typeface="Arial"/>
              </a:rPr>
              <a:t> </a:t>
            </a:r>
            <a:endParaRPr lang="en-US" altLang="" sz="2500" spc="0">
              <a:solidFill>
                <a:schemeClr val="tx1"/>
              </a:solidFill>
              <a:latin typeface="Gill Sans MT"/>
              <a:ea typeface="Arial"/>
            </a:endParaRPr>
          </a:p>
          <a:p>
            <a:pPr marL="0" indent="0">
              <a:lnSpc>
                <a:spcPct val="100000"/>
              </a:lnSpc>
              <a:spcBef>
                <a:spcPts val="0"/>
              </a:spcBef>
              <a:spcAft>
                <a:spcPts val="0"/>
              </a:spcAft>
              <a:buClr>
                <a:srgbClr val="000000"/>
              </a:buClr>
              <a:buFont typeface="Wingdings"/>
              <a:buNone/>
              <a:defRPr lang="en-US"/>
            </a:pPr>
            <a:r>
              <a:rPr lang="en-US" altLang="" sz="2500" spc="0">
                <a:solidFill>
                  <a:schemeClr val="tx1"/>
                </a:solidFill>
                <a:latin typeface="Gill Sans MT"/>
                <a:ea typeface="Arial"/>
              </a:rPr>
              <a:t>  equitably distributed among departments</a:t>
            </a:r>
            <a:r>
              <a:rPr lang="en-US" altLang="" sz="2500" spc="0">
                <a:latin typeface="Gill Sans MT"/>
                <a:ea typeface="Arial"/>
              </a:rPr>
              <a:t> used</a:t>
            </a:r>
            <a:endParaRPr lang="en-US" altLang="" sz="2500" spc="0">
              <a:latin typeface="Gill Sans MT"/>
              <a:ea typeface="Arial"/>
            </a:endParaRPr>
          </a:p>
          <a:p>
            <a:pPr marL="0" indent="0">
              <a:spcAft>
                <a:spcPts val="1000"/>
              </a:spcAft>
              <a:buClr>
                <a:srgbClr val="000000"/>
              </a:buClr>
              <a:buFont typeface="Wingdings"/>
              <a:buNone/>
              <a:defRPr lang="en-US"/>
            </a:pPr>
            <a:endParaRPr lang="en-US" altLang="" sz="2500" spc="0">
              <a:solidFill>
                <a:srgbClr val="000000">
                  <a:alpha val="100000"/>
                </a:srgbClr>
              </a:solidFill>
              <a:latin typeface="Arial"/>
              <a:ea typeface="Arial"/>
            </a:endParaRPr>
          </a:p>
          <a:p>
            <a:pPr marL="0" indent="0">
              <a:spcAft>
                <a:spcPts val="1000"/>
              </a:spcAft>
              <a:buClr>
                <a:srgbClr val="000000"/>
              </a:buClr>
              <a:buFont typeface="Wingdings"/>
              <a:buChar char="ü"/>
              <a:defRPr lang="en-US"/>
            </a:pPr>
            <a:endParaRPr lang="en-US" altLang="" sz="2500" spc="0">
              <a:solidFill>
                <a:srgbClr val="000000">
                  <a:alpha val="100000"/>
                </a:srgbClr>
              </a:solidFill>
              <a:latin typeface="Arial"/>
              <a:ea typeface="Arial"/>
            </a:endParaRPr>
          </a:p>
          <a:p>
            <a:pPr marL="0" indent="0">
              <a:spcAft>
                <a:spcPts val="1000"/>
              </a:spcAft>
              <a:buClr>
                <a:srgbClr val="000000"/>
              </a:buClr>
              <a:buFont typeface="Wingdings"/>
              <a:buNone/>
              <a:defRPr lang="en-US"/>
            </a:pPr>
            <a:endParaRPr lang="en-US" altLang="" sz="2500" spc="0">
              <a:solidFill>
                <a:srgbClr val="000000">
                  <a:alpha val="100000"/>
                </a:srgbClr>
              </a:solidFill>
              <a:latin typeface="Arial"/>
              <a:ea typeface="Arial"/>
            </a:endParaRPr>
          </a:p>
          <a:p>
            <a:pPr marL="0" indent="0" defTabSz="531978">
              <a:spcAft>
                <a:spcPts val="1000"/>
              </a:spcAft>
              <a:buClr>
                <a:srgbClr val="000000"/>
              </a:buClr>
              <a:buFont typeface="Wingdings"/>
              <a:buChar char="ü"/>
              <a:defRPr lang="en-US"/>
            </a:pPr>
            <a:endParaRPr lang="en-US" altLang="" sz="2500" spc="0">
              <a:solidFill>
                <a:srgbClr val="000000"/>
              </a:solidFill>
              <a:ea typeface="Arial"/>
            </a:endParaRPr>
          </a:p>
          <a:p>
            <a:pPr marL="0" indent="0">
              <a:spcAft>
                <a:spcPts val="1000"/>
              </a:spcAft>
              <a:buClr>
                <a:schemeClr val="tx1"/>
              </a:buClr>
              <a:defRPr lang="en-US"/>
            </a:pPr>
            <a:endParaRPr lang="en-US" altLang="" sz="2500" spc="0">
              <a:solidFill>
                <a:srgbClr val="000000"/>
              </a:solidFill>
              <a:ea typeface="Arial"/>
            </a:endParaRPr>
          </a:p>
        </p:txBody>
      </p:sp>
      <p:pic>
        <p:nvPicPr>
          <p:cNvPr id="4" name="Google Shape;222;p10"/>
          <p:cNvPicPr/>
          <p:nvPr/>
        </p:nvPicPr>
        <p:blipFill rotWithShape="1">
          <a:blip r:embed="rId3">
            <a:alphaModFix/>
          </a:blip>
          <a:stretch>
            <a:fillRect/>
          </a:stretch>
        </p:blipFill>
        <p:spPr>
          <a:xfrm>
            <a:off x="0" y="6157333"/>
            <a:ext cx="9072500" cy="656692"/>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71500" y="-84231"/>
            <a:ext cx="997275" cy="1100377"/>
          </a:xfrm>
          <a:prstGeom prst="rect">
            <a:avLst/>
          </a:prstGeom>
          <a:noFill/>
          <a:ln>
            <a:noFill/>
          </a:ln>
        </p:spPr>
      </p:pic>
      <p:pic>
        <p:nvPicPr>
          <p:cNvPr id="6" name="Picture 5"/>
          <p:cNvPicPr>
            <a:picLocks noChangeAspect="1"/>
          </p:cNvPicPr>
          <p:nvPr/>
        </p:nvPicPr>
        <p:blipFill rotWithShape="1">
          <a:blip r:embed="rId5"/>
          <a:stretch>
            <a:fillRect/>
          </a:stretch>
        </p:blipFill>
        <p:spPr>
          <a:xfrm>
            <a:off x="8019704" y="-56106"/>
            <a:ext cx="936092" cy="1044129"/>
          </a:xfrm>
          <a:prstGeom prst="rect">
            <a:avLst/>
          </a:prstGeom>
        </p:spPr>
      </p:pic>
    </p:spTree>
  </p:cSld>
  <p:clrMapOvr>
    <a:masterClrMapping/>
  </p:clrMapOvr>
  <p:transition xmlns:mc="http://schemas.openxmlformats.org/markup-compatibility/2006" xmlns:hp="http://schemas.haansoft.com/office/presentation/8.0" mc:Ignorable="hp" hp:hslDur="500"/>
</p:sld>
</file>

<file path=ppt/slides/slide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431539" y="188651"/>
            <a:ext cx="7056772" cy="972109"/>
          </a:xfrm>
        </p:spPr>
        <p:txBody>
          <a:bodyPr>
            <a:normAutofit/>
          </a:bodyPr>
          <a:lstStyle/>
          <a:p>
            <a:pPr lvl="0" algn="ctr">
              <a:defRPr lang="en-US"/>
            </a:pPr>
            <a:r>
              <a:rPr lang="en-US" sz="3200" b="1">
                <a:latin typeface="Gill Sans MT"/>
              </a:rPr>
              <a:t>Methodology 	cont....</a:t>
            </a:r>
            <a:endParaRPr lang="en-US" sz="3200" b="1">
              <a:latin typeface="Gill Sans MT"/>
            </a:endParaRPr>
          </a:p>
        </p:txBody>
      </p:sp>
      <p:sp>
        <p:nvSpPr>
          <p:cNvPr id="3" name="Content Placeholder 2"/>
          <p:cNvSpPr>
            <a:spLocks noGrp="1"/>
          </p:cNvSpPr>
          <p:nvPr>
            <p:ph idx="1"/>
          </p:nvPr>
        </p:nvSpPr>
        <p:spPr>
          <a:xfrm>
            <a:off x="359519" y="1700808"/>
            <a:ext cx="8352941" cy="5157192"/>
          </a:xfrm>
        </p:spPr>
        <p:txBody>
          <a:bodyPr>
            <a:normAutofit/>
          </a:bodyPr>
          <a:lstStyle/>
          <a:p>
            <a:pPr marL="414120" indent="-414120" latinLnBrk="0">
              <a:buClr>
                <a:srgbClr val="000000"/>
              </a:buClr>
              <a:buFont typeface="Wingdings"/>
              <a:buChar char="§"/>
              <a:defRPr lang="en-US"/>
            </a:pPr>
            <a:endParaRPr lang="en-US" altLang="" sz="2600" i="0" strike="noStrike">
              <a:solidFill>
                <a:srgbClr val="000000">
                  <a:alpha val="100000"/>
                </a:srgbClr>
              </a:solidFill>
            </a:endParaRPr>
          </a:p>
          <a:p>
            <a:pPr marL="414120" indent="-414120" latinLnBrk="0">
              <a:buClr>
                <a:srgbClr val="000000"/>
              </a:buClr>
              <a:buFont typeface="Wingdings"/>
              <a:buChar char="§"/>
              <a:defRPr lang="en-US"/>
            </a:pPr>
            <a:endParaRPr lang="en-US" altLang="" sz="2600" i="0" strike="noStrike">
              <a:solidFill>
                <a:srgbClr val="000000">
                  <a:alpha val="100000"/>
                </a:srgbClr>
              </a:solidFill>
            </a:endParaRPr>
          </a:p>
        </p:txBody>
      </p:sp>
      <p:pic>
        <p:nvPicPr>
          <p:cNvPr id="10" name="Google Shape;222;p10"/>
          <p:cNvPicPr/>
          <p:nvPr/>
        </p:nvPicPr>
        <p:blipFill rotWithShape="1">
          <a:blip r:embed="rId3">
            <a:alphaModFix/>
          </a:blip>
          <a:stretch>
            <a:fillRect/>
          </a:stretch>
        </p:blipFill>
        <p:spPr>
          <a:xfrm>
            <a:off x="155575" y="5996581"/>
            <a:ext cx="8880921" cy="800708"/>
          </a:xfrm>
          <a:prstGeom prst="rect">
            <a:avLst/>
          </a:prstGeom>
          <a:noFill/>
          <a:ln>
            <a:noFill/>
          </a:ln>
        </p:spPr>
      </p:pic>
      <p:pic>
        <p:nvPicPr>
          <p:cNvPr id="11" name="Picture 10"/>
          <p:cNvPicPr>
            <a:picLocks noChangeAspect="1" noChangeArrowheads="1"/>
          </p:cNvPicPr>
          <p:nvPr/>
        </p:nvPicPr>
        <p:blipFill rotWithShape="1">
          <a:blip r:embed="rId4"/>
          <a:srcRect/>
          <a:stretch>
            <a:fillRect/>
          </a:stretch>
        </p:blipFill>
        <p:spPr>
          <a:xfrm>
            <a:off x="35496" y="-34148"/>
            <a:ext cx="1080120" cy="1100377"/>
          </a:xfrm>
          <a:prstGeom prst="rect">
            <a:avLst/>
          </a:prstGeom>
          <a:noFill/>
          <a:ln>
            <a:noFill/>
          </a:ln>
        </p:spPr>
      </p:pic>
      <p:sp>
        <p:nvSpPr>
          <p:cNvPr id="13" name="Content Placeholder 2"/>
          <p:cNvSpPr>
            <a:spLocks noGrp="1"/>
          </p:cNvSpPr>
          <p:nvPr/>
        </p:nvSpPr>
        <p:spPr>
          <a:xfrm>
            <a:off x="1140668" y="1376772"/>
            <a:ext cx="7571792" cy="4477715"/>
          </a:xfrm>
          <a:prstGeom prst="rect">
            <a:avLst/>
          </a:prstGeom>
        </p:spPr>
        <p:txBody>
          <a:bodyPr vert="horz" lIns="91440" tIns="45720" rIns="91440" bIns="45720">
            <a:normAutofit/>
          </a:bodyPr>
          <a:lstStyle/>
          <a:p>
            <a:pPr marL="457200" indent="-457200">
              <a:buClr>
                <a:srgbClr val="000000"/>
              </a:buClr>
              <a:buFont typeface="Wingdings"/>
              <a:buChar char="§"/>
              <a:defRPr lang="en-US"/>
            </a:pPr>
            <a:r>
              <a:rPr lang="en-US" altLang="" sz="2500">
                <a:solidFill>
                  <a:srgbClr val="000000">
                    <a:alpha val="100000"/>
                  </a:srgbClr>
                </a:solidFill>
                <a:latin typeface="Gill Sans MT"/>
                <a:ea typeface="Arial"/>
              </a:rPr>
              <a:t>Sample size-60 health care workers</a:t>
            </a:r>
            <a:endParaRPr lang="en-US" altLang="" sz="2500">
              <a:solidFill>
                <a:srgbClr val="000000">
                  <a:alpha val="100000"/>
                </a:srgbClr>
              </a:solidFill>
              <a:latin typeface="Gill Sans MT"/>
              <a:ea typeface="Arial"/>
            </a:endParaRPr>
          </a:p>
          <a:p>
            <a:pPr marL="0" indent="0">
              <a:buClr>
                <a:srgbClr val="000000"/>
              </a:buClr>
              <a:buFont typeface="Wingdings"/>
              <a:buNone/>
              <a:defRPr lang="en-US"/>
            </a:pPr>
            <a:endParaRPr lang="en-US" altLang="" sz="2500">
              <a:solidFill>
                <a:srgbClr val="000000">
                  <a:alpha val="100000"/>
                </a:srgbClr>
              </a:solidFill>
              <a:latin typeface="Gill Sans MT"/>
              <a:ea typeface="Arial"/>
            </a:endParaRPr>
          </a:p>
          <a:p>
            <a:pPr marL="457200" indent="-457200">
              <a:buClr>
                <a:srgbClr val="000000"/>
              </a:buClr>
              <a:buFont typeface="Wingdings"/>
              <a:buChar char="§"/>
              <a:defRPr lang="en-US"/>
            </a:pPr>
            <a:r>
              <a:rPr lang="en-US" altLang="" sz="2500" b="0" i="0" strike="noStrike">
                <a:solidFill>
                  <a:srgbClr val="000000">
                    <a:alpha val="100000"/>
                  </a:srgbClr>
                </a:solidFill>
                <a:latin typeface="Gill Sans MT"/>
                <a:ea typeface="Arial"/>
              </a:rPr>
              <a:t>HH compliance - Observation sessions done using WHO HH observation </a:t>
            </a:r>
            <a:r>
              <a:rPr lang="en-US" altLang="" sz="2500">
                <a:solidFill>
                  <a:srgbClr val="000000">
                    <a:alpha val="100000"/>
                  </a:srgbClr>
                </a:solidFill>
                <a:latin typeface="Gill Sans MT"/>
                <a:ea typeface="Arial"/>
              </a:rPr>
              <a:t>tool</a:t>
            </a:r>
            <a:endParaRPr lang="en-US" altLang="" sz="2500">
              <a:solidFill>
                <a:srgbClr val="000000">
                  <a:alpha val="100000"/>
                </a:srgbClr>
              </a:solidFill>
              <a:latin typeface="Gill Sans MT"/>
              <a:ea typeface="Arial"/>
            </a:endParaRPr>
          </a:p>
          <a:p>
            <a:pPr marL="0" indent="0">
              <a:buClr>
                <a:srgbClr val="000000"/>
              </a:buClr>
              <a:buFont typeface="Wingdings"/>
              <a:buNone/>
              <a:defRPr lang="en-US"/>
            </a:pPr>
            <a:endParaRPr lang="en-US" altLang="" sz="2500">
              <a:solidFill>
                <a:srgbClr val="000000">
                  <a:alpha val="100000"/>
                </a:srgbClr>
              </a:solidFill>
              <a:latin typeface="Gill Sans MT"/>
              <a:ea typeface="Arial"/>
            </a:endParaRPr>
          </a:p>
          <a:p>
            <a:pPr marL="457200" indent="-457200">
              <a:buClr>
                <a:srgbClr val="000000"/>
              </a:buClr>
              <a:buFont typeface="Wingdings"/>
              <a:buChar char="§"/>
              <a:defRPr lang="en-US"/>
            </a:pPr>
            <a:r>
              <a:rPr lang="en-US" altLang="" sz="2500" spc="0">
                <a:solidFill>
                  <a:srgbClr val="000000"/>
                </a:solidFill>
                <a:latin typeface="Gill Sans MT"/>
                <a:ea typeface="Arial"/>
              </a:rPr>
              <a:t>P</a:t>
            </a:r>
            <a:r>
              <a:rPr lang="en-US" sz="2500" spc="0">
                <a:solidFill>
                  <a:srgbClr val="000000"/>
                </a:solidFill>
                <a:latin typeface="Gill Sans MT"/>
                <a:ea typeface="Arial"/>
              </a:rPr>
              <a:t>articipants randomly selected from service providers during observation sessions</a:t>
            </a:r>
            <a:endParaRPr lang="en-US" sz="2500" spc="0">
              <a:solidFill>
                <a:srgbClr val="000000"/>
              </a:solidFill>
              <a:latin typeface="Gill Sans MT"/>
              <a:ea typeface="Arial"/>
            </a:endParaRPr>
          </a:p>
          <a:p>
            <a:pPr marL="0" indent="0">
              <a:buClr>
                <a:srgbClr val="000000"/>
              </a:buClr>
              <a:buFont typeface="Wingdings"/>
              <a:buNone/>
              <a:defRPr lang="en-US"/>
            </a:pPr>
            <a:endParaRPr lang="en-US" sz="2500" spc="0">
              <a:solidFill>
                <a:srgbClr val="000000"/>
              </a:solidFill>
              <a:latin typeface="Gill Sans MT"/>
              <a:ea typeface="Arial"/>
            </a:endParaRPr>
          </a:p>
          <a:p>
            <a:pPr lvl="1" indent="-457200" algn="l" defTabSz="549138">
              <a:spcBef>
                <a:spcPts val="375"/>
              </a:spcBef>
              <a:buClr>
                <a:srgbClr val="000000"/>
              </a:buClr>
              <a:buFont typeface="Wingdings"/>
              <a:buChar char="§"/>
              <a:defRPr lang="en-US"/>
            </a:pPr>
            <a:r>
              <a:rPr lang="en-US" altLang="" sz="2500" b="0" i="0" strike="noStrike">
                <a:solidFill>
                  <a:schemeClr val="tx1"/>
                </a:solidFill>
                <a:latin typeface="Gill Sans MT"/>
                <a:ea typeface="Arial"/>
              </a:rPr>
              <a:t>Data analysis done usi</a:t>
            </a:r>
            <a:r>
              <a:rPr lang="en-US" altLang="" sz="2500" b="0" i="0" strike="noStrike">
                <a:solidFill>
                  <a:srgbClr val="000000">
                    <a:alpha val="100000"/>
                  </a:srgbClr>
                </a:solidFill>
                <a:latin typeface="Gill Sans MT"/>
                <a:ea typeface="Arial"/>
              </a:rPr>
              <a:t>ng </a:t>
            </a:r>
            <a:r>
              <a:rPr lang="en-US" sz="2500" b="0" i="0" strike="noStrike">
                <a:solidFill>
                  <a:srgbClr val="000000">
                    <a:alpha val="100000"/>
                  </a:srgbClr>
                </a:solidFill>
                <a:latin typeface="Gill Sans MT"/>
                <a:ea typeface="Times New Roman"/>
              </a:rPr>
              <a:t>MS excel 2010</a:t>
            </a:r>
            <a:endParaRPr lang="en-US" sz="2500" b="0" i="0" strike="noStrike">
              <a:solidFill>
                <a:srgbClr val="000000">
                  <a:alpha val="100000"/>
                </a:srgbClr>
              </a:solidFill>
              <a:latin typeface="Gill Sans MT"/>
              <a:ea typeface="Times New Roman"/>
            </a:endParaRPr>
          </a:p>
          <a:p>
            <a:pPr marL="0" lvl="1" indent="0" algn="l" defTabSz="549138">
              <a:spcBef>
                <a:spcPts val="375"/>
              </a:spcBef>
              <a:buClr>
                <a:srgbClr val="000000"/>
              </a:buClr>
              <a:buFont typeface="Wingdings"/>
              <a:buNone/>
              <a:defRPr lang="en-US"/>
            </a:pPr>
            <a:endParaRPr lang="en-US" sz="2500" b="0" i="0" strike="noStrike">
              <a:solidFill>
                <a:srgbClr val="000000">
                  <a:alpha val="100000"/>
                </a:srgbClr>
              </a:solidFill>
              <a:latin typeface="Gill Sans MT"/>
              <a:ea typeface="Times New Roman"/>
            </a:endParaRPr>
          </a:p>
          <a:p>
            <a:pPr lvl="1" indent="-457200" algn="l" defTabSz="549138">
              <a:spcBef>
                <a:spcPts val="375"/>
              </a:spcBef>
              <a:buClr>
                <a:srgbClr val="000000"/>
              </a:buClr>
              <a:buFont typeface="Wingdings"/>
              <a:buChar char="§"/>
              <a:defRPr lang="en-US"/>
            </a:pPr>
            <a:r>
              <a:rPr lang="en-US" altLang="" sz="2500" b="0" i="0" strike="noStrike">
                <a:solidFill>
                  <a:srgbClr val="000000">
                    <a:alpha val="100000"/>
                  </a:srgbClr>
                </a:solidFill>
                <a:latin typeface="Gill Sans MT"/>
                <a:ea typeface="Arial"/>
              </a:rPr>
              <a:t>descriptive frequencies  we're calculated</a:t>
            </a:r>
            <a:endParaRPr lang="en-US" altLang="" sz="2500" b="0" i="0" strike="noStrike">
              <a:solidFill>
                <a:srgbClr val="000000">
                  <a:alpha val="100000"/>
                </a:srgbClr>
              </a:solidFill>
              <a:latin typeface="Gill Sans MT"/>
              <a:ea typeface="Arial"/>
            </a:endParaRPr>
          </a:p>
          <a:p>
            <a:pPr lvl="1" indent="-457200" algn="l" defTabSz="549138" latinLnBrk="0">
              <a:lnSpc>
                <a:spcPct val="90000"/>
              </a:lnSpc>
              <a:spcBef>
                <a:spcPts val="375"/>
              </a:spcBef>
              <a:buClr>
                <a:srgbClr val="000000"/>
              </a:buClr>
              <a:buFont typeface="Arial"/>
              <a:buChar char="•"/>
              <a:defRPr lang="en-US"/>
            </a:pPr>
            <a:endParaRPr lang="en-US" altLang="" sz="2500" b="0" i="0" strike="noStrike">
              <a:solidFill>
                <a:srgbClr val="000000">
                  <a:alpha val="100000"/>
                </a:srgbClr>
              </a:solidFill>
              <a:latin typeface="Gill Sans MT"/>
              <a:ea typeface="Arial"/>
            </a:endParaRPr>
          </a:p>
        </p:txBody>
      </p:sp>
      <p:pic>
        <p:nvPicPr>
          <p:cNvPr id="14" name="Picture 13"/>
          <p:cNvPicPr>
            <a:picLocks noChangeAspect="1"/>
          </p:cNvPicPr>
          <p:nvPr/>
        </p:nvPicPr>
        <p:blipFill rotWithShape="1">
          <a:blip r:embed="rId5"/>
          <a:stretch>
            <a:fillRect/>
          </a:stretch>
        </p:blipFill>
        <p:spPr>
          <a:xfrm>
            <a:off x="7926517" y="-10598"/>
            <a:ext cx="1008125" cy="1152141"/>
          </a:xfrm>
          <a:prstGeom prst="rect">
            <a:avLst/>
          </a:prstGeom>
        </p:spPr>
      </p:pic>
      <p:sp>
        <p:nvSpPr>
          <p:cNvPr id="4" name="AutoShape 2" descr="2020 has been a long year -- but we got through it thanks to our supporters  | Clean Water Action"/>
          <p:cNvSpPr>
            <a:spLocks noChangeAspect="1" noChangeArrowheads="1"/>
          </p:cNvSpPr>
          <p:nvPr/>
        </p:nvSpPr>
        <p:spPr>
          <a:xfrm>
            <a:off x="155575" y="-144463"/>
            <a:ext cx="304800" cy="304801"/>
          </a:xfrm>
          <a:prstGeom prst="rect">
            <a:avLst/>
          </a:prstGeom>
          <a:noFill/>
        </p:spPr>
        <p:txBody>
          <a:bodyPr vert="horz" wrap="square" lIns="91440" tIns="45720" rIns="91440" bIns="45720" anchor="t" anchorCtr="0"/>
          <a:lstStyle/>
          <a:p>
            <a:pPr lvl="0" latinLnBrk="0">
              <a:defRPr lang="en-US"/>
            </a:pPr>
            <a:endParaRPr lang="en-US" altLang=""/>
          </a:p>
        </p:txBody>
      </p:sp>
      <p:sp>
        <p:nvSpPr>
          <p:cNvPr id="5" name="AutoShape 4" descr="2020 has been a long year -- but we got through it thanks to our supporters  | Clean Water Action"/>
          <p:cNvSpPr>
            <a:spLocks noChangeAspect="1" noChangeArrowheads="1"/>
          </p:cNvSpPr>
          <p:nvPr/>
        </p:nvSpPr>
        <p:spPr>
          <a:xfrm>
            <a:off x="307975" y="7937"/>
            <a:ext cx="304800" cy="304801"/>
          </a:xfrm>
          <a:prstGeom prst="rect">
            <a:avLst/>
          </a:prstGeom>
          <a:noFill/>
        </p:spPr>
        <p:txBody>
          <a:bodyPr vert="horz" wrap="square" lIns="91440" tIns="45720" rIns="91440" bIns="45720" anchor="t" anchorCtr="0"/>
          <a:lstStyle/>
          <a:p>
            <a:pPr lvl="0" latinLnBrk="0">
              <a:defRPr lang="en-US"/>
            </a:pPr>
            <a:endParaRPr lang="en-US" altLang=""/>
          </a:p>
        </p:txBody>
      </p:sp>
    </p:spTree>
  </p:cSld>
  <p:clrMapOvr>
    <a:masterClrMapping/>
  </p:clrMapOvr>
  <p:transition xmlns:mc="http://schemas.openxmlformats.org/markup-compatibility/2006" xmlns:hp="http://schemas.haansoft.com/office/presentation/8.0" mc:Ignorable="hp" hp:hslDur="500"/>
</p:sld>
</file>

<file path=ppt/slides/slide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251520" y="116645"/>
            <a:ext cx="7884864" cy="972095"/>
          </a:xfrm>
        </p:spPr>
        <p:txBody>
          <a:bodyPr>
            <a:normAutofit/>
          </a:bodyPr>
          <a:lstStyle/>
          <a:p>
            <a:pPr lvl="0" algn="ctr">
              <a:defRPr lang="en-US"/>
            </a:pPr>
            <a:r>
              <a:rPr lang="en-US" sz="3200" b="1">
                <a:latin typeface="Gill Sans MT"/>
              </a:rPr>
              <a:t>Interventions</a:t>
            </a:r>
            <a:endParaRPr lang="en-US" sz="3200" b="1">
              <a:latin typeface="Gill Sans MT"/>
            </a:endParaRPr>
          </a:p>
        </p:txBody>
      </p:sp>
      <p:sp>
        <p:nvSpPr>
          <p:cNvPr id="3" name="Content Placeholder 2"/>
          <p:cNvSpPr>
            <a:spLocks noGrp="1"/>
          </p:cNvSpPr>
          <p:nvPr>
            <p:ph idx="1"/>
          </p:nvPr>
        </p:nvSpPr>
        <p:spPr>
          <a:xfrm>
            <a:off x="1151620" y="1232756"/>
            <a:ext cx="7740860" cy="4680520"/>
          </a:xfrm>
        </p:spPr>
        <p:txBody>
          <a:bodyPr vert="horz" wrap="square" lIns="91440" tIns="45720" rIns="91440" bIns="45720" anchor="t">
            <a:normAutofit/>
          </a:bodyPr>
          <a:lstStyle/>
          <a:p>
            <a:pPr marL="0" indent="0">
              <a:lnSpc>
                <a:spcPct val="100000"/>
              </a:lnSpc>
              <a:spcBef>
                <a:spcPts val="0"/>
              </a:spcBef>
              <a:buClr>
                <a:srgbClr val="000000"/>
              </a:buClr>
              <a:buFont typeface="Wingdings"/>
              <a:buChar char="§"/>
              <a:defRPr lang="en-US"/>
            </a:pPr>
            <a:r>
              <a:rPr lang="en-US" sz="2500" spc="0">
                <a:solidFill>
                  <a:srgbClr val="000000"/>
                </a:solidFill>
                <a:latin typeface="Gill Sans MT"/>
                <a:ea typeface="Arial"/>
              </a:rPr>
              <a:t>Training, </a:t>
            </a:r>
            <a:r>
              <a:rPr lang="en-US" sz="2500" spc="0">
                <a:solidFill>
                  <a:srgbClr val="000000"/>
                </a:solidFill>
                <a:latin typeface="Gill Sans MT"/>
                <a:ea typeface="Arial"/>
              </a:rPr>
              <a:t>Inductions, sensitization and CMEs </a:t>
            </a: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None/>
              <a:defRPr lang="en-US"/>
            </a:pPr>
            <a:r>
              <a:rPr lang="en-US" sz="2500" spc="0">
                <a:solidFill>
                  <a:srgbClr val="000000"/>
                </a:solidFill>
                <a:latin typeface="Gill Sans MT"/>
                <a:ea typeface="Arial"/>
              </a:rPr>
              <a:t>  </a:t>
            </a: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Char char="§"/>
              <a:defRPr lang="en-US"/>
            </a:pPr>
            <a:r>
              <a:rPr lang="en-US" sz="2500" spc="0">
                <a:solidFill>
                  <a:srgbClr val="000000"/>
                </a:solidFill>
                <a:latin typeface="Gill Sans MT"/>
                <a:ea typeface="Arial"/>
              </a:rPr>
              <a:t>Display of reminders</a:t>
            </a: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None/>
              <a:defRPr lang="en-US"/>
            </a:pP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Char char="§"/>
              <a:defRPr lang="en-US"/>
            </a:pPr>
            <a:r>
              <a:rPr lang="en-US" sz="2500" spc="0">
                <a:solidFill>
                  <a:srgbClr val="000000"/>
                </a:solidFill>
                <a:latin typeface="Gill Sans MT"/>
                <a:ea typeface="Arial"/>
              </a:rPr>
              <a:t>Periodic audits and feedback</a:t>
            </a: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None/>
              <a:defRPr lang="en-US"/>
            </a:pP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Char char="§"/>
              <a:defRPr lang="en-US"/>
            </a:pPr>
            <a:r>
              <a:rPr lang="en-US" sz="2500" spc="0">
                <a:solidFill>
                  <a:srgbClr val="000000"/>
                </a:solidFill>
                <a:latin typeface="Gill Sans MT"/>
                <a:ea typeface="Arial"/>
              </a:rPr>
              <a:t>Local production of soap and sanitizer </a:t>
            </a: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None/>
              <a:defRPr lang="en-US"/>
            </a:pP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Char char="§"/>
              <a:defRPr lang="en-US"/>
            </a:pPr>
            <a:r>
              <a:rPr lang="en-US" sz="2500" spc="0">
                <a:solidFill>
                  <a:srgbClr val="000000"/>
                </a:solidFill>
                <a:latin typeface="Gill Sans MT"/>
                <a:ea typeface="Arial"/>
              </a:rPr>
              <a:t>Enhanced supportive supervision - Weekly hospital </a:t>
            </a: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None/>
              <a:defRPr lang="en-US"/>
            </a:pPr>
            <a:r>
              <a:rPr lang="en-US" sz="2500" spc="0">
                <a:solidFill>
                  <a:srgbClr val="000000"/>
                </a:solidFill>
                <a:latin typeface="Gill Sans MT"/>
                <a:ea typeface="Arial"/>
              </a:rPr>
              <a:t>  IPC  rounds, link persons</a:t>
            </a: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None/>
              <a:defRPr lang="en-US"/>
            </a:pPr>
            <a:endParaRPr lang="en-US" sz="2500" spc="0">
              <a:solidFill>
                <a:srgbClr val="000000"/>
              </a:solidFill>
              <a:latin typeface="Gill Sans MT"/>
              <a:ea typeface="Arial"/>
            </a:endParaRPr>
          </a:p>
          <a:p>
            <a:pPr marL="0" indent="0">
              <a:lnSpc>
                <a:spcPct val="100000"/>
              </a:lnSpc>
              <a:spcBef>
                <a:spcPts val="0"/>
              </a:spcBef>
              <a:buClr>
                <a:srgbClr val="000000"/>
              </a:buClr>
              <a:buFont typeface="Wingdings"/>
              <a:buChar char="§"/>
              <a:defRPr lang="en-US"/>
            </a:pPr>
            <a:r>
              <a:rPr lang="en-US" sz="2500" spc="0">
                <a:solidFill>
                  <a:srgbClr val="000000"/>
                </a:solidFill>
                <a:latin typeface="Gill Sans MT"/>
                <a:ea typeface="Arial"/>
              </a:rPr>
              <a:t>Advocacy for repair of hand washing facilities </a:t>
            </a:r>
            <a:endParaRPr lang="en-US" sz="2500" spc="0">
              <a:solidFill>
                <a:srgbClr val="000000">
                  <a:alpha val="100000"/>
                </a:srgbClr>
              </a:solidFill>
              <a:latin typeface="Gill Sans MT"/>
              <a:ea typeface="Arial"/>
            </a:endParaRPr>
          </a:p>
          <a:p>
            <a:pPr marL="0" indent="0">
              <a:lnSpc>
                <a:spcPct val="100000"/>
              </a:lnSpc>
              <a:spcBef>
                <a:spcPts val="0"/>
              </a:spcBef>
              <a:buClr>
                <a:srgbClr val="000000"/>
              </a:buClr>
              <a:buFont typeface="Arial"/>
              <a:buNone/>
              <a:defRPr lang="en-US"/>
            </a:pPr>
            <a:endParaRPr lang="en-US" altLang="" sz="2500" spc="0">
              <a:solidFill>
                <a:srgbClr val="000000">
                  <a:alpha val="100000"/>
                </a:srgbClr>
              </a:solidFill>
              <a:latin typeface="Arial"/>
              <a:ea typeface="Arial"/>
            </a:endParaRPr>
          </a:p>
        </p:txBody>
      </p:sp>
      <p:pic>
        <p:nvPicPr>
          <p:cNvPr id="4" name="Google Shape;222;p10"/>
          <p:cNvPicPr/>
          <p:nvPr/>
        </p:nvPicPr>
        <p:blipFill rotWithShape="1">
          <a:blip r:embed="rId3">
            <a:alphaModFix/>
          </a:blip>
          <a:stretch>
            <a:fillRect/>
          </a:stretch>
        </p:blipFill>
        <p:spPr>
          <a:xfrm>
            <a:off x="467544" y="6201308"/>
            <a:ext cx="8676456" cy="656692"/>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17004" y="-27370"/>
            <a:ext cx="1080120" cy="1100377"/>
          </a:xfrm>
          <a:prstGeom prst="rect">
            <a:avLst/>
          </a:prstGeom>
          <a:noFill/>
          <a:ln>
            <a:noFill/>
          </a:ln>
        </p:spPr>
      </p:pic>
      <p:pic>
        <p:nvPicPr>
          <p:cNvPr id="6" name="Picture 5"/>
          <p:cNvPicPr>
            <a:picLocks noChangeAspect="1"/>
          </p:cNvPicPr>
          <p:nvPr/>
        </p:nvPicPr>
        <p:blipFill rotWithShape="1">
          <a:blip r:embed="rId5"/>
          <a:stretch>
            <a:fillRect/>
          </a:stretch>
        </p:blipFill>
        <p:spPr>
          <a:xfrm>
            <a:off x="7995110" y="0"/>
            <a:ext cx="1080133" cy="1224136"/>
          </a:xfrm>
          <a:prstGeom prst="rect">
            <a:avLst/>
          </a:prstGeom>
        </p:spPr>
      </p:pic>
    </p:spTree>
  </p:cSld>
  <p:clrMapOvr>
    <a:masterClrMapping/>
  </p:clrMapOvr>
  <p:transition xmlns:mc="http://schemas.openxmlformats.org/markup-compatibility/2006" xmlns:hp="http://schemas.haansoft.com/office/presentation/8.0" mc:Ignorable="hp" hp:hslDur="500"/>
</p:sld>
</file>

<file path=ppt/slides/slide9.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0"/>
          </p:nvPr>
        </p:nvSpPr>
        <p:spPr>
          <a:xfrm>
            <a:off x="539552" y="80628"/>
            <a:ext cx="7903790" cy="864096"/>
          </a:xfrm>
        </p:spPr>
        <p:txBody>
          <a:bodyPr/>
          <a:lstStyle/>
          <a:p>
            <a:pPr lvl="0" algn="ctr">
              <a:defRPr lang="en-US"/>
            </a:pPr>
            <a:r>
              <a:rPr lang="en-US" sz="3200" b="1">
                <a:latin typeface="Gill Sans MT"/>
              </a:rPr>
              <a:t>Results </a:t>
            </a:r>
            <a:r>
              <a:rPr lang="en-US" sz="3200">
                <a:latin typeface="Gill Sans MT"/>
              </a:rPr>
              <a:t>	</a:t>
            </a:r>
            <a:endParaRPr lang="en-US" sz="3200">
              <a:latin typeface="Gill Sans MT"/>
            </a:endParaRPr>
          </a:p>
        </p:txBody>
      </p:sp>
      <p:pic>
        <p:nvPicPr>
          <p:cNvPr id="4" name="Google Shape;222;p10"/>
          <p:cNvPicPr/>
          <p:nvPr/>
        </p:nvPicPr>
        <p:blipFill rotWithShape="1">
          <a:blip r:embed="rId3">
            <a:alphaModFix/>
          </a:blip>
          <a:stretch>
            <a:fillRect/>
          </a:stretch>
        </p:blipFill>
        <p:spPr>
          <a:xfrm>
            <a:off x="143520" y="6165304"/>
            <a:ext cx="8856972" cy="692696"/>
          </a:xfrm>
          <a:prstGeom prst="rect">
            <a:avLst/>
          </a:prstGeom>
          <a:noFill/>
          <a:ln>
            <a:noFill/>
          </a:ln>
        </p:spPr>
      </p:pic>
      <p:pic>
        <p:nvPicPr>
          <p:cNvPr id="5" name="Picture 4"/>
          <p:cNvPicPr>
            <a:picLocks noChangeAspect="1" noChangeArrowheads="1"/>
          </p:cNvPicPr>
          <p:nvPr/>
        </p:nvPicPr>
        <p:blipFill rotWithShape="1">
          <a:blip r:embed="rId4"/>
          <a:srcRect/>
          <a:stretch>
            <a:fillRect/>
          </a:stretch>
        </p:blipFill>
        <p:spPr>
          <a:xfrm>
            <a:off x="46894" y="-53245"/>
            <a:ext cx="972108" cy="972108"/>
          </a:xfrm>
          <a:prstGeom prst="rect">
            <a:avLst/>
          </a:prstGeom>
          <a:noFill/>
          <a:ln>
            <a:noFill/>
          </a:ln>
        </p:spPr>
      </p:pic>
      <p:pic>
        <p:nvPicPr>
          <p:cNvPr id="6" name="Picture 5"/>
          <p:cNvPicPr>
            <a:picLocks noChangeAspect="1"/>
          </p:cNvPicPr>
          <p:nvPr/>
        </p:nvPicPr>
        <p:blipFill rotWithShape="1">
          <a:blip r:embed="rId5"/>
          <a:stretch>
            <a:fillRect/>
          </a:stretch>
        </p:blipFill>
        <p:spPr>
          <a:xfrm>
            <a:off x="8075151" y="0"/>
            <a:ext cx="925341" cy="1026875"/>
          </a:xfrm>
          <a:prstGeom prst="rect">
            <a:avLst/>
          </a:prstGeom>
        </p:spPr>
      </p:pic>
      <p:sp>
        <p:nvSpPr>
          <p:cNvPr id="8" name="Content Placeholder 2"/>
          <p:cNvSpPr>
            <a:spLocks noGrp="1"/>
          </p:cNvSpPr>
          <p:nvPr/>
        </p:nvSpPr>
        <p:spPr>
          <a:xfrm>
            <a:off x="899592" y="1232756"/>
            <a:ext cx="7605848" cy="5292588"/>
          </a:xfrm>
          <a:prstGeom prst="rect">
            <a:avLst/>
          </a:prstGeom>
        </p:spPr>
        <p:txBody>
          <a:bodyPr vert="horz" lIns="91440" tIns="45720" rIns="91440" bIns="45720">
            <a:normAutofit/>
          </a:bodyPr>
          <a:lstStyle/>
          <a:p>
            <a:pPr marL="228480" indent="-228480" algn="l" defTabSz="557925" latinLnBrk="0">
              <a:lnSpc>
                <a:spcPct val="90000"/>
              </a:lnSpc>
              <a:spcBef>
                <a:spcPts val="750"/>
              </a:spcBef>
              <a:buClr>
                <a:srgbClr val="000000"/>
              </a:buClr>
              <a:buFont typeface="Wingdings"/>
              <a:buChar char="ü"/>
              <a:defRPr lang="en-US"/>
            </a:pPr>
            <a:endParaRPr lang="en-US" altLang="" sz="2100" b="0" i="0" u="none" strike="noStrike" kern="1200">
              <a:solidFill>
                <a:srgbClr val="000000">
                  <a:alpha val="100000"/>
                </a:srgbClr>
              </a:solidFill>
              <a:latin typeface="Arial"/>
              <a:ea typeface="Arial"/>
            </a:endParaRPr>
          </a:p>
          <a:p>
            <a:pPr marL="228480" indent="-228480" algn="l" defTabSz="557925" latinLnBrk="0">
              <a:lnSpc>
                <a:spcPct val="90000"/>
              </a:lnSpc>
              <a:spcBef>
                <a:spcPts val="750"/>
              </a:spcBef>
              <a:buClr>
                <a:srgbClr val="000000"/>
              </a:buClr>
              <a:buFont typeface="Wingdings"/>
              <a:buChar char="ü"/>
              <a:defRPr lang="en-US"/>
            </a:pPr>
            <a:endParaRPr lang="en-US" altLang="" sz="2100" b="0" i="0" u="none" strike="noStrike" kern="1200">
              <a:solidFill>
                <a:srgbClr val="000000">
                  <a:alpha val="100000"/>
                </a:srgbClr>
              </a:solidFill>
              <a:latin typeface="Arial"/>
              <a:ea typeface="Arial"/>
            </a:endParaRPr>
          </a:p>
          <a:p>
            <a:pPr marL="228480" indent="-228480" algn="l" defTabSz="557925" latinLnBrk="0">
              <a:lnSpc>
                <a:spcPct val="90000"/>
              </a:lnSpc>
              <a:spcBef>
                <a:spcPts val="750"/>
              </a:spcBef>
              <a:buClr>
                <a:srgbClr val="000000"/>
              </a:buClr>
              <a:buFont typeface="Wingdings"/>
              <a:buChar char="ü"/>
              <a:defRPr lang="en-US"/>
            </a:pPr>
            <a:endParaRPr lang="en-US" altLang="" sz="2100" b="0" i="0" u="none" strike="noStrike" kern="1200">
              <a:solidFill>
                <a:srgbClr val="000000">
                  <a:alpha val="100000"/>
                </a:srgbClr>
              </a:solidFill>
              <a:latin typeface="Arial"/>
              <a:ea typeface="Arial"/>
            </a:endParaRPr>
          </a:p>
          <a:p>
            <a:pPr marL="0" indent="0" algn="l" defTabSz="557925" latinLnBrk="0">
              <a:lnSpc>
                <a:spcPct val="90000"/>
              </a:lnSpc>
              <a:spcBef>
                <a:spcPts val="750"/>
              </a:spcBef>
              <a:buClr>
                <a:srgbClr val="000000"/>
              </a:buClr>
              <a:buFont typeface="Wingdings"/>
              <a:buNone/>
              <a:defRPr lang="en-US"/>
            </a:pPr>
            <a:endParaRPr lang="en-US" altLang="" sz="2100" b="0" i="0" u="none" strike="noStrike" kern="1200">
              <a:solidFill>
                <a:srgbClr val="000000">
                  <a:alpha val="100000"/>
                </a:srgbClr>
              </a:solidFill>
              <a:latin typeface="Arial"/>
              <a:ea typeface="Arial"/>
            </a:endParaRPr>
          </a:p>
          <a:p>
            <a:pPr marL="228480" indent="-228480" algn="l" defTabSz="557925" latinLnBrk="0">
              <a:lnSpc>
                <a:spcPct val="90000"/>
              </a:lnSpc>
              <a:spcBef>
                <a:spcPts val="750"/>
              </a:spcBef>
              <a:buClr>
                <a:srgbClr val="000000"/>
              </a:buClr>
              <a:buFont typeface="Wingdings"/>
              <a:buChar char="ü"/>
              <a:defRPr lang="en-US"/>
            </a:pPr>
            <a:endParaRPr lang="en-US" altLang="" sz="2100" b="0" i="0" u="none" strike="noStrike" kern="1200">
              <a:solidFill>
                <a:srgbClr val="000000">
                  <a:alpha val="100000"/>
                </a:srgbClr>
              </a:solidFill>
              <a:latin typeface="Arial"/>
              <a:ea typeface="Arial"/>
            </a:endParaRPr>
          </a:p>
          <a:p>
            <a:pPr marL="228480" indent="-228480" algn="l" defTabSz="557925" latinLnBrk="0">
              <a:lnSpc>
                <a:spcPct val="90000"/>
              </a:lnSpc>
              <a:spcBef>
                <a:spcPts val="750"/>
              </a:spcBef>
              <a:buClr>
                <a:srgbClr val="000000"/>
              </a:buClr>
              <a:buFont typeface="Wingdings"/>
              <a:buChar char="ü"/>
              <a:defRPr lang="en-US"/>
            </a:pPr>
            <a:endParaRPr lang="en-US" altLang="" sz="2100" b="0" i="0" u="none" strike="noStrike" kern="1200">
              <a:solidFill>
                <a:srgbClr val="000000">
                  <a:alpha val="100000"/>
                </a:srgbClr>
              </a:solidFill>
              <a:latin typeface="Arial"/>
              <a:ea typeface="Arial"/>
            </a:endParaRPr>
          </a:p>
          <a:p>
            <a:pPr marL="0" indent="0" algn="l" defTabSz="557925" latinLnBrk="0">
              <a:lnSpc>
                <a:spcPct val="90000"/>
              </a:lnSpc>
              <a:spcBef>
                <a:spcPts val="750"/>
              </a:spcBef>
              <a:buClr>
                <a:srgbClr val="000000"/>
              </a:buClr>
              <a:buFont typeface="Wingdings"/>
              <a:buNone/>
              <a:defRPr lang="en-US"/>
            </a:pPr>
            <a:endParaRPr lang="en-US" altLang="" sz="2100" b="0" i="0" u="none" strike="noStrike" kern="1200">
              <a:solidFill>
                <a:srgbClr val="000000">
                  <a:alpha val="100000"/>
                </a:srgbClr>
              </a:solidFill>
              <a:latin typeface="Arial"/>
              <a:ea typeface="Arial"/>
            </a:endParaRPr>
          </a:p>
          <a:p>
            <a:pPr marL="228480" indent="-228480" algn="l" defTabSz="557925" latinLnBrk="0">
              <a:lnSpc>
                <a:spcPct val="90000"/>
              </a:lnSpc>
              <a:spcBef>
                <a:spcPts val="750"/>
              </a:spcBef>
              <a:buClr>
                <a:srgbClr val="000000"/>
              </a:buClr>
              <a:buFont typeface="Wingdings"/>
              <a:buChar char="ü"/>
              <a:defRPr lang="en-US"/>
            </a:pPr>
            <a:endParaRPr lang="en-US" altLang="" sz="2100" b="0" i="0" u="none" strike="noStrike" kern="1200">
              <a:solidFill>
                <a:srgbClr val="000000">
                  <a:alpha val="100000"/>
                </a:srgbClr>
              </a:solidFill>
              <a:latin typeface="Arial"/>
              <a:ea typeface="Arial"/>
            </a:endParaRPr>
          </a:p>
          <a:p>
            <a:pPr marL="228480" indent="-228480" algn="l" defTabSz="557925" latinLnBrk="0">
              <a:lnSpc>
                <a:spcPct val="90000"/>
              </a:lnSpc>
              <a:spcBef>
                <a:spcPts val="750"/>
              </a:spcBef>
              <a:buClr>
                <a:srgbClr val="000000"/>
              </a:buClr>
              <a:buFont typeface="Wingdings"/>
              <a:buChar char="ü"/>
              <a:defRPr lang="en-US"/>
            </a:pPr>
            <a:endParaRPr lang="en-US" altLang="" sz="2100" b="0" i="0" u="none" strike="noStrike" kern="1200">
              <a:solidFill>
                <a:srgbClr val="000000">
                  <a:alpha val="100000"/>
                </a:srgbClr>
              </a:solidFill>
              <a:latin typeface="Arial"/>
              <a:ea typeface="Arial"/>
            </a:endParaRPr>
          </a:p>
          <a:p>
            <a:pPr marL="0" indent="0" algn="l" defTabSz="575922" eaLnBrk="1" latinLnBrk="0" hangingPunct="1">
              <a:lnSpc>
                <a:spcPct val="90000"/>
              </a:lnSpc>
              <a:spcBef>
                <a:spcPts val="750"/>
              </a:spcBef>
              <a:buFont typeface="Arial"/>
              <a:buNone/>
              <a:defRPr lang="en-US"/>
            </a:pPr>
            <a:endParaRPr lang="en-US" altLang="" sz="2100" b="0" i="0" u="none" strike="noStrike" kern="1200">
              <a:solidFill>
                <a:srgbClr val="000000">
                  <a:alpha val="100000"/>
                </a:srgbClr>
              </a:solidFill>
              <a:latin typeface="Arial"/>
              <a:ea typeface="Arial"/>
            </a:endParaRPr>
          </a:p>
          <a:p>
            <a:pPr marL="0" indent="0" algn="l" defTabSz="575922" eaLnBrk="1" latinLnBrk="0" hangingPunct="1">
              <a:lnSpc>
                <a:spcPct val="90000"/>
              </a:lnSpc>
              <a:spcBef>
                <a:spcPts val="750"/>
              </a:spcBef>
              <a:buFont typeface="Arial"/>
              <a:buNone/>
              <a:defRPr lang="en-US"/>
            </a:pPr>
            <a:endParaRPr lang="en-US" altLang="" sz="2100" b="0" i="0" u="none" strike="noStrike" kern="1200">
              <a:solidFill>
                <a:srgbClr val="000000">
                  <a:alpha val="100000"/>
                </a:srgbClr>
              </a:solidFill>
              <a:latin typeface="Arial"/>
              <a:ea typeface="Arial"/>
            </a:endParaRPr>
          </a:p>
          <a:p>
            <a:pPr marL="171450" indent="-171450" algn="l" defTabSz="575922" eaLnBrk="1" latinLnBrk="0" hangingPunct="1">
              <a:lnSpc>
                <a:spcPct val="90000"/>
              </a:lnSpc>
              <a:spcBef>
                <a:spcPts val="750"/>
              </a:spcBef>
              <a:buFont typeface="Arial"/>
              <a:buChar char="•"/>
              <a:defRPr lang="en-US"/>
            </a:pPr>
            <a:endParaRPr lang="en-US" altLang="" sz="1700" b="0" i="0" u="none" strike="noStrike" kern="1200">
              <a:solidFill>
                <a:srgbClr val="000000">
                  <a:alpha val="100000"/>
                </a:srgbClr>
              </a:solidFill>
              <a:latin typeface="Arial"/>
              <a:ea typeface="Arial"/>
            </a:endParaRPr>
          </a:p>
          <a:p>
            <a:pPr marL="171450" indent="-171450" algn="l" defTabSz="575922" eaLnBrk="1" latinLnBrk="0" hangingPunct="1">
              <a:lnSpc>
                <a:spcPct val="90000"/>
              </a:lnSpc>
              <a:spcBef>
                <a:spcPts val="750"/>
              </a:spcBef>
              <a:buFont typeface="Arial"/>
              <a:buChar char="•"/>
              <a:defRPr lang="en-US"/>
            </a:pPr>
            <a:endParaRPr lang="en-US" altLang="" sz="1600" b="0" i="0" u="none" strike="noStrike" kern="1200">
              <a:solidFill>
                <a:srgbClr val="000000">
                  <a:alpha val="100000"/>
                </a:srgbClr>
              </a:solidFill>
              <a:latin typeface="Arial"/>
              <a:ea typeface="Arial"/>
            </a:endParaRPr>
          </a:p>
          <a:p>
            <a:pPr marL="0" indent="0" algn="l" defTabSz="575922" eaLnBrk="1" latinLnBrk="0" hangingPunct="1">
              <a:lnSpc>
                <a:spcPct val="90000"/>
              </a:lnSpc>
              <a:spcBef>
                <a:spcPts val="750"/>
              </a:spcBef>
              <a:buFont typeface="Arial"/>
              <a:buNone/>
              <a:defRPr lang="en-US"/>
            </a:pPr>
            <a:endParaRPr lang="en-US" altLang="" sz="1600" b="0" i="0" u="none" strike="noStrike" kern="1200">
              <a:solidFill>
                <a:srgbClr val="000000">
                  <a:alpha val="100000"/>
                </a:srgbClr>
              </a:solidFill>
              <a:latin typeface="Arial"/>
              <a:ea typeface="Arial"/>
            </a:endParaRPr>
          </a:p>
          <a:p>
            <a:pPr marL="0" indent="0" algn="l" defTabSz="575922" eaLnBrk="1" latinLnBrk="0" hangingPunct="1">
              <a:lnSpc>
                <a:spcPct val="90000"/>
              </a:lnSpc>
              <a:spcBef>
                <a:spcPts val="750"/>
              </a:spcBef>
              <a:buFont typeface="Arial"/>
              <a:buNone/>
              <a:defRPr lang="en-US"/>
            </a:pPr>
            <a:endParaRPr lang="en-US" altLang="" sz="1600" b="0" i="0" u="none" strike="noStrike" kern="1200">
              <a:solidFill>
                <a:srgbClr val="000000">
                  <a:alpha val="100000"/>
                </a:srgbClr>
              </a:solidFill>
              <a:latin typeface="Arial"/>
              <a:ea typeface="Arial"/>
            </a:endParaRPr>
          </a:p>
          <a:p>
            <a:pPr marL="0" indent="0" algn="l" defTabSz="575922" eaLnBrk="1" latinLnBrk="0" hangingPunct="1">
              <a:lnSpc>
                <a:spcPct val="90000"/>
              </a:lnSpc>
              <a:spcBef>
                <a:spcPts val="750"/>
              </a:spcBef>
              <a:buFont typeface="Arial"/>
              <a:buNone/>
              <a:defRPr lang="en-US"/>
            </a:pPr>
            <a:endParaRPr lang="en-US" altLang="" sz="1600" b="0" i="0" u="none" strike="noStrike" kern="1200">
              <a:solidFill>
                <a:srgbClr val="000000">
                  <a:alpha val="100000"/>
                </a:srgbClr>
              </a:solidFill>
              <a:latin typeface="Arial"/>
              <a:ea typeface="Arial"/>
            </a:endParaRPr>
          </a:p>
          <a:p>
            <a:pPr marL="0" indent="0" algn="l" defTabSz="540490" latinLnBrk="0">
              <a:buClr>
                <a:srgbClr val="000000"/>
              </a:buClr>
              <a:buFont typeface="Wingdings"/>
              <a:buNone/>
              <a:defRPr lang="en-US"/>
            </a:pPr>
            <a:endParaRPr lang="en-US" altLang="" sz="1600" b="0" i="0" u="none" strike="noStrike" kern="1200">
              <a:solidFill>
                <a:srgbClr val="000000">
                  <a:alpha val="100000"/>
                </a:srgbClr>
              </a:solidFill>
              <a:latin typeface="Arial"/>
              <a:ea typeface="Arial"/>
            </a:endParaRPr>
          </a:p>
        </p:txBody>
      </p:sp>
      <p:graphicFrame>
        <p:nvGraphicFramePr>
          <p:cNvPr id="10" name="Table 9"/>
          <p:cNvGraphicFramePr/>
          <p:nvPr/>
        </p:nvGraphicFramePr>
        <p:xfrm>
          <a:off x="269528" y="1078597"/>
          <a:ext cx="8604955" cy="4748309"/>
        </p:xfrm>
        <a:graphic>
          <a:graphicData uri="http://schemas.openxmlformats.org/drawingml/2006/table">
            <a:tbl>
              <a:tblPr firstRow="1" bandRow="1"/>
              <a:tblGrid>
                <a:gridCol w="4223717"/>
                <a:gridCol w="1232191"/>
                <a:gridCol w="1501290"/>
                <a:gridCol w="1647757"/>
              </a:tblGrid>
              <a:tr h="459621">
                <a:tc>
                  <a:txBody>
                    <a:bodyPr vert="horz" lIns="91440" tIns="45720" rIns="91440" bIns="45720" anchor="t" anchorCtr="0"/>
                    <a:p>
                      <a:pPr eaLnBrk="0" hangingPunct="0">
                        <a:defRPr lang="en-US"/>
                      </a:pPr>
                      <a:r>
                        <a:rPr lang="en-US" sz="2500" b="1" spc="0">
                          <a:solidFill>
                            <a:srgbClr val="000000">
                              <a:alpha val="100000"/>
                            </a:srgbClr>
                          </a:solidFill>
                          <a:latin typeface="Gill Sans MT"/>
                          <a:ea typeface="Calibri"/>
                        </a:rPr>
                        <a:t>Variable</a:t>
                      </a:r>
                      <a:endParaRPr lang="en-US" sz="2500" b="1" spc="0">
                        <a:solidFill>
                          <a:srgbClr val="000000">
                            <a:alpha val="100000"/>
                          </a:srgbClr>
                        </a:solidFill>
                        <a:latin typeface="Gill Sans MT"/>
                        <a:ea typeface="Calibri"/>
                      </a:endParaRPr>
                    </a:p>
                  </a:txBody>
                  <a:tcPr marL="91440" marR="91440">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t" anchorCtr="0"/>
                    <a:p>
                      <a:pPr eaLnBrk="0" hangingPunct="0">
                        <a:defRPr lang="en-US"/>
                      </a:pPr>
                      <a:r>
                        <a:rPr lang="en-US" sz="2500" b="1" spc="0">
                          <a:solidFill>
                            <a:srgbClr val="000000">
                              <a:alpha val="100000"/>
                            </a:srgbClr>
                          </a:solidFill>
                          <a:latin typeface="Gill Sans MT"/>
                          <a:ea typeface="Calibri"/>
                        </a:rPr>
                        <a:t>Before</a:t>
                      </a:r>
                      <a:endParaRPr lang="en-US" sz="2500" b="1" spc="0">
                        <a:solidFill>
                          <a:srgbClr val="000000">
                            <a:alpha val="100000"/>
                          </a:srgbClr>
                        </a:solidFill>
                        <a:latin typeface="Gill Sans MT"/>
                        <a:ea typeface="Calibri"/>
                      </a:endParaRPr>
                    </a:p>
                  </a:txBody>
                  <a:tcPr marL="91440" marR="91440">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t" anchorCtr="0"/>
                    <a:p>
                      <a:pPr eaLnBrk="0" hangingPunct="0">
                        <a:defRPr lang="en-US"/>
                      </a:pPr>
                      <a:r>
                        <a:rPr lang="en-US" sz="2500" b="1" spc="0">
                          <a:solidFill>
                            <a:srgbClr val="000000">
                              <a:alpha val="100000"/>
                            </a:srgbClr>
                          </a:solidFill>
                          <a:latin typeface="Gill Sans MT"/>
                          <a:ea typeface="Calibri"/>
                        </a:rPr>
                        <a:t>After</a:t>
                      </a:r>
                      <a:endParaRPr lang="en-US" sz="2500" b="1" spc="0">
                        <a:solidFill>
                          <a:srgbClr val="000000">
                            <a:alpha val="100000"/>
                          </a:srgbClr>
                        </a:solidFill>
                        <a:latin typeface="Gill Sans MT"/>
                        <a:ea typeface="Calibri"/>
                      </a:endParaRPr>
                    </a:p>
                  </a:txBody>
                  <a:tcPr marL="91440" marR="91440">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t" anchorCtr="0"/>
                    <a:p>
                      <a:pPr eaLnBrk="0" hangingPunct="0">
                        <a:defRPr lang="en-US"/>
                      </a:pPr>
                      <a:r>
                        <a:rPr lang="en-US" sz="2500" b="1" spc="0">
                          <a:solidFill>
                            <a:srgbClr val="000000">
                              <a:alpha val="100000"/>
                            </a:srgbClr>
                          </a:solidFill>
                          <a:latin typeface="Gill Sans MT"/>
                          <a:ea typeface="Calibri"/>
                        </a:rPr>
                        <a:t>Variation</a:t>
                      </a:r>
                      <a:endParaRPr lang="en-US" sz="2500" b="1" spc="0">
                        <a:solidFill>
                          <a:srgbClr val="000000">
                            <a:alpha val="100000"/>
                          </a:srgbClr>
                        </a:solidFill>
                        <a:latin typeface="Gill Sans MT"/>
                        <a:ea typeface="Calibri"/>
                      </a:endParaRPr>
                    </a:p>
                  </a:txBody>
                  <a:tcPr marL="91440" marR="91440">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r>
              <a:tr h="1339449">
                <a:tc>
                  <a:txBody>
                    <a:bodyPr vert="horz" lIns="91440" tIns="45720" rIns="91440" bIns="45720" anchor="t" anchorCtr="0"/>
                    <a:p>
                      <a:pPr eaLnBrk="0" hangingPunct="0">
                        <a:defRPr lang="en-US"/>
                      </a:pPr>
                      <a:r>
                        <a:rPr lang="en-US" sz="2500" spc="0">
                          <a:solidFill>
                            <a:srgbClr val="000000">
                              <a:alpha val="100000"/>
                            </a:srgbClr>
                          </a:solidFill>
                          <a:latin typeface="Gill Sans MT"/>
                          <a:ea typeface="Arial"/>
                        </a:rPr>
                        <a:t>Availability of functional H H stations at all points of care with  </a:t>
                      </a:r>
                      <a:endParaRPr lang="en-US" sz="2500" spc="0">
                        <a:solidFill>
                          <a:srgbClr val="000000">
                            <a:alpha val="100000"/>
                          </a:srgbClr>
                        </a:solidFill>
                        <a:latin typeface="Gill Sans MT"/>
                        <a:ea typeface="Arial"/>
                      </a:endParaRPr>
                    </a:p>
                  </a:txBody>
                  <a:tcPr marL="91440" marR="91440">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hangingPunct="0">
                        <a:defRPr lang="en-US"/>
                      </a:pPr>
                      <a:r>
                        <a:rPr lang="en-US" sz="2500" spc="0">
                          <a:solidFill>
                            <a:srgbClr val="000000">
                              <a:alpha val="100000"/>
                            </a:srgbClr>
                          </a:solidFill>
                          <a:latin typeface="Gill Sans MT"/>
                          <a:ea typeface="Arial"/>
                        </a:rPr>
                        <a:t>50%</a:t>
                      </a:r>
                      <a:endParaRPr lang="en-US" sz="2500" spc="0">
                        <a:solidFill>
                          <a:srgbClr val="000000">
                            <a:alpha val="100000"/>
                          </a:srgbClr>
                        </a:solidFill>
                        <a:latin typeface="Gill Sans MT"/>
                        <a:ea typeface="Arial"/>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hangingPunct="0">
                        <a:defRPr lang="en-US"/>
                      </a:pPr>
                      <a:r>
                        <a:rPr lang="en-US" sz="2500" spc="0">
                          <a:latin typeface="Gill Sans MT"/>
                        </a:rPr>
                        <a:t>52%</a:t>
                      </a:r>
                      <a:endParaRPr lang="en-US"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latinLnBrk="0" hangingPunct="0">
                        <a:defRPr lang="en-US"/>
                      </a:pPr>
                      <a:r>
                        <a:rPr lang="en-US" altLang="" sz="2500" spc="0">
                          <a:latin typeface="Gill Sans MT"/>
                        </a:rPr>
                        <a:t>2%</a:t>
                      </a:r>
                      <a:endParaRPr lang="en-US" altLang=""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r>
              <a:tr h="1339449">
                <a:tc>
                  <a:txBody>
                    <a:bodyPr vert="horz" lIns="91440" tIns="45720" rIns="91440" bIns="45720" anchor="t" anchorCtr="0"/>
                    <a:p>
                      <a:pPr eaLnBrk="0" hangingPunct="0">
                        <a:defRPr lang="en-US"/>
                      </a:pPr>
                      <a:r>
                        <a:rPr lang="en-US" sz="2500" spc="0">
                          <a:solidFill>
                            <a:srgbClr val="000000">
                              <a:alpha val="100000"/>
                            </a:srgbClr>
                          </a:solidFill>
                          <a:latin typeface="Gill Sans MT"/>
                          <a:ea typeface="Arial"/>
                        </a:rPr>
                        <a:t>Hand hygiene reminders clearly displayed at key areas </a:t>
                      </a:r>
                      <a:endParaRPr lang="en-US" sz="2500" spc="0">
                        <a:solidFill>
                          <a:srgbClr val="000000">
                            <a:alpha val="100000"/>
                          </a:srgbClr>
                        </a:solidFill>
                        <a:latin typeface="Gill Sans MT"/>
                        <a:ea typeface="Arial"/>
                      </a:endParaRPr>
                    </a:p>
                  </a:txBody>
                  <a:tcPr marL="91440" marR="91440">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hangingPunct="0">
                        <a:defRPr lang="en-US"/>
                      </a:pPr>
                      <a:r>
                        <a:rPr lang="en-US" sz="2500" spc="0">
                          <a:solidFill>
                            <a:srgbClr val="000000">
                              <a:alpha val="100000"/>
                            </a:srgbClr>
                          </a:solidFill>
                          <a:latin typeface="Gill Sans MT"/>
                          <a:ea typeface="Arial"/>
                        </a:rPr>
                        <a:t>43%</a:t>
                      </a:r>
                      <a:endParaRPr lang="en-US" sz="2500" spc="0">
                        <a:solidFill>
                          <a:srgbClr val="000000">
                            <a:alpha val="100000"/>
                          </a:srgbClr>
                        </a:solidFill>
                        <a:latin typeface="Gill Sans MT"/>
                        <a:ea typeface="Arial"/>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hangingPunct="0">
                        <a:defRPr lang="en-US"/>
                      </a:pPr>
                      <a:r>
                        <a:rPr lang="en-US" sz="2500" spc="0">
                          <a:latin typeface="Gill Sans MT"/>
                        </a:rPr>
                        <a:t>100%</a:t>
                      </a:r>
                      <a:endParaRPr lang="en-US"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latinLnBrk="0" hangingPunct="0">
                        <a:defRPr lang="en-US"/>
                      </a:pPr>
                      <a:r>
                        <a:rPr lang="en-US" altLang="" sz="2500" spc="0">
                          <a:latin typeface="Gill Sans MT"/>
                        </a:rPr>
                        <a:t>57%</a:t>
                      </a:r>
                      <a:endParaRPr lang="en-US" altLang=""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r>
              <a:tr h="506014">
                <a:tc>
                  <a:txBody>
                    <a:bodyPr vert="horz" lIns="91440" tIns="45720" rIns="91440" bIns="45720" anchor="t" anchorCtr="0"/>
                    <a:p>
                      <a:pPr eaLnBrk="0" hangingPunct="0">
                        <a:defRPr lang="en-US"/>
                      </a:pPr>
                      <a:r>
                        <a:rPr lang="en-US" sz="2500" spc="0">
                          <a:solidFill>
                            <a:srgbClr val="000000">
                              <a:alpha val="100000"/>
                            </a:srgbClr>
                          </a:solidFill>
                          <a:latin typeface="Gill Sans MT"/>
                          <a:ea typeface="Arial"/>
                        </a:rPr>
                        <a:t>Knowledge - on HH </a:t>
                      </a:r>
                      <a:endParaRPr lang="en-US" sz="2500" spc="0">
                        <a:solidFill>
                          <a:srgbClr val="000000">
                            <a:alpha val="100000"/>
                          </a:srgbClr>
                        </a:solidFill>
                        <a:latin typeface="Gill Sans MT"/>
                        <a:ea typeface="Arial"/>
                      </a:endParaRPr>
                    </a:p>
                  </a:txBody>
                  <a:tcPr marL="91440" marR="91440">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hangingPunct="0">
                        <a:defRPr lang="en-US"/>
                      </a:pPr>
                      <a:r>
                        <a:rPr lang="en-US" sz="2500" spc="0">
                          <a:solidFill>
                            <a:srgbClr val="000000">
                              <a:alpha val="100000"/>
                            </a:srgbClr>
                          </a:solidFill>
                          <a:latin typeface="Gill Sans MT"/>
                          <a:ea typeface="Arial"/>
                        </a:rPr>
                        <a:t>35%</a:t>
                      </a:r>
                      <a:endParaRPr lang="en-US" sz="2500" spc="0">
                        <a:solidFill>
                          <a:srgbClr val="000000">
                            <a:alpha val="100000"/>
                          </a:srgbClr>
                        </a:solidFill>
                        <a:latin typeface="Gill Sans MT"/>
                        <a:ea typeface="Arial"/>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hangingPunct="0">
                        <a:defRPr lang="en-US"/>
                      </a:pPr>
                      <a:r>
                        <a:rPr lang="en-US" sz="2500" spc="0">
                          <a:latin typeface="Gill Sans MT"/>
                        </a:rPr>
                        <a:t>65%</a:t>
                      </a:r>
                      <a:endParaRPr lang="en-US"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latinLnBrk="0" hangingPunct="0">
                        <a:defRPr lang="en-US"/>
                      </a:pPr>
                      <a:r>
                        <a:rPr lang="en-US" altLang="" sz="2500" spc="0">
                          <a:latin typeface="Gill Sans MT"/>
                        </a:rPr>
                        <a:t>30%</a:t>
                      </a:r>
                      <a:endParaRPr lang="en-US" altLang=""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r>
              <a:tr h="535169">
                <a:tc>
                  <a:txBody>
                    <a:bodyPr vert="horz" lIns="91440" tIns="45720" rIns="91440" bIns="45720" anchor="t" anchorCtr="0"/>
                    <a:p>
                      <a:pPr eaLnBrk="0" hangingPunct="0">
                        <a:defRPr lang="en-US"/>
                      </a:pPr>
                      <a:r>
                        <a:rPr lang="en-US" sz="2500" spc="0">
                          <a:solidFill>
                            <a:schemeClr val="tx1"/>
                          </a:solidFill>
                          <a:latin typeface="Gill Sans MT"/>
                          <a:ea typeface="Arial"/>
                        </a:rPr>
                        <a:t>Attitude(negative) </a:t>
                      </a:r>
                      <a:endParaRPr lang="en-US" sz="2500" spc="0">
                        <a:solidFill>
                          <a:schemeClr val="tx1"/>
                        </a:solidFill>
                        <a:latin typeface="Gill Sans MT"/>
                        <a:ea typeface="Arial"/>
                      </a:endParaRPr>
                    </a:p>
                  </a:txBody>
                  <a:tcPr marL="91440" marR="91440">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hangingPunct="0">
                        <a:defRPr lang="en-US"/>
                      </a:pPr>
                      <a:r>
                        <a:rPr lang="en-US" sz="2500" spc="0">
                          <a:solidFill>
                            <a:schemeClr val="tx1"/>
                          </a:solidFill>
                          <a:latin typeface="Gill Sans MT"/>
                          <a:ea typeface="Arial"/>
                        </a:rPr>
                        <a:t>14%</a:t>
                      </a:r>
                      <a:endParaRPr lang="en-US" sz="2500" spc="0">
                        <a:solidFill>
                          <a:schemeClr val="tx1"/>
                        </a:solidFill>
                        <a:latin typeface="Gill Sans MT"/>
                        <a:ea typeface="Arial"/>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latinLnBrk="0" hangingPunct="0">
                        <a:defRPr lang="en-US"/>
                      </a:pPr>
                      <a:r>
                        <a:rPr lang="en-US" altLang="" sz="2500" spc="0">
                          <a:latin typeface="Gill Sans MT"/>
                        </a:rPr>
                        <a:t>5%</a:t>
                      </a:r>
                      <a:endParaRPr lang="en-US" altLang=""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latinLnBrk="0" hangingPunct="0">
                        <a:defRPr lang="en-US"/>
                      </a:pPr>
                      <a:r>
                        <a:rPr lang="en-US" altLang="" sz="2500" spc="0">
                          <a:latin typeface="Gill Sans MT"/>
                        </a:rPr>
                        <a:t>9%</a:t>
                      </a:r>
                      <a:endParaRPr lang="en-US" altLang=""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r>
              <a:tr h="555788">
                <a:tc>
                  <a:txBody>
                    <a:bodyPr vert="horz" lIns="91440" tIns="45720" rIns="91440" bIns="45720" anchor="t" anchorCtr="0"/>
                    <a:p>
                      <a:pPr eaLnBrk="0" hangingPunct="0">
                        <a:defRPr lang="en-US"/>
                      </a:pPr>
                      <a:r>
                        <a:rPr lang="en-US" sz="2500" spc="0">
                          <a:solidFill>
                            <a:schemeClr val="tx1"/>
                          </a:solidFill>
                          <a:latin typeface="Gill Sans MT"/>
                          <a:ea typeface="Arial"/>
                        </a:rPr>
                        <a:t>Hand hygiene compliance  </a:t>
                      </a:r>
                      <a:endParaRPr lang="en-US" sz="2500" spc="0">
                        <a:solidFill>
                          <a:schemeClr val="tx1"/>
                        </a:solidFill>
                        <a:latin typeface="Gill Sans MT"/>
                        <a:ea typeface="Arial"/>
                      </a:endParaRPr>
                    </a:p>
                  </a:txBody>
                  <a:tcPr marL="91440" marR="91440">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hangingPunct="0">
                        <a:defRPr lang="en-US"/>
                      </a:pPr>
                      <a:r>
                        <a:rPr lang="en-US" sz="2500" spc="0">
                          <a:solidFill>
                            <a:schemeClr val="tx1"/>
                          </a:solidFill>
                          <a:latin typeface="Gill Sans MT"/>
                          <a:ea typeface="Arial"/>
                        </a:rPr>
                        <a:t>31%</a:t>
                      </a:r>
                      <a:endParaRPr lang="en-US" sz="2500" spc="0">
                        <a:solidFill>
                          <a:schemeClr val="tx1"/>
                        </a:solidFill>
                        <a:latin typeface="Gill Sans MT"/>
                        <a:ea typeface="Arial"/>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hangingPunct="0">
                        <a:defRPr lang="en-US"/>
                      </a:pPr>
                      <a:r>
                        <a:rPr lang="en-US" sz="2500" spc="0">
                          <a:latin typeface="Gill Sans MT"/>
                        </a:rPr>
                        <a:t>54.2%</a:t>
                      </a:r>
                      <a:endParaRPr lang="en-US"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c>
                  <a:txBody>
                    <a:bodyPr vert="horz" lIns="91440" tIns="45720" rIns="91440" bIns="45720" anchor="ctr" anchorCtr="0"/>
                    <a:p>
                      <a:pPr algn="ctr" eaLnBrk="0" latinLnBrk="0" hangingPunct="0">
                        <a:defRPr lang="en-US"/>
                      </a:pPr>
                      <a:r>
                        <a:rPr lang="en-US" altLang="" sz="2500" spc="0">
                          <a:latin typeface="Gill Sans MT"/>
                        </a:rPr>
                        <a:t>23.2%</a:t>
                      </a:r>
                      <a:endParaRPr lang="en-US" altLang="" sz="2500" spc="0">
                        <a:latin typeface="Gill Sans MT"/>
                      </a:endParaRPr>
                    </a:p>
                  </a:txBody>
                  <a:tcPr marL="91440" marR="91440" anchor="ctr">
                    <a:lnL w="12700" cap="flat" cmpd="sng" algn="ctr">
                      <a:solidFill>
                        <a:srgbClr val="000000">
                          <a:alpha val="100000"/>
                        </a:srgbClr>
                      </a:solidFill>
                      <a:prstDash val="solid"/>
                      <a:round/>
                    </a:lnL>
                    <a:lnR w="12700" cap="flat" cmpd="sng" algn="ctr">
                      <a:solidFill>
                        <a:srgbClr val="000000">
                          <a:alpha val="100000"/>
                        </a:srgbClr>
                      </a:solidFill>
                      <a:prstDash val="solid"/>
                      <a:round/>
                    </a:lnR>
                    <a:lnT w="12700" cap="flat" cmpd="sng" algn="ctr">
                      <a:solidFill>
                        <a:srgbClr val="000000">
                          <a:alpha val="100000"/>
                        </a:srgbClr>
                      </a:solidFill>
                      <a:prstDash val="solid"/>
                      <a:round/>
                    </a:lnT>
                    <a:lnB w="12700" cap="flat" cmpd="sng" algn="ctr">
                      <a:solidFill>
                        <a:srgbClr val="000000">
                          <a:alpha val="100000"/>
                        </a:srgbClr>
                      </a:solidFill>
                      <a:prstDash val="solid"/>
                      <a:round/>
                    </a:lnB>
                  </a:tcPr>
                </a:tc>
              </a:tr>
            </a:tbl>
          </a:graphicData>
        </a:graphic>
      </p:graphicFrame>
    </p:spTree>
  </p:cSld>
  <p:clrMapOvr>
    <a:masterClrMapping/>
  </p:clrMapOvr>
  <p:transition xmlns:mc="http://schemas.openxmlformats.org/markup-compatibility/2006" xmlns:hp="http://schemas.haansoft.com/office/presentation/8.0" mc:Ignorable="hp" hp:hslDur="500"/>
</p:sld>
</file>

<file path=ppt/theme/theme1.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107374182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107374182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ep:Properties xmlns:r="http://schemas.openxmlformats.org/officeDocument/2006/relationships" xmlns:ep="http://schemas.openxmlformats.org/officeDocument/2006/extended-properties" xmlns:vt="http://schemas.openxmlformats.org/officeDocument/2006/docPropsVTypes">
  <ep:Manager/>
  <ep:Company>Columbia University Medical Center</ep:Company>
  <ep:Words>540</ep:Words>
  <ep:PresentationFormat>On-screen Show (4:3)</ep:PresentationFormat>
  <ep:Paragraphs>75</ep:Paragraphs>
  <ep:Slides>16</ep:Slides>
  <ep:Notes>13</ep:Notes>
  <ep:TotalTime>0</ep:TotalTime>
  <ep:HiddenSlides>0</ep:HiddenSlides>
  <ep:MMClips>0</ep:MMClips>
  <ep:HeadingPairs>
    <vt:vector size="4" baseType="variant">
      <vt:variant>
        <vt:lpstr>Theme</vt:lpstr>
      </vt:variant>
      <vt:variant>
        <vt:i4>1</vt:i4>
      </vt:variant>
      <vt:variant>
        <vt:lpstr>Slide Title</vt:lpstr>
      </vt:variant>
      <vt:variant>
        <vt:i4>16</vt:i4>
      </vt:variant>
    </vt:vector>
  </ep:HeadingPairs>
  <ep:TitlesOfParts>
    <vt:vector size="17" baseType="lpstr">
      <vt:lpstr>Office Theme</vt:lpstr>
      <vt:lpstr>Improving Hand Hygiene Practice In Resource Strained Health Care Setting - A Case Of Murang'a County Referral Hospital  Murang’a County Kenya</vt:lpstr>
      <vt:lpstr>Background</vt:lpstr>
      <vt:lpstr>Background cont.....</vt:lpstr>
      <vt:lpstr>Slide 4</vt:lpstr>
      <vt:lpstr>Slide 5</vt:lpstr>
      <vt:lpstr>Methodology</vt:lpstr>
      <vt:lpstr>Methodology  cont....</vt:lpstr>
      <vt:lpstr>Interventions</vt:lpstr>
      <vt:lpstr>Results</vt:lpstr>
      <vt:lpstr>Results con…</vt:lpstr>
      <vt:lpstr>Results cont...</vt:lpstr>
      <vt:lpstr>Discussion</vt:lpstr>
      <vt:lpstr>Discussion cont...</vt:lpstr>
      <vt:lpstr>Conclusion</vt:lpstr>
      <vt:lpstr>Acknowledgement</vt:lpstr>
      <vt:lpstr>Slide 16</vt:lpstr>
    </vt:vector>
  </ep:TitlesOfParts>
  <ep:HyperlinkBase/>
  <ep:Application>Hancom Office Hanshow 2014</ep:Application>
  <ep:AppVersion>0900.0000.60</ep:AppVersion>
</ep:Properties>
</file>

<file path=docProps/core.xml><?xml version="1.0" encoding="utf-8"?>
<cp:coreProperties xmlns:r="http://schemas.openxmlformats.org/officeDocument/2006/relationships" xmlns:cp="http://schemas.openxmlformats.org/package/2006/metadata/core-properties" xmlns:dc="http://purl.org/dc/elements/1.1/" xmlns:dcterms="http://purl.org/dc/terms/" xmlns:dcmitype="http://purl.org/dc/dcmitype/" xmlns:xsi="http://www.w3.org/2001/XMLSchema-instance">
  <dcterms:created xsi:type="dcterms:W3CDTF">2019-08-15T06:33:10.000</dcterms:created>
  <dc:creator>Administrator</dc:creator>
  <cp:lastModifiedBy>shigurifredm</cp:lastModifiedBy>
  <dcterms:modified xsi:type="dcterms:W3CDTF">2023-05-06T10:41:28.011</dcterms:modified>
  <cp:revision>378</cp:revision>
  <dc:title>Antimicrobial stewardship</dc:title>
</cp:coreProperties>
</file>