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974" r:id="rId2"/>
    <p:sldId id="1976" r:id="rId3"/>
    <p:sldId id="1975" r:id="rId4"/>
    <p:sldId id="1977" r:id="rId5"/>
    <p:sldId id="1978" r:id="rId6"/>
    <p:sldId id="261" r:id="rId7"/>
    <p:sldId id="262" r:id="rId8"/>
    <p:sldId id="197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40CA23-DDC0-4CD8-86C9-EBDC902EA903}" type="doc">
      <dgm:prSet loTypeId="urn:microsoft.com/office/officeart/2005/8/layout/hierarchy4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6B6950E-DBD0-4429-896F-FCB6EE38E5D8}">
      <dgm:prSet phldrT="[Text]" custT="1"/>
      <dgm:spPr/>
      <dgm:t>
        <a:bodyPr/>
        <a:lstStyle/>
        <a:p>
          <a:r>
            <a:rPr lang="en-GB" sz="2800" dirty="0"/>
            <a:t>Surgical Care Bundles </a:t>
          </a:r>
          <a:endParaRPr lang="en-US" sz="2800" dirty="0"/>
        </a:p>
      </dgm:t>
    </dgm:pt>
    <dgm:pt modelId="{257E5572-703B-4864-927A-7E5B964F78B2}" type="parTrans" cxnId="{0368BC8D-B242-48D6-8D81-25B790D39FB9}">
      <dgm:prSet/>
      <dgm:spPr/>
      <dgm:t>
        <a:bodyPr/>
        <a:lstStyle/>
        <a:p>
          <a:endParaRPr lang="en-US"/>
        </a:p>
      </dgm:t>
    </dgm:pt>
    <dgm:pt modelId="{A7DCCE22-C147-4CD2-A01A-B3D2D2F6FE2E}" type="sibTrans" cxnId="{0368BC8D-B242-48D6-8D81-25B790D39FB9}">
      <dgm:prSet/>
      <dgm:spPr/>
      <dgm:t>
        <a:bodyPr/>
        <a:lstStyle/>
        <a:p>
          <a:endParaRPr lang="en-US"/>
        </a:p>
      </dgm:t>
    </dgm:pt>
    <dgm:pt modelId="{7F35BB69-7887-4024-909D-FBF8FD901482}">
      <dgm:prSet phldrT="[Text]" custT="1"/>
      <dgm:spPr/>
      <dgm:t>
        <a:bodyPr/>
        <a:lstStyle/>
        <a:p>
          <a:r>
            <a:rPr lang="en-GB" sz="2800" dirty="0"/>
            <a:t>Administer appropriate prophylactic antibiotics </a:t>
          </a:r>
          <a:endParaRPr lang="en-US" sz="2800" dirty="0"/>
        </a:p>
      </dgm:t>
    </dgm:pt>
    <dgm:pt modelId="{1608291B-52D1-486E-9BC1-0DBF1B57AB00}" type="parTrans" cxnId="{BE33250D-2825-48CE-8B7F-4F0CF3904451}">
      <dgm:prSet/>
      <dgm:spPr/>
      <dgm:t>
        <a:bodyPr/>
        <a:lstStyle/>
        <a:p>
          <a:endParaRPr lang="en-US"/>
        </a:p>
      </dgm:t>
    </dgm:pt>
    <dgm:pt modelId="{B8DACF76-0D09-4D8B-A47B-267004343D56}" type="sibTrans" cxnId="{BE33250D-2825-48CE-8B7F-4F0CF3904451}">
      <dgm:prSet/>
      <dgm:spPr/>
      <dgm:t>
        <a:bodyPr/>
        <a:lstStyle/>
        <a:p>
          <a:endParaRPr lang="en-US"/>
        </a:p>
      </dgm:t>
    </dgm:pt>
    <dgm:pt modelId="{A310C04C-6176-497A-9046-EA52F7B7FE3F}">
      <dgm:prSet phldrT="[Text]" custT="1"/>
      <dgm:spPr/>
      <dgm:t>
        <a:bodyPr/>
        <a:lstStyle/>
        <a:p>
          <a:r>
            <a:rPr lang="en-GB" sz="2800" dirty="0"/>
            <a:t>Do not remove hair unless by use of surgical clippers</a:t>
          </a:r>
          <a:endParaRPr lang="en-US" sz="2800" dirty="0"/>
        </a:p>
      </dgm:t>
    </dgm:pt>
    <dgm:pt modelId="{34431096-1CBB-46B0-9FD9-8D019341673B}" type="parTrans" cxnId="{EBF4311D-F15A-4F2D-99D5-C79F49380B88}">
      <dgm:prSet/>
      <dgm:spPr/>
      <dgm:t>
        <a:bodyPr/>
        <a:lstStyle/>
        <a:p>
          <a:endParaRPr lang="en-US"/>
        </a:p>
      </dgm:t>
    </dgm:pt>
    <dgm:pt modelId="{333C9398-463D-4377-88BE-D2E9220B8147}" type="sibTrans" cxnId="{EBF4311D-F15A-4F2D-99D5-C79F49380B88}">
      <dgm:prSet/>
      <dgm:spPr/>
      <dgm:t>
        <a:bodyPr/>
        <a:lstStyle/>
        <a:p>
          <a:endParaRPr lang="en-US"/>
        </a:p>
      </dgm:t>
    </dgm:pt>
    <dgm:pt modelId="{75A6FAEA-70B6-4795-848A-B7450566BD19}">
      <dgm:prSet phldrT="[Text]" custT="1"/>
      <dgm:spPr/>
      <dgm:t>
        <a:bodyPr/>
        <a:lstStyle/>
        <a:p>
          <a:r>
            <a:rPr lang="en-GB" sz="2800" dirty="0"/>
            <a:t>Prepare operation site with Chlorhexidine +alcohol skin agent </a:t>
          </a:r>
          <a:endParaRPr lang="en-US" sz="2800" dirty="0"/>
        </a:p>
      </dgm:t>
    </dgm:pt>
    <dgm:pt modelId="{B7B4C6EA-3148-4565-9F68-04E0E2CFCBBA}" type="parTrans" cxnId="{1CF8F82E-6070-4D21-A62E-2939CCE08D64}">
      <dgm:prSet/>
      <dgm:spPr/>
      <dgm:t>
        <a:bodyPr/>
        <a:lstStyle/>
        <a:p>
          <a:endParaRPr lang="en-US"/>
        </a:p>
      </dgm:t>
    </dgm:pt>
    <dgm:pt modelId="{16D72304-5619-4871-91CA-2E5C166CA24C}" type="sibTrans" cxnId="{1CF8F82E-6070-4D21-A62E-2939CCE08D64}">
      <dgm:prSet/>
      <dgm:spPr/>
      <dgm:t>
        <a:bodyPr/>
        <a:lstStyle/>
        <a:p>
          <a:endParaRPr lang="en-US"/>
        </a:p>
      </dgm:t>
    </dgm:pt>
    <dgm:pt modelId="{BF38EE85-E2E5-4047-AAD3-5B130D3CB3E3}">
      <dgm:prSet phldrT="[Text]" custT="1"/>
      <dgm:spPr/>
      <dgm:t>
        <a:bodyPr/>
        <a:lstStyle/>
        <a:p>
          <a:r>
            <a:rPr lang="en-GB" sz="2800" dirty="0"/>
            <a:t>Maintain normothermia during and immediate post-operation</a:t>
          </a:r>
          <a:endParaRPr lang="en-US" sz="2800" dirty="0"/>
        </a:p>
      </dgm:t>
    </dgm:pt>
    <dgm:pt modelId="{DBC4B69C-5E37-4836-9CC5-14F4A3FDC653}" type="parTrans" cxnId="{36C84BD6-630E-4B56-A89D-2B002026A771}">
      <dgm:prSet/>
      <dgm:spPr/>
      <dgm:t>
        <a:bodyPr/>
        <a:lstStyle/>
        <a:p>
          <a:endParaRPr lang="en-US"/>
        </a:p>
      </dgm:t>
    </dgm:pt>
    <dgm:pt modelId="{EBE55833-231B-4681-A3CF-887BA81DA61F}" type="sibTrans" cxnId="{36C84BD6-630E-4B56-A89D-2B002026A771}">
      <dgm:prSet/>
      <dgm:spPr/>
      <dgm:t>
        <a:bodyPr/>
        <a:lstStyle/>
        <a:p>
          <a:endParaRPr lang="en-US"/>
        </a:p>
      </dgm:t>
    </dgm:pt>
    <dgm:pt modelId="{5C4396FD-3B24-4038-AEA2-50DC87E16FF6}">
      <dgm:prSet phldrT="[Text]" custT="1"/>
      <dgm:spPr/>
      <dgm:t>
        <a:bodyPr/>
        <a:lstStyle/>
        <a:p>
          <a:r>
            <a:rPr lang="en-GB" sz="2800" dirty="0"/>
            <a:t>Controlled Blood Glucose monitoring</a:t>
          </a:r>
          <a:endParaRPr lang="en-US" sz="2800" dirty="0"/>
        </a:p>
      </dgm:t>
    </dgm:pt>
    <dgm:pt modelId="{89AB0225-05D5-477C-8D43-2081E41CC8F8}" type="parTrans" cxnId="{CCD8BA0B-B116-4B7C-865A-1B174FDF7995}">
      <dgm:prSet/>
      <dgm:spPr/>
      <dgm:t>
        <a:bodyPr/>
        <a:lstStyle/>
        <a:p>
          <a:endParaRPr lang="en-US"/>
        </a:p>
      </dgm:t>
    </dgm:pt>
    <dgm:pt modelId="{55877FA7-0059-414B-B479-0CEE6A48509E}" type="sibTrans" cxnId="{CCD8BA0B-B116-4B7C-865A-1B174FDF7995}">
      <dgm:prSet/>
      <dgm:spPr/>
      <dgm:t>
        <a:bodyPr/>
        <a:lstStyle/>
        <a:p>
          <a:endParaRPr lang="en-US"/>
        </a:p>
      </dgm:t>
    </dgm:pt>
    <dgm:pt modelId="{BAB408A9-5795-4615-BD90-2C21B51BBCB9}" type="pres">
      <dgm:prSet presAssocID="{3840CA23-DDC0-4CD8-86C9-EBDC902EA903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392168A-C655-4C21-BF40-987DCDD9F93C}" type="pres">
      <dgm:prSet presAssocID="{96B6950E-DBD0-4429-896F-FCB6EE38E5D8}" presName="vertOne" presStyleCnt="0"/>
      <dgm:spPr/>
    </dgm:pt>
    <dgm:pt modelId="{52F87418-BCE0-4952-8CA7-6AAA134FAA14}" type="pres">
      <dgm:prSet presAssocID="{96B6950E-DBD0-4429-896F-FCB6EE38E5D8}" presName="txOne" presStyleLbl="node0" presStyleIdx="0" presStyleCnt="1" custScaleY="24861" custLinFactNeighborX="-1892" custLinFactNeighborY="7338">
        <dgm:presLayoutVars>
          <dgm:chPref val="3"/>
        </dgm:presLayoutVars>
      </dgm:prSet>
      <dgm:spPr/>
    </dgm:pt>
    <dgm:pt modelId="{B5B61F42-0916-46F2-8B6A-05389DCE4F15}" type="pres">
      <dgm:prSet presAssocID="{96B6950E-DBD0-4429-896F-FCB6EE38E5D8}" presName="parTransOne" presStyleCnt="0"/>
      <dgm:spPr/>
    </dgm:pt>
    <dgm:pt modelId="{12623B95-3788-476C-B1EA-024B729A13E9}" type="pres">
      <dgm:prSet presAssocID="{96B6950E-DBD0-4429-896F-FCB6EE38E5D8}" presName="horzOne" presStyleCnt="0"/>
      <dgm:spPr/>
    </dgm:pt>
    <dgm:pt modelId="{45D4CC91-B369-4068-9393-C666E2B02846}" type="pres">
      <dgm:prSet presAssocID="{7F35BB69-7887-4024-909D-FBF8FD901482}" presName="vertTwo" presStyleCnt="0"/>
      <dgm:spPr/>
    </dgm:pt>
    <dgm:pt modelId="{EE82E64E-ABD9-4860-A7A5-4BAB3E4C7BAF}" type="pres">
      <dgm:prSet presAssocID="{7F35BB69-7887-4024-909D-FBF8FD901482}" presName="txTwo" presStyleLbl="node2" presStyleIdx="0" presStyleCnt="5">
        <dgm:presLayoutVars>
          <dgm:chPref val="3"/>
        </dgm:presLayoutVars>
      </dgm:prSet>
      <dgm:spPr/>
    </dgm:pt>
    <dgm:pt modelId="{54E4D88E-E024-4928-A935-51FEAA04ECBF}" type="pres">
      <dgm:prSet presAssocID="{7F35BB69-7887-4024-909D-FBF8FD901482}" presName="horzTwo" presStyleCnt="0"/>
      <dgm:spPr/>
    </dgm:pt>
    <dgm:pt modelId="{8C1CADD8-1933-4EA9-A821-A2F994ECD510}" type="pres">
      <dgm:prSet presAssocID="{B8DACF76-0D09-4D8B-A47B-267004343D56}" presName="sibSpaceTwo" presStyleCnt="0"/>
      <dgm:spPr/>
    </dgm:pt>
    <dgm:pt modelId="{D000B038-E102-40CB-8904-4C60091422B7}" type="pres">
      <dgm:prSet presAssocID="{A310C04C-6176-497A-9046-EA52F7B7FE3F}" presName="vertTwo" presStyleCnt="0"/>
      <dgm:spPr/>
    </dgm:pt>
    <dgm:pt modelId="{8761CF66-A18F-4283-9D2F-976D9D4D57FC}" type="pres">
      <dgm:prSet presAssocID="{A310C04C-6176-497A-9046-EA52F7B7FE3F}" presName="txTwo" presStyleLbl="node2" presStyleIdx="1" presStyleCnt="5">
        <dgm:presLayoutVars>
          <dgm:chPref val="3"/>
        </dgm:presLayoutVars>
      </dgm:prSet>
      <dgm:spPr/>
    </dgm:pt>
    <dgm:pt modelId="{8310E1B7-74B9-4B81-884F-942FA4DE61DA}" type="pres">
      <dgm:prSet presAssocID="{A310C04C-6176-497A-9046-EA52F7B7FE3F}" presName="horzTwo" presStyleCnt="0"/>
      <dgm:spPr/>
    </dgm:pt>
    <dgm:pt modelId="{130C2941-2154-4E69-A4AA-C20A50519CD4}" type="pres">
      <dgm:prSet presAssocID="{333C9398-463D-4377-88BE-D2E9220B8147}" presName="sibSpaceTwo" presStyleCnt="0"/>
      <dgm:spPr/>
    </dgm:pt>
    <dgm:pt modelId="{0B0B51EF-5C10-4E47-8DEA-79C357A06550}" type="pres">
      <dgm:prSet presAssocID="{75A6FAEA-70B6-4795-848A-B7450566BD19}" presName="vertTwo" presStyleCnt="0"/>
      <dgm:spPr/>
    </dgm:pt>
    <dgm:pt modelId="{63822CF1-C988-44C6-AAF5-4C9207E66738}" type="pres">
      <dgm:prSet presAssocID="{75A6FAEA-70B6-4795-848A-B7450566BD19}" presName="txTwo" presStyleLbl="node2" presStyleIdx="2" presStyleCnt="5">
        <dgm:presLayoutVars>
          <dgm:chPref val="3"/>
        </dgm:presLayoutVars>
      </dgm:prSet>
      <dgm:spPr/>
    </dgm:pt>
    <dgm:pt modelId="{83B39E76-2D81-4BC2-B67C-435A99CB1B94}" type="pres">
      <dgm:prSet presAssocID="{75A6FAEA-70B6-4795-848A-B7450566BD19}" presName="horzTwo" presStyleCnt="0"/>
      <dgm:spPr/>
    </dgm:pt>
    <dgm:pt modelId="{CAA4F910-B514-4D5B-B4AA-AEB8F4DFA373}" type="pres">
      <dgm:prSet presAssocID="{16D72304-5619-4871-91CA-2E5C166CA24C}" presName="sibSpaceTwo" presStyleCnt="0"/>
      <dgm:spPr/>
    </dgm:pt>
    <dgm:pt modelId="{FE786540-C7D6-4304-92BA-0DF28F1F10CA}" type="pres">
      <dgm:prSet presAssocID="{BF38EE85-E2E5-4047-AAD3-5B130D3CB3E3}" presName="vertTwo" presStyleCnt="0"/>
      <dgm:spPr/>
    </dgm:pt>
    <dgm:pt modelId="{1359E98A-4DD9-4EAB-AD89-B990C4E98E69}" type="pres">
      <dgm:prSet presAssocID="{BF38EE85-E2E5-4047-AAD3-5B130D3CB3E3}" presName="txTwo" presStyleLbl="node2" presStyleIdx="3" presStyleCnt="5">
        <dgm:presLayoutVars>
          <dgm:chPref val="3"/>
        </dgm:presLayoutVars>
      </dgm:prSet>
      <dgm:spPr/>
    </dgm:pt>
    <dgm:pt modelId="{73877ECE-4BE3-4916-A7B2-C88A2F226483}" type="pres">
      <dgm:prSet presAssocID="{BF38EE85-E2E5-4047-AAD3-5B130D3CB3E3}" presName="horzTwo" presStyleCnt="0"/>
      <dgm:spPr/>
    </dgm:pt>
    <dgm:pt modelId="{B9F77DC3-3C00-4819-A469-2A3C335A7CA0}" type="pres">
      <dgm:prSet presAssocID="{EBE55833-231B-4681-A3CF-887BA81DA61F}" presName="sibSpaceTwo" presStyleCnt="0"/>
      <dgm:spPr/>
    </dgm:pt>
    <dgm:pt modelId="{2E768874-6D74-485E-B1FA-76E1A0C240F5}" type="pres">
      <dgm:prSet presAssocID="{5C4396FD-3B24-4038-AEA2-50DC87E16FF6}" presName="vertTwo" presStyleCnt="0"/>
      <dgm:spPr/>
    </dgm:pt>
    <dgm:pt modelId="{666FB279-F290-4344-88BF-C31A8A12DD85}" type="pres">
      <dgm:prSet presAssocID="{5C4396FD-3B24-4038-AEA2-50DC87E16FF6}" presName="txTwo" presStyleLbl="node2" presStyleIdx="4" presStyleCnt="5">
        <dgm:presLayoutVars>
          <dgm:chPref val="3"/>
        </dgm:presLayoutVars>
      </dgm:prSet>
      <dgm:spPr/>
    </dgm:pt>
    <dgm:pt modelId="{E42DDA83-F42F-4804-B8B2-BA897488CAA0}" type="pres">
      <dgm:prSet presAssocID="{5C4396FD-3B24-4038-AEA2-50DC87E16FF6}" presName="horzTwo" presStyleCnt="0"/>
      <dgm:spPr/>
    </dgm:pt>
  </dgm:ptLst>
  <dgm:cxnLst>
    <dgm:cxn modelId="{CCD8BA0B-B116-4B7C-865A-1B174FDF7995}" srcId="{96B6950E-DBD0-4429-896F-FCB6EE38E5D8}" destId="{5C4396FD-3B24-4038-AEA2-50DC87E16FF6}" srcOrd="4" destOrd="0" parTransId="{89AB0225-05D5-477C-8D43-2081E41CC8F8}" sibTransId="{55877FA7-0059-414B-B479-0CEE6A48509E}"/>
    <dgm:cxn modelId="{BE33250D-2825-48CE-8B7F-4F0CF3904451}" srcId="{96B6950E-DBD0-4429-896F-FCB6EE38E5D8}" destId="{7F35BB69-7887-4024-909D-FBF8FD901482}" srcOrd="0" destOrd="0" parTransId="{1608291B-52D1-486E-9BC1-0DBF1B57AB00}" sibTransId="{B8DACF76-0D09-4D8B-A47B-267004343D56}"/>
    <dgm:cxn modelId="{EBF4311D-F15A-4F2D-99D5-C79F49380B88}" srcId="{96B6950E-DBD0-4429-896F-FCB6EE38E5D8}" destId="{A310C04C-6176-497A-9046-EA52F7B7FE3F}" srcOrd="1" destOrd="0" parTransId="{34431096-1CBB-46B0-9FD9-8D019341673B}" sibTransId="{333C9398-463D-4377-88BE-D2E9220B8147}"/>
    <dgm:cxn modelId="{1CF8F82E-6070-4D21-A62E-2939CCE08D64}" srcId="{96B6950E-DBD0-4429-896F-FCB6EE38E5D8}" destId="{75A6FAEA-70B6-4795-848A-B7450566BD19}" srcOrd="2" destOrd="0" parTransId="{B7B4C6EA-3148-4565-9F68-04E0E2CFCBBA}" sibTransId="{16D72304-5619-4871-91CA-2E5C166CA24C}"/>
    <dgm:cxn modelId="{7CC1636A-1E59-4407-8754-DE9C3887C22B}" type="presOf" srcId="{5C4396FD-3B24-4038-AEA2-50DC87E16FF6}" destId="{666FB279-F290-4344-88BF-C31A8A12DD85}" srcOrd="0" destOrd="0" presId="urn:microsoft.com/office/officeart/2005/8/layout/hierarchy4"/>
    <dgm:cxn modelId="{CEA26952-EA96-4F8E-9A0A-EA5F266F06EB}" type="presOf" srcId="{75A6FAEA-70B6-4795-848A-B7450566BD19}" destId="{63822CF1-C988-44C6-AAF5-4C9207E66738}" srcOrd="0" destOrd="0" presId="urn:microsoft.com/office/officeart/2005/8/layout/hierarchy4"/>
    <dgm:cxn modelId="{3A6F1453-84E3-472C-BF43-FC6DE7798446}" type="presOf" srcId="{A310C04C-6176-497A-9046-EA52F7B7FE3F}" destId="{8761CF66-A18F-4283-9D2F-976D9D4D57FC}" srcOrd="0" destOrd="0" presId="urn:microsoft.com/office/officeart/2005/8/layout/hierarchy4"/>
    <dgm:cxn modelId="{0368BC8D-B242-48D6-8D81-25B790D39FB9}" srcId="{3840CA23-DDC0-4CD8-86C9-EBDC902EA903}" destId="{96B6950E-DBD0-4429-896F-FCB6EE38E5D8}" srcOrd="0" destOrd="0" parTransId="{257E5572-703B-4864-927A-7E5B964F78B2}" sibTransId="{A7DCCE22-C147-4CD2-A01A-B3D2D2F6FE2E}"/>
    <dgm:cxn modelId="{36C84BD6-630E-4B56-A89D-2B002026A771}" srcId="{96B6950E-DBD0-4429-896F-FCB6EE38E5D8}" destId="{BF38EE85-E2E5-4047-AAD3-5B130D3CB3E3}" srcOrd="3" destOrd="0" parTransId="{DBC4B69C-5E37-4836-9CC5-14F4A3FDC653}" sibTransId="{EBE55833-231B-4681-A3CF-887BA81DA61F}"/>
    <dgm:cxn modelId="{AE2C84E1-5864-46FB-8EAA-245ADA7C6B6E}" type="presOf" srcId="{96B6950E-DBD0-4429-896F-FCB6EE38E5D8}" destId="{52F87418-BCE0-4952-8CA7-6AAA134FAA14}" srcOrd="0" destOrd="0" presId="urn:microsoft.com/office/officeart/2005/8/layout/hierarchy4"/>
    <dgm:cxn modelId="{D64FDBE5-CD90-4CCA-A6A7-CE2224C852F8}" type="presOf" srcId="{BF38EE85-E2E5-4047-AAD3-5B130D3CB3E3}" destId="{1359E98A-4DD9-4EAB-AD89-B990C4E98E69}" srcOrd="0" destOrd="0" presId="urn:microsoft.com/office/officeart/2005/8/layout/hierarchy4"/>
    <dgm:cxn modelId="{99EA9FED-AD28-41B8-8221-E0907D5C4458}" type="presOf" srcId="{7F35BB69-7887-4024-909D-FBF8FD901482}" destId="{EE82E64E-ABD9-4860-A7A5-4BAB3E4C7BAF}" srcOrd="0" destOrd="0" presId="urn:microsoft.com/office/officeart/2005/8/layout/hierarchy4"/>
    <dgm:cxn modelId="{1B8C94F7-C551-445F-8450-EA7C94F0D22A}" type="presOf" srcId="{3840CA23-DDC0-4CD8-86C9-EBDC902EA903}" destId="{BAB408A9-5795-4615-BD90-2C21B51BBCB9}" srcOrd="0" destOrd="0" presId="urn:microsoft.com/office/officeart/2005/8/layout/hierarchy4"/>
    <dgm:cxn modelId="{4E79785F-EEA0-46E2-8086-A3EB603315C5}" type="presParOf" srcId="{BAB408A9-5795-4615-BD90-2C21B51BBCB9}" destId="{A392168A-C655-4C21-BF40-987DCDD9F93C}" srcOrd="0" destOrd="0" presId="urn:microsoft.com/office/officeart/2005/8/layout/hierarchy4"/>
    <dgm:cxn modelId="{FA1EAF53-21B5-42B5-9C42-748607646BFB}" type="presParOf" srcId="{A392168A-C655-4C21-BF40-987DCDD9F93C}" destId="{52F87418-BCE0-4952-8CA7-6AAA134FAA14}" srcOrd="0" destOrd="0" presId="urn:microsoft.com/office/officeart/2005/8/layout/hierarchy4"/>
    <dgm:cxn modelId="{7C0CDFE8-2FAA-40EF-B025-61C041065E6D}" type="presParOf" srcId="{A392168A-C655-4C21-BF40-987DCDD9F93C}" destId="{B5B61F42-0916-46F2-8B6A-05389DCE4F15}" srcOrd="1" destOrd="0" presId="urn:microsoft.com/office/officeart/2005/8/layout/hierarchy4"/>
    <dgm:cxn modelId="{CDD7D3CF-7829-43BB-BE69-5DD311FCE5A0}" type="presParOf" srcId="{A392168A-C655-4C21-BF40-987DCDD9F93C}" destId="{12623B95-3788-476C-B1EA-024B729A13E9}" srcOrd="2" destOrd="0" presId="urn:microsoft.com/office/officeart/2005/8/layout/hierarchy4"/>
    <dgm:cxn modelId="{36BEAD9B-9EF2-4D0D-8FDB-641E418CDFDE}" type="presParOf" srcId="{12623B95-3788-476C-B1EA-024B729A13E9}" destId="{45D4CC91-B369-4068-9393-C666E2B02846}" srcOrd="0" destOrd="0" presId="urn:microsoft.com/office/officeart/2005/8/layout/hierarchy4"/>
    <dgm:cxn modelId="{20173183-F77D-4EFF-A16A-5A1941E7EFC6}" type="presParOf" srcId="{45D4CC91-B369-4068-9393-C666E2B02846}" destId="{EE82E64E-ABD9-4860-A7A5-4BAB3E4C7BAF}" srcOrd="0" destOrd="0" presId="urn:microsoft.com/office/officeart/2005/8/layout/hierarchy4"/>
    <dgm:cxn modelId="{5B19DB63-A7CB-49E5-86B4-7D3DB7E020EB}" type="presParOf" srcId="{45D4CC91-B369-4068-9393-C666E2B02846}" destId="{54E4D88E-E024-4928-A935-51FEAA04ECBF}" srcOrd="1" destOrd="0" presId="urn:microsoft.com/office/officeart/2005/8/layout/hierarchy4"/>
    <dgm:cxn modelId="{089585E9-6B7B-4D07-A2CB-031FBCC979C2}" type="presParOf" srcId="{12623B95-3788-476C-B1EA-024B729A13E9}" destId="{8C1CADD8-1933-4EA9-A821-A2F994ECD510}" srcOrd="1" destOrd="0" presId="urn:microsoft.com/office/officeart/2005/8/layout/hierarchy4"/>
    <dgm:cxn modelId="{C6A8CC28-29E4-43BC-BAFB-4C09D969AB58}" type="presParOf" srcId="{12623B95-3788-476C-B1EA-024B729A13E9}" destId="{D000B038-E102-40CB-8904-4C60091422B7}" srcOrd="2" destOrd="0" presId="urn:microsoft.com/office/officeart/2005/8/layout/hierarchy4"/>
    <dgm:cxn modelId="{8D1F45EB-01F3-48A0-949F-DD1CDD948244}" type="presParOf" srcId="{D000B038-E102-40CB-8904-4C60091422B7}" destId="{8761CF66-A18F-4283-9D2F-976D9D4D57FC}" srcOrd="0" destOrd="0" presId="urn:microsoft.com/office/officeart/2005/8/layout/hierarchy4"/>
    <dgm:cxn modelId="{4DFEAD66-057B-4EA5-A061-99834380767C}" type="presParOf" srcId="{D000B038-E102-40CB-8904-4C60091422B7}" destId="{8310E1B7-74B9-4B81-884F-942FA4DE61DA}" srcOrd="1" destOrd="0" presId="urn:microsoft.com/office/officeart/2005/8/layout/hierarchy4"/>
    <dgm:cxn modelId="{5228C622-064F-497A-8E8C-6154D351B1FA}" type="presParOf" srcId="{12623B95-3788-476C-B1EA-024B729A13E9}" destId="{130C2941-2154-4E69-A4AA-C20A50519CD4}" srcOrd="3" destOrd="0" presId="urn:microsoft.com/office/officeart/2005/8/layout/hierarchy4"/>
    <dgm:cxn modelId="{795D2E0A-A38E-4B0C-8A41-774D8C5F09C1}" type="presParOf" srcId="{12623B95-3788-476C-B1EA-024B729A13E9}" destId="{0B0B51EF-5C10-4E47-8DEA-79C357A06550}" srcOrd="4" destOrd="0" presId="urn:microsoft.com/office/officeart/2005/8/layout/hierarchy4"/>
    <dgm:cxn modelId="{BF7BD418-FA8E-4EF8-A4E4-B9B6415800D9}" type="presParOf" srcId="{0B0B51EF-5C10-4E47-8DEA-79C357A06550}" destId="{63822CF1-C988-44C6-AAF5-4C9207E66738}" srcOrd="0" destOrd="0" presId="urn:microsoft.com/office/officeart/2005/8/layout/hierarchy4"/>
    <dgm:cxn modelId="{87BEE63B-FED0-4B08-BCAA-9D2E75F257BA}" type="presParOf" srcId="{0B0B51EF-5C10-4E47-8DEA-79C357A06550}" destId="{83B39E76-2D81-4BC2-B67C-435A99CB1B94}" srcOrd="1" destOrd="0" presId="urn:microsoft.com/office/officeart/2005/8/layout/hierarchy4"/>
    <dgm:cxn modelId="{3095B5E3-3EA0-48E6-AFDF-2FC201758B5B}" type="presParOf" srcId="{12623B95-3788-476C-B1EA-024B729A13E9}" destId="{CAA4F910-B514-4D5B-B4AA-AEB8F4DFA373}" srcOrd="5" destOrd="0" presId="urn:microsoft.com/office/officeart/2005/8/layout/hierarchy4"/>
    <dgm:cxn modelId="{F47C7CF8-3FF8-4748-A991-E7A63D5E9E5F}" type="presParOf" srcId="{12623B95-3788-476C-B1EA-024B729A13E9}" destId="{FE786540-C7D6-4304-92BA-0DF28F1F10CA}" srcOrd="6" destOrd="0" presId="urn:microsoft.com/office/officeart/2005/8/layout/hierarchy4"/>
    <dgm:cxn modelId="{BD6E1D1F-3B77-4FC2-A3F6-88404474D05B}" type="presParOf" srcId="{FE786540-C7D6-4304-92BA-0DF28F1F10CA}" destId="{1359E98A-4DD9-4EAB-AD89-B990C4E98E69}" srcOrd="0" destOrd="0" presId="urn:microsoft.com/office/officeart/2005/8/layout/hierarchy4"/>
    <dgm:cxn modelId="{0BE22629-8562-4570-9989-40732AD89A02}" type="presParOf" srcId="{FE786540-C7D6-4304-92BA-0DF28F1F10CA}" destId="{73877ECE-4BE3-4916-A7B2-C88A2F226483}" srcOrd="1" destOrd="0" presId="urn:microsoft.com/office/officeart/2005/8/layout/hierarchy4"/>
    <dgm:cxn modelId="{FCE166C6-4827-4B3C-88F0-6E9916ABB8AF}" type="presParOf" srcId="{12623B95-3788-476C-B1EA-024B729A13E9}" destId="{B9F77DC3-3C00-4819-A469-2A3C335A7CA0}" srcOrd="7" destOrd="0" presId="urn:microsoft.com/office/officeart/2005/8/layout/hierarchy4"/>
    <dgm:cxn modelId="{B31C1BA6-0A5B-411C-BA7F-FAD6F2404079}" type="presParOf" srcId="{12623B95-3788-476C-B1EA-024B729A13E9}" destId="{2E768874-6D74-485E-B1FA-76E1A0C240F5}" srcOrd="8" destOrd="0" presId="urn:microsoft.com/office/officeart/2005/8/layout/hierarchy4"/>
    <dgm:cxn modelId="{B2D39060-63E2-4B9D-9285-59D7053DBE00}" type="presParOf" srcId="{2E768874-6D74-485E-B1FA-76E1A0C240F5}" destId="{666FB279-F290-4344-88BF-C31A8A12DD85}" srcOrd="0" destOrd="0" presId="urn:microsoft.com/office/officeart/2005/8/layout/hierarchy4"/>
    <dgm:cxn modelId="{39BD99B7-AF51-40C8-A622-93DF35E70905}" type="presParOf" srcId="{2E768874-6D74-485E-B1FA-76E1A0C240F5}" destId="{E42DDA83-F42F-4804-B8B2-BA897488CAA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4A9EDB-6D45-4398-8E6F-0C24251DCE43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5B94EE3-F327-4E20-89E8-9D1023932268}">
      <dgm:prSet phldrT="[Text]" custT="1"/>
      <dgm:spPr/>
      <dgm:t>
        <a:bodyPr/>
        <a:lstStyle/>
        <a:p>
          <a:pPr algn="just">
            <a:buNone/>
          </a:pPr>
          <a:r>
            <a:rPr lang="en-GB" sz="2400" dirty="0">
              <a:latin typeface="Verdana" panose="020B0604030504040204" pitchFamily="34" charset="0"/>
              <a:ea typeface="Verdana" panose="020B0604030504040204" pitchFamily="34" charset="0"/>
            </a:rPr>
            <a:t>Retrieved KHIS records for </a:t>
          </a:r>
          <a:r>
            <a:rPr lang="en-GB" sz="2400" dirty="0">
              <a:highlight>
                <a:srgbClr val="FF00FF"/>
              </a:highlight>
              <a:latin typeface="Verdana" panose="020B0604030504040204" pitchFamily="34" charset="0"/>
              <a:ea typeface="Verdana" panose="020B0604030504040204" pitchFamily="34" charset="0"/>
            </a:rPr>
            <a:t>809</a:t>
          </a:r>
          <a:r>
            <a:rPr lang="en-GB" sz="2400" dirty="0">
              <a:latin typeface="Verdana" panose="020B0604030504040204" pitchFamily="34" charset="0"/>
              <a:ea typeface="Verdana" panose="020B0604030504040204" pitchFamily="34" charset="0"/>
            </a:rPr>
            <a:t> patients enrolled for a C-section SSI surveillance in Thika Level 5 Hospital for the period </a:t>
          </a:r>
          <a:r>
            <a:rPr lang="en-GB" sz="2400" dirty="0">
              <a:highlight>
                <a:srgbClr val="FF00FF"/>
              </a:highlight>
              <a:latin typeface="Verdana" panose="020B0604030504040204" pitchFamily="34" charset="0"/>
              <a:ea typeface="Verdana" panose="020B0604030504040204" pitchFamily="34" charset="0"/>
            </a:rPr>
            <a:t>Oct-2022 to Feb-2023.</a:t>
          </a:r>
          <a:endParaRPr lang="en-US" sz="2400" dirty="0">
            <a:highlight>
              <a:srgbClr val="FF00FF"/>
            </a:highlight>
          </a:endParaRPr>
        </a:p>
      </dgm:t>
    </dgm:pt>
    <dgm:pt modelId="{F75FA64D-974D-487E-829F-04131CA049F1}" type="parTrans" cxnId="{E55B72E7-57FA-4B71-97B1-0059E1853DC0}">
      <dgm:prSet/>
      <dgm:spPr/>
      <dgm:t>
        <a:bodyPr/>
        <a:lstStyle/>
        <a:p>
          <a:endParaRPr lang="en-US"/>
        </a:p>
      </dgm:t>
    </dgm:pt>
    <dgm:pt modelId="{D67DDC86-04E4-4DBC-AAFB-DE71FC36DA26}" type="sibTrans" cxnId="{E55B72E7-57FA-4B71-97B1-0059E1853DC0}">
      <dgm:prSet/>
      <dgm:spPr/>
      <dgm:t>
        <a:bodyPr/>
        <a:lstStyle/>
        <a:p>
          <a:endParaRPr lang="en-US"/>
        </a:p>
      </dgm:t>
    </dgm:pt>
    <dgm:pt modelId="{BD97267C-D5F4-4B61-B6F4-C39AB8CBE11E}">
      <dgm:prSet custT="1"/>
      <dgm:spPr/>
      <dgm:t>
        <a:bodyPr/>
        <a:lstStyle/>
        <a:p>
          <a:pPr algn="just"/>
          <a:r>
            <a:rPr lang="en-GB" sz="2400" dirty="0">
              <a:latin typeface="Verdana" panose="020B0604030504040204" pitchFamily="34" charset="0"/>
              <a:ea typeface="Verdana" panose="020B0604030504040204" pitchFamily="34" charset="0"/>
            </a:rPr>
            <a:t>Analysed whether surgical care bundles were implemented (YES/NO) </a:t>
          </a:r>
          <a:endParaRPr lang="en-US" sz="24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237CF34-3563-4119-A972-C735D6F2F93A}" type="parTrans" cxnId="{8CCE5F98-3CA8-4300-89F4-B737D521E670}">
      <dgm:prSet/>
      <dgm:spPr/>
      <dgm:t>
        <a:bodyPr/>
        <a:lstStyle/>
        <a:p>
          <a:endParaRPr lang="en-US"/>
        </a:p>
      </dgm:t>
    </dgm:pt>
    <dgm:pt modelId="{2277291A-01BB-4A56-A621-7FAA28C34A44}" type="sibTrans" cxnId="{8CCE5F98-3CA8-4300-89F4-B737D521E670}">
      <dgm:prSet/>
      <dgm:spPr/>
      <dgm:t>
        <a:bodyPr/>
        <a:lstStyle/>
        <a:p>
          <a:endParaRPr lang="en-US"/>
        </a:p>
      </dgm:t>
    </dgm:pt>
    <dgm:pt modelId="{C378526E-BD52-48E5-B631-F92BB0DCBD6F}" type="pres">
      <dgm:prSet presAssocID="{014A9EDB-6D45-4398-8E6F-0C24251DCE43}" presName="outerComposite" presStyleCnt="0">
        <dgm:presLayoutVars>
          <dgm:chMax val="5"/>
          <dgm:dir/>
          <dgm:resizeHandles val="exact"/>
        </dgm:presLayoutVars>
      </dgm:prSet>
      <dgm:spPr/>
    </dgm:pt>
    <dgm:pt modelId="{00530547-D65F-49F7-B091-30B08B9B3F76}" type="pres">
      <dgm:prSet presAssocID="{014A9EDB-6D45-4398-8E6F-0C24251DCE43}" presName="dummyMaxCanvas" presStyleCnt="0">
        <dgm:presLayoutVars/>
      </dgm:prSet>
      <dgm:spPr/>
    </dgm:pt>
    <dgm:pt modelId="{80475289-EBBA-4148-8B6D-4C7CA0FB0148}" type="pres">
      <dgm:prSet presAssocID="{014A9EDB-6D45-4398-8E6F-0C24251DCE43}" presName="TwoNodes_1" presStyleLbl="node1" presStyleIdx="0" presStyleCnt="2">
        <dgm:presLayoutVars>
          <dgm:bulletEnabled val="1"/>
        </dgm:presLayoutVars>
      </dgm:prSet>
      <dgm:spPr/>
    </dgm:pt>
    <dgm:pt modelId="{CE4C8235-D441-4AC9-805B-781C1EEF33C9}" type="pres">
      <dgm:prSet presAssocID="{014A9EDB-6D45-4398-8E6F-0C24251DCE43}" presName="TwoNodes_2" presStyleLbl="node1" presStyleIdx="1" presStyleCnt="2">
        <dgm:presLayoutVars>
          <dgm:bulletEnabled val="1"/>
        </dgm:presLayoutVars>
      </dgm:prSet>
      <dgm:spPr/>
    </dgm:pt>
    <dgm:pt modelId="{21FB18F0-8066-46C1-B640-4A573E370E52}" type="pres">
      <dgm:prSet presAssocID="{014A9EDB-6D45-4398-8E6F-0C24251DCE43}" presName="TwoConn_1-2" presStyleLbl="fgAccFollowNode1" presStyleIdx="0" presStyleCnt="1">
        <dgm:presLayoutVars>
          <dgm:bulletEnabled val="1"/>
        </dgm:presLayoutVars>
      </dgm:prSet>
      <dgm:spPr/>
    </dgm:pt>
    <dgm:pt modelId="{9375F896-628E-4D5F-8B37-6823EFAA46CD}" type="pres">
      <dgm:prSet presAssocID="{014A9EDB-6D45-4398-8E6F-0C24251DCE43}" presName="TwoNodes_1_text" presStyleLbl="node1" presStyleIdx="1" presStyleCnt="2">
        <dgm:presLayoutVars>
          <dgm:bulletEnabled val="1"/>
        </dgm:presLayoutVars>
      </dgm:prSet>
      <dgm:spPr/>
    </dgm:pt>
    <dgm:pt modelId="{C1B77464-D29D-4E67-A934-C396F2FEB2A8}" type="pres">
      <dgm:prSet presAssocID="{014A9EDB-6D45-4398-8E6F-0C24251DCE43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2087CE0B-0E1B-44AA-9813-A064FFF4D1A9}" type="presOf" srcId="{D67DDC86-04E4-4DBC-AAFB-DE71FC36DA26}" destId="{21FB18F0-8066-46C1-B640-4A573E370E52}" srcOrd="0" destOrd="0" presId="urn:microsoft.com/office/officeart/2005/8/layout/vProcess5"/>
    <dgm:cxn modelId="{E67C3424-E929-45EE-871E-43F15FCEC382}" type="presOf" srcId="{55B94EE3-F327-4E20-89E8-9D1023932268}" destId="{80475289-EBBA-4148-8B6D-4C7CA0FB0148}" srcOrd="0" destOrd="0" presId="urn:microsoft.com/office/officeart/2005/8/layout/vProcess5"/>
    <dgm:cxn modelId="{B44E915B-4A04-42B7-B7C7-B0DE66548D2E}" type="presOf" srcId="{BD97267C-D5F4-4B61-B6F4-C39AB8CBE11E}" destId="{C1B77464-D29D-4E67-A934-C396F2FEB2A8}" srcOrd="1" destOrd="0" presId="urn:microsoft.com/office/officeart/2005/8/layout/vProcess5"/>
    <dgm:cxn modelId="{B16FC359-9F76-4537-BF42-093983F831F0}" type="presOf" srcId="{014A9EDB-6D45-4398-8E6F-0C24251DCE43}" destId="{C378526E-BD52-48E5-B631-F92BB0DCBD6F}" srcOrd="0" destOrd="0" presId="urn:microsoft.com/office/officeart/2005/8/layout/vProcess5"/>
    <dgm:cxn modelId="{1DF50A8B-E0FD-4E84-915C-4F62D8709507}" type="presOf" srcId="{BD97267C-D5F4-4B61-B6F4-C39AB8CBE11E}" destId="{CE4C8235-D441-4AC9-805B-781C1EEF33C9}" srcOrd="0" destOrd="0" presId="urn:microsoft.com/office/officeart/2005/8/layout/vProcess5"/>
    <dgm:cxn modelId="{8CCE5F98-3CA8-4300-89F4-B737D521E670}" srcId="{014A9EDB-6D45-4398-8E6F-0C24251DCE43}" destId="{BD97267C-D5F4-4B61-B6F4-C39AB8CBE11E}" srcOrd="1" destOrd="0" parTransId="{3237CF34-3563-4119-A972-C735D6F2F93A}" sibTransId="{2277291A-01BB-4A56-A621-7FAA28C34A44}"/>
    <dgm:cxn modelId="{E55B72E7-57FA-4B71-97B1-0059E1853DC0}" srcId="{014A9EDB-6D45-4398-8E6F-0C24251DCE43}" destId="{55B94EE3-F327-4E20-89E8-9D1023932268}" srcOrd="0" destOrd="0" parTransId="{F75FA64D-974D-487E-829F-04131CA049F1}" sibTransId="{D67DDC86-04E4-4DBC-AAFB-DE71FC36DA26}"/>
    <dgm:cxn modelId="{0A44F1F5-A8CD-4DC9-B0FD-A5311AD15B83}" type="presOf" srcId="{55B94EE3-F327-4E20-89E8-9D1023932268}" destId="{9375F896-628E-4D5F-8B37-6823EFAA46CD}" srcOrd="1" destOrd="0" presId="urn:microsoft.com/office/officeart/2005/8/layout/vProcess5"/>
    <dgm:cxn modelId="{1F6E9AFC-7433-4613-9CED-E02E3F2828D6}" type="presParOf" srcId="{C378526E-BD52-48E5-B631-F92BB0DCBD6F}" destId="{00530547-D65F-49F7-B091-30B08B9B3F76}" srcOrd="0" destOrd="0" presId="urn:microsoft.com/office/officeart/2005/8/layout/vProcess5"/>
    <dgm:cxn modelId="{50DEE0C6-9701-41A8-98B3-E0CDC59333F4}" type="presParOf" srcId="{C378526E-BD52-48E5-B631-F92BB0DCBD6F}" destId="{80475289-EBBA-4148-8B6D-4C7CA0FB0148}" srcOrd="1" destOrd="0" presId="urn:microsoft.com/office/officeart/2005/8/layout/vProcess5"/>
    <dgm:cxn modelId="{D16CC2B9-C0EB-4C47-897F-F549F702E15D}" type="presParOf" srcId="{C378526E-BD52-48E5-B631-F92BB0DCBD6F}" destId="{CE4C8235-D441-4AC9-805B-781C1EEF33C9}" srcOrd="2" destOrd="0" presId="urn:microsoft.com/office/officeart/2005/8/layout/vProcess5"/>
    <dgm:cxn modelId="{6D7FE940-3226-4924-A7E4-5ED48E6DBA18}" type="presParOf" srcId="{C378526E-BD52-48E5-B631-F92BB0DCBD6F}" destId="{21FB18F0-8066-46C1-B640-4A573E370E52}" srcOrd="3" destOrd="0" presId="urn:microsoft.com/office/officeart/2005/8/layout/vProcess5"/>
    <dgm:cxn modelId="{29592B76-675F-4CD9-853A-E5DFAEA635AA}" type="presParOf" srcId="{C378526E-BD52-48E5-B631-F92BB0DCBD6F}" destId="{9375F896-628E-4D5F-8B37-6823EFAA46CD}" srcOrd="4" destOrd="0" presId="urn:microsoft.com/office/officeart/2005/8/layout/vProcess5"/>
    <dgm:cxn modelId="{E97D5423-5AB7-4F4F-BA5E-DD51F301628B}" type="presParOf" srcId="{C378526E-BD52-48E5-B631-F92BB0DCBD6F}" destId="{C1B77464-D29D-4E67-A934-C396F2FEB2A8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A081CD-7A53-4493-A71F-588C9053FAA1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1EE8D12-5C43-4F91-814E-4A4A0C43041C}">
      <dgm:prSet phldrT="[Text]" custT="1"/>
      <dgm:spPr/>
      <dgm:t>
        <a:bodyPr/>
        <a:lstStyle/>
        <a:p>
          <a:r>
            <a:rPr lang="en-GB" sz="2400" dirty="0">
              <a:latin typeface="Verdana" panose="020B0604030504040204" pitchFamily="34" charset="0"/>
              <a:ea typeface="Verdana" panose="020B0604030504040204" pitchFamily="34" charset="0"/>
            </a:rPr>
            <a:t>Findings</a:t>
          </a:r>
          <a:endParaRPr lang="en-US" sz="24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DCBD4EF-74D2-488C-8EB4-4B306B538AD2}" type="parTrans" cxnId="{C0929808-B2C8-429F-9F27-C09D335CFBBA}">
      <dgm:prSet/>
      <dgm:spPr/>
      <dgm:t>
        <a:bodyPr/>
        <a:lstStyle/>
        <a:p>
          <a:endParaRPr lang="en-US"/>
        </a:p>
      </dgm:t>
    </dgm:pt>
    <dgm:pt modelId="{C75AB73A-2AD1-4680-AF9C-D013962E53CB}" type="sibTrans" cxnId="{C0929808-B2C8-429F-9F27-C09D335CFBBA}">
      <dgm:prSet/>
      <dgm:spPr/>
      <dgm:t>
        <a:bodyPr/>
        <a:lstStyle/>
        <a:p>
          <a:endParaRPr lang="en-US"/>
        </a:p>
      </dgm:t>
    </dgm:pt>
    <dgm:pt modelId="{E626D7CA-E24A-45DF-AC36-A3ED4668A04D}">
      <dgm:prSet phldrT="[Text]" custT="1"/>
      <dgm:spPr/>
      <dgm:t>
        <a:bodyPr/>
        <a:lstStyle/>
        <a:p>
          <a:r>
            <a:rPr lang="en-GB" sz="2400" dirty="0">
              <a:latin typeface="Verdana" panose="020B0604030504040204" pitchFamily="34" charset="0"/>
              <a:ea typeface="Verdana" panose="020B0604030504040204" pitchFamily="34" charset="0"/>
            </a:rPr>
            <a:t>The monitored surgical care bundles has varied implementation rate</a:t>
          </a:r>
          <a:endParaRPr lang="en-US" sz="24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03DF700-F92F-4D1D-A117-AA8F2E35B12E}" type="parTrans" cxnId="{A88D6115-2D3B-4CBE-8813-402199B70CDA}">
      <dgm:prSet/>
      <dgm:spPr/>
      <dgm:t>
        <a:bodyPr/>
        <a:lstStyle/>
        <a:p>
          <a:endParaRPr lang="en-US"/>
        </a:p>
      </dgm:t>
    </dgm:pt>
    <dgm:pt modelId="{F94E4F70-A228-48D4-8876-3C77E476CED0}" type="sibTrans" cxnId="{A88D6115-2D3B-4CBE-8813-402199B70CDA}">
      <dgm:prSet/>
      <dgm:spPr/>
      <dgm:t>
        <a:bodyPr/>
        <a:lstStyle/>
        <a:p>
          <a:endParaRPr lang="en-US"/>
        </a:p>
      </dgm:t>
    </dgm:pt>
    <dgm:pt modelId="{F139BD3A-B764-4E15-BB3C-520576BCD272}">
      <dgm:prSet phldrT="[Text]" custT="1"/>
      <dgm:spPr/>
      <dgm:t>
        <a:bodyPr/>
        <a:lstStyle/>
        <a:p>
          <a:r>
            <a:rPr lang="en-GB" sz="2400" dirty="0">
              <a:latin typeface="Verdana" panose="020B0604030504040204" pitchFamily="34" charset="0"/>
              <a:ea typeface="Verdana" panose="020B0604030504040204" pitchFamily="34" charset="0"/>
            </a:rPr>
            <a:t>Going Forward</a:t>
          </a:r>
          <a:endParaRPr lang="en-US" sz="24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272BF80-63DB-4F44-A28A-7B1EDEDEBE68}" type="parTrans" cxnId="{56492E3E-FBB4-42D9-AA63-03077FF14DFF}">
      <dgm:prSet/>
      <dgm:spPr/>
      <dgm:t>
        <a:bodyPr/>
        <a:lstStyle/>
        <a:p>
          <a:endParaRPr lang="en-US"/>
        </a:p>
      </dgm:t>
    </dgm:pt>
    <dgm:pt modelId="{83699FBD-FB8B-4E5D-9D61-B4A5C6BCE64F}" type="sibTrans" cxnId="{56492E3E-FBB4-42D9-AA63-03077FF14DFF}">
      <dgm:prSet/>
      <dgm:spPr/>
      <dgm:t>
        <a:bodyPr/>
        <a:lstStyle/>
        <a:p>
          <a:endParaRPr lang="en-US"/>
        </a:p>
      </dgm:t>
    </dgm:pt>
    <dgm:pt modelId="{477DCFA5-165B-4F24-A019-93D2357C8560}">
      <dgm:prSet custT="1"/>
      <dgm:spPr/>
      <dgm:t>
        <a:bodyPr/>
        <a:lstStyle/>
        <a:p>
          <a:r>
            <a:rPr lang="en-GB" sz="2400" dirty="0">
              <a:latin typeface="Verdana" panose="020B0604030504040204" pitchFamily="34" charset="0"/>
              <a:ea typeface="Verdana" panose="020B0604030504040204" pitchFamily="34" charset="0"/>
            </a:rPr>
            <a:t>The findings demonstrate the gaps for quality improvement towards attainment of 100% implementation of care bundles </a:t>
          </a:r>
          <a:endParaRPr lang="en-US" sz="24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559B48E-D2E7-4A37-809D-BBC37B9B5709}" type="parTrans" cxnId="{815D3AFC-B839-46A7-BBA5-9341BD2BA204}">
      <dgm:prSet/>
      <dgm:spPr/>
      <dgm:t>
        <a:bodyPr/>
        <a:lstStyle/>
        <a:p>
          <a:endParaRPr lang="en-US"/>
        </a:p>
      </dgm:t>
    </dgm:pt>
    <dgm:pt modelId="{DDE54333-4C91-4139-A24C-31ECA0968F2E}" type="sibTrans" cxnId="{815D3AFC-B839-46A7-BBA5-9341BD2BA204}">
      <dgm:prSet/>
      <dgm:spPr/>
      <dgm:t>
        <a:bodyPr/>
        <a:lstStyle/>
        <a:p>
          <a:endParaRPr lang="en-US"/>
        </a:p>
      </dgm:t>
    </dgm:pt>
    <dgm:pt modelId="{164F6661-D739-4902-97C4-36E0D63C1EA6}">
      <dgm:prSet phldrT="[Text]" custT="1"/>
      <dgm:spPr/>
      <dgm:t>
        <a:bodyPr/>
        <a:lstStyle/>
        <a:p>
          <a:r>
            <a:rPr lang="en-GB" sz="2400" dirty="0">
              <a:latin typeface="Verdana" panose="020B0604030504040204" pitchFamily="34" charset="0"/>
              <a:ea typeface="Verdana" panose="020B0604030504040204" pitchFamily="34" charset="0"/>
            </a:rPr>
            <a:t>Consider</a:t>
          </a:r>
          <a:endParaRPr lang="en-US" sz="24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FECEFB8-B9CF-4C72-B357-BCA2F52F6063}" type="parTrans" cxnId="{A813CEC9-6FEF-4E15-A605-DC8CD93A6C78}">
      <dgm:prSet/>
      <dgm:spPr/>
      <dgm:t>
        <a:bodyPr/>
        <a:lstStyle/>
        <a:p>
          <a:endParaRPr lang="en-US"/>
        </a:p>
      </dgm:t>
    </dgm:pt>
    <dgm:pt modelId="{CC0EEA1E-FE34-4AEA-A3A7-DDE6429A36DC}" type="sibTrans" cxnId="{A813CEC9-6FEF-4E15-A605-DC8CD93A6C78}">
      <dgm:prSet/>
      <dgm:spPr/>
      <dgm:t>
        <a:bodyPr/>
        <a:lstStyle/>
        <a:p>
          <a:endParaRPr lang="en-US"/>
        </a:p>
      </dgm:t>
    </dgm:pt>
    <dgm:pt modelId="{2E9EC09B-55E6-4066-85EE-C344810EEE46}">
      <dgm:prSet phldrT="[Text]" custT="1"/>
      <dgm:spPr/>
      <dgm:t>
        <a:bodyPr/>
        <a:lstStyle/>
        <a:p>
          <a:r>
            <a:rPr lang="en-GB" sz="2400" dirty="0">
              <a:latin typeface="Verdana" panose="020B0604030504040204" pitchFamily="34" charset="0"/>
              <a:ea typeface="Verdana" panose="020B0604030504040204" pitchFamily="34" charset="0"/>
            </a:rPr>
            <a:t>ALL or NONE principle applies in surgical care bundles</a:t>
          </a:r>
          <a:endParaRPr lang="en-US" sz="24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BD46F34-4F80-442A-BDBD-4CDB292D4BC1}" type="parTrans" cxnId="{DD8E10DA-82CC-4838-BC67-BF8C58408AC7}">
      <dgm:prSet/>
      <dgm:spPr/>
      <dgm:t>
        <a:bodyPr/>
        <a:lstStyle/>
        <a:p>
          <a:endParaRPr lang="en-US"/>
        </a:p>
      </dgm:t>
    </dgm:pt>
    <dgm:pt modelId="{EEDF98A5-3E90-4AAB-BBFC-62EC3C9252EC}" type="sibTrans" cxnId="{DD8E10DA-82CC-4838-BC67-BF8C58408AC7}">
      <dgm:prSet/>
      <dgm:spPr/>
      <dgm:t>
        <a:bodyPr/>
        <a:lstStyle/>
        <a:p>
          <a:endParaRPr lang="en-US"/>
        </a:p>
      </dgm:t>
    </dgm:pt>
    <dgm:pt modelId="{C92DDE1F-89F5-4D35-92C9-68B29BFE06F9}" type="pres">
      <dgm:prSet presAssocID="{C1A081CD-7A53-4493-A71F-588C9053FAA1}" presName="Name0" presStyleCnt="0">
        <dgm:presLayoutVars>
          <dgm:dir/>
          <dgm:animLvl val="lvl"/>
          <dgm:resizeHandles val="exact"/>
        </dgm:presLayoutVars>
      </dgm:prSet>
      <dgm:spPr/>
    </dgm:pt>
    <dgm:pt modelId="{0720F86A-938A-4127-8CC5-7B31EE4BD3F8}" type="pres">
      <dgm:prSet presAssocID="{01EE8D12-5C43-4F91-814E-4A4A0C43041C}" presName="composite" presStyleCnt="0"/>
      <dgm:spPr/>
    </dgm:pt>
    <dgm:pt modelId="{A8C8551E-45BB-4F8A-BE66-CDB810BC4613}" type="pres">
      <dgm:prSet presAssocID="{01EE8D12-5C43-4F91-814E-4A4A0C43041C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C9503E01-3E77-4EF8-AC53-FD58D502F9ED}" type="pres">
      <dgm:prSet presAssocID="{01EE8D12-5C43-4F91-814E-4A4A0C43041C}" presName="desTx" presStyleLbl="alignAccFollowNode1" presStyleIdx="0" presStyleCnt="3">
        <dgm:presLayoutVars>
          <dgm:bulletEnabled val="1"/>
        </dgm:presLayoutVars>
      </dgm:prSet>
      <dgm:spPr/>
    </dgm:pt>
    <dgm:pt modelId="{13346F68-A3A7-47A2-B3D3-20E690F91323}" type="pres">
      <dgm:prSet presAssocID="{C75AB73A-2AD1-4680-AF9C-D013962E53CB}" presName="space" presStyleCnt="0"/>
      <dgm:spPr/>
    </dgm:pt>
    <dgm:pt modelId="{13F46C7D-D57F-4AEC-ADBB-EDE1B9DDA1AF}" type="pres">
      <dgm:prSet presAssocID="{164F6661-D739-4902-97C4-36E0D63C1EA6}" presName="composite" presStyleCnt="0"/>
      <dgm:spPr/>
    </dgm:pt>
    <dgm:pt modelId="{D97BA63A-C911-4F07-A156-E229BEBA49AE}" type="pres">
      <dgm:prSet presAssocID="{164F6661-D739-4902-97C4-36E0D63C1EA6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A869202F-FB73-43D0-98C6-CCA993D4F9AD}" type="pres">
      <dgm:prSet presAssocID="{164F6661-D739-4902-97C4-36E0D63C1EA6}" presName="desTx" presStyleLbl="alignAccFollowNode1" presStyleIdx="1" presStyleCnt="3">
        <dgm:presLayoutVars>
          <dgm:bulletEnabled val="1"/>
        </dgm:presLayoutVars>
      </dgm:prSet>
      <dgm:spPr/>
    </dgm:pt>
    <dgm:pt modelId="{F1ABB8FC-EED2-43C0-8187-A6F7780624F3}" type="pres">
      <dgm:prSet presAssocID="{CC0EEA1E-FE34-4AEA-A3A7-DDE6429A36DC}" presName="space" presStyleCnt="0"/>
      <dgm:spPr/>
    </dgm:pt>
    <dgm:pt modelId="{C2283EC1-8F6A-41DB-8E0C-10B468C49AC5}" type="pres">
      <dgm:prSet presAssocID="{F139BD3A-B764-4E15-BB3C-520576BCD272}" presName="composite" presStyleCnt="0"/>
      <dgm:spPr/>
    </dgm:pt>
    <dgm:pt modelId="{7FFC33D0-5622-4E8F-BE79-E54C53E15801}" type="pres">
      <dgm:prSet presAssocID="{F139BD3A-B764-4E15-BB3C-520576BCD272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60FEB620-F3A0-4175-89CB-3D1C46EE5A6A}" type="pres">
      <dgm:prSet presAssocID="{F139BD3A-B764-4E15-BB3C-520576BCD272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C0929808-B2C8-429F-9F27-C09D335CFBBA}" srcId="{C1A081CD-7A53-4493-A71F-588C9053FAA1}" destId="{01EE8D12-5C43-4F91-814E-4A4A0C43041C}" srcOrd="0" destOrd="0" parTransId="{7DCBD4EF-74D2-488C-8EB4-4B306B538AD2}" sibTransId="{C75AB73A-2AD1-4680-AF9C-D013962E53CB}"/>
    <dgm:cxn modelId="{A88D6115-2D3B-4CBE-8813-402199B70CDA}" srcId="{01EE8D12-5C43-4F91-814E-4A4A0C43041C}" destId="{E626D7CA-E24A-45DF-AC36-A3ED4668A04D}" srcOrd="0" destOrd="0" parTransId="{603DF700-F92F-4D1D-A117-AA8F2E35B12E}" sibTransId="{F94E4F70-A228-48D4-8876-3C77E476CED0}"/>
    <dgm:cxn modelId="{56492E3E-FBB4-42D9-AA63-03077FF14DFF}" srcId="{C1A081CD-7A53-4493-A71F-588C9053FAA1}" destId="{F139BD3A-B764-4E15-BB3C-520576BCD272}" srcOrd="2" destOrd="0" parTransId="{7272BF80-63DB-4F44-A28A-7B1EDEDEBE68}" sibTransId="{83699FBD-FB8B-4E5D-9D61-B4A5C6BCE64F}"/>
    <dgm:cxn modelId="{50F1F34E-B8EE-4D9C-8CF9-11E8FBB5FB88}" type="presOf" srcId="{2E9EC09B-55E6-4066-85EE-C344810EEE46}" destId="{A869202F-FB73-43D0-98C6-CCA993D4F9AD}" srcOrd="0" destOrd="0" presId="urn:microsoft.com/office/officeart/2005/8/layout/hList1"/>
    <dgm:cxn modelId="{9C11DC50-58CD-4238-8670-14C14E93A8B8}" type="presOf" srcId="{01EE8D12-5C43-4F91-814E-4A4A0C43041C}" destId="{A8C8551E-45BB-4F8A-BE66-CDB810BC4613}" srcOrd="0" destOrd="0" presId="urn:microsoft.com/office/officeart/2005/8/layout/hList1"/>
    <dgm:cxn modelId="{AE252854-A691-43D9-B2A8-639B0A170EB2}" type="presOf" srcId="{F139BD3A-B764-4E15-BB3C-520576BCD272}" destId="{7FFC33D0-5622-4E8F-BE79-E54C53E15801}" srcOrd="0" destOrd="0" presId="urn:microsoft.com/office/officeart/2005/8/layout/hList1"/>
    <dgm:cxn modelId="{BE156EA9-E703-4CBB-AEE6-23639C77B9CE}" type="presOf" srcId="{477DCFA5-165B-4F24-A019-93D2357C8560}" destId="{60FEB620-F3A0-4175-89CB-3D1C46EE5A6A}" srcOrd="0" destOrd="0" presId="urn:microsoft.com/office/officeart/2005/8/layout/hList1"/>
    <dgm:cxn modelId="{A813CEC9-6FEF-4E15-A605-DC8CD93A6C78}" srcId="{C1A081CD-7A53-4493-A71F-588C9053FAA1}" destId="{164F6661-D739-4902-97C4-36E0D63C1EA6}" srcOrd="1" destOrd="0" parTransId="{BFECEFB8-B9CF-4C72-B357-BCA2F52F6063}" sibTransId="{CC0EEA1E-FE34-4AEA-A3A7-DDE6429A36DC}"/>
    <dgm:cxn modelId="{E90F0AD2-E98D-4A11-9EED-F2D171FA41F9}" type="presOf" srcId="{E626D7CA-E24A-45DF-AC36-A3ED4668A04D}" destId="{C9503E01-3E77-4EF8-AC53-FD58D502F9ED}" srcOrd="0" destOrd="0" presId="urn:microsoft.com/office/officeart/2005/8/layout/hList1"/>
    <dgm:cxn modelId="{DD8E10DA-82CC-4838-BC67-BF8C58408AC7}" srcId="{164F6661-D739-4902-97C4-36E0D63C1EA6}" destId="{2E9EC09B-55E6-4066-85EE-C344810EEE46}" srcOrd="0" destOrd="0" parTransId="{4BD46F34-4F80-442A-BDBD-4CDB292D4BC1}" sibTransId="{EEDF98A5-3E90-4AAB-BBFC-62EC3C9252EC}"/>
    <dgm:cxn modelId="{008346DB-6774-4AF0-8734-F8E24BABECFA}" type="presOf" srcId="{C1A081CD-7A53-4493-A71F-588C9053FAA1}" destId="{C92DDE1F-89F5-4D35-92C9-68B29BFE06F9}" srcOrd="0" destOrd="0" presId="urn:microsoft.com/office/officeart/2005/8/layout/hList1"/>
    <dgm:cxn modelId="{B0CF21E8-E1D9-4772-8E86-7BEB3BD7A245}" type="presOf" srcId="{164F6661-D739-4902-97C4-36E0D63C1EA6}" destId="{D97BA63A-C911-4F07-A156-E229BEBA49AE}" srcOrd="0" destOrd="0" presId="urn:microsoft.com/office/officeart/2005/8/layout/hList1"/>
    <dgm:cxn modelId="{815D3AFC-B839-46A7-BBA5-9341BD2BA204}" srcId="{F139BD3A-B764-4E15-BB3C-520576BCD272}" destId="{477DCFA5-165B-4F24-A019-93D2357C8560}" srcOrd="0" destOrd="0" parTransId="{4559B48E-D2E7-4A37-809D-BBC37B9B5709}" sibTransId="{DDE54333-4C91-4139-A24C-31ECA0968F2E}"/>
    <dgm:cxn modelId="{634F5368-945E-4194-B5E7-B3A337B5B2A8}" type="presParOf" srcId="{C92DDE1F-89F5-4D35-92C9-68B29BFE06F9}" destId="{0720F86A-938A-4127-8CC5-7B31EE4BD3F8}" srcOrd="0" destOrd="0" presId="urn:microsoft.com/office/officeart/2005/8/layout/hList1"/>
    <dgm:cxn modelId="{FC2D63AD-8028-4C3F-B48F-1937780EFCBE}" type="presParOf" srcId="{0720F86A-938A-4127-8CC5-7B31EE4BD3F8}" destId="{A8C8551E-45BB-4F8A-BE66-CDB810BC4613}" srcOrd="0" destOrd="0" presId="urn:microsoft.com/office/officeart/2005/8/layout/hList1"/>
    <dgm:cxn modelId="{FC7775B9-0496-4869-95EE-68EE173AFEEF}" type="presParOf" srcId="{0720F86A-938A-4127-8CC5-7B31EE4BD3F8}" destId="{C9503E01-3E77-4EF8-AC53-FD58D502F9ED}" srcOrd="1" destOrd="0" presId="urn:microsoft.com/office/officeart/2005/8/layout/hList1"/>
    <dgm:cxn modelId="{4276929A-0D19-48FC-B765-0BD647C96032}" type="presParOf" srcId="{C92DDE1F-89F5-4D35-92C9-68B29BFE06F9}" destId="{13346F68-A3A7-47A2-B3D3-20E690F91323}" srcOrd="1" destOrd="0" presId="urn:microsoft.com/office/officeart/2005/8/layout/hList1"/>
    <dgm:cxn modelId="{BC3F6D1B-12EA-4C8A-8CC7-EA9177BDD7FE}" type="presParOf" srcId="{C92DDE1F-89F5-4D35-92C9-68B29BFE06F9}" destId="{13F46C7D-D57F-4AEC-ADBB-EDE1B9DDA1AF}" srcOrd="2" destOrd="0" presId="urn:microsoft.com/office/officeart/2005/8/layout/hList1"/>
    <dgm:cxn modelId="{12661696-E298-4FDF-B0C7-16F84B7D9ABA}" type="presParOf" srcId="{13F46C7D-D57F-4AEC-ADBB-EDE1B9DDA1AF}" destId="{D97BA63A-C911-4F07-A156-E229BEBA49AE}" srcOrd="0" destOrd="0" presId="urn:microsoft.com/office/officeart/2005/8/layout/hList1"/>
    <dgm:cxn modelId="{7DFFB9A4-A2FB-44BE-A56F-182A78266732}" type="presParOf" srcId="{13F46C7D-D57F-4AEC-ADBB-EDE1B9DDA1AF}" destId="{A869202F-FB73-43D0-98C6-CCA993D4F9AD}" srcOrd="1" destOrd="0" presId="urn:microsoft.com/office/officeart/2005/8/layout/hList1"/>
    <dgm:cxn modelId="{24918838-BE1B-4DFF-89EB-142980FBFB8B}" type="presParOf" srcId="{C92DDE1F-89F5-4D35-92C9-68B29BFE06F9}" destId="{F1ABB8FC-EED2-43C0-8187-A6F7780624F3}" srcOrd="3" destOrd="0" presId="urn:microsoft.com/office/officeart/2005/8/layout/hList1"/>
    <dgm:cxn modelId="{86370E37-EAB6-4556-8E44-0727E6D3BCBB}" type="presParOf" srcId="{C92DDE1F-89F5-4D35-92C9-68B29BFE06F9}" destId="{C2283EC1-8F6A-41DB-8E0C-10B468C49AC5}" srcOrd="4" destOrd="0" presId="urn:microsoft.com/office/officeart/2005/8/layout/hList1"/>
    <dgm:cxn modelId="{A06784AB-3A77-4C86-83EC-66B53B7CDC76}" type="presParOf" srcId="{C2283EC1-8F6A-41DB-8E0C-10B468C49AC5}" destId="{7FFC33D0-5622-4E8F-BE79-E54C53E15801}" srcOrd="0" destOrd="0" presId="urn:microsoft.com/office/officeart/2005/8/layout/hList1"/>
    <dgm:cxn modelId="{E4D86D47-9B63-4E3D-8BE1-DA9A43F5C3A2}" type="presParOf" srcId="{C2283EC1-8F6A-41DB-8E0C-10B468C49AC5}" destId="{60FEB620-F3A0-4175-89CB-3D1C46EE5A6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F87418-BCE0-4952-8CA7-6AAA134FAA14}">
      <dsp:nvSpPr>
        <dsp:cNvPr id="0" name=""/>
        <dsp:cNvSpPr/>
      </dsp:nvSpPr>
      <dsp:spPr>
        <a:xfrm>
          <a:off x="0" y="33491"/>
          <a:ext cx="11158022" cy="76278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Surgical Care Bundles </a:t>
          </a:r>
          <a:endParaRPr lang="en-US" sz="2800" kern="1200" dirty="0"/>
        </a:p>
      </dsp:txBody>
      <dsp:txXfrm>
        <a:off x="22341" y="55832"/>
        <a:ext cx="11113340" cy="718106"/>
      </dsp:txXfrm>
    </dsp:sp>
    <dsp:sp modelId="{EE82E64E-ABD9-4860-A7A5-4BAB3E4C7BAF}">
      <dsp:nvSpPr>
        <dsp:cNvPr id="0" name=""/>
        <dsp:cNvSpPr/>
      </dsp:nvSpPr>
      <dsp:spPr>
        <a:xfrm>
          <a:off x="4482" y="1211637"/>
          <a:ext cx="2091083" cy="306821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Administer appropriate prophylactic antibiotics </a:t>
          </a:r>
          <a:endParaRPr lang="en-US" sz="2800" kern="1200" dirty="0"/>
        </a:p>
      </dsp:txBody>
      <dsp:txXfrm>
        <a:off x="65728" y="1272883"/>
        <a:ext cx="1968591" cy="2945720"/>
      </dsp:txXfrm>
    </dsp:sp>
    <dsp:sp modelId="{8761CF66-A18F-4283-9D2F-976D9D4D57FC}">
      <dsp:nvSpPr>
        <dsp:cNvPr id="0" name=""/>
        <dsp:cNvSpPr/>
      </dsp:nvSpPr>
      <dsp:spPr>
        <a:xfrm>
          <a:off x="2271216" y="1211637"/>
          <a:ext cx="2091083" cy="306821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Do not remove hair unless by use of surgical clippers</a:t>
          </a:r>
          <a:endParaRPr lang="en-US" sz="2800" kern="1200" dirty="0"/>
        </a:p>
      </dsp:txBody>
      <dsp:txXfrm>
        <a:off x="2332462" y="1272883"/>
        <a:ext cx="1968591" cy="2945720"/>
      </dsp:txXfrm>
    </dsp:sp>
    <dsp:sp modelId="{63822CF1-C988-44C6-AAF5-4C9207E66738}">
      <dsp:nvSpPr>
        <dsp:cNvPr id="0" name=""/>
        <dsp:cNvSpPr/>
      </dsp:nvSpPr>
      <dsp:spPr>
        <a:xfrm>
          <a:off x="4537951" y="1211637"/>
          <a:ext cx="2091083" cy="306821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Prepare operation site with Chlorhexidine +alcohol skin agent </a:t>
          </a:r>
          <a:endParaRPr lang="en-US" sz="2800" kern="1200" dirty="0"/>
        </a:p>
      </dsp:txBody>
      <dsp:txXfrm>
        <a:off x="4599197" y="1272883"/>
        <a:ext cx="1968591" cy="2945720"/>
      </dsp:txXfrm>
    </dsp:sp>
    <dsp:sp modelId="{1359E98A-4DD9-4EAB-AD89-B990C4E98E69}">
      <dsp:nvSpPr>
        <dsp:cNvPr id="0" name=""/>
        <dsp:cNvSpPr/>
      </dsp:nvSpPr>
      <dsp:spPr>
        <a:xfrm>
          <a:off x="6804686" y="1211637"/>
          <a:ext cx="2091083" cy="306821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Maintain normothermia during and immediate post-operation</a:t>
          </a:r>
          <a:endParaRPr lang="en-US" sz="2800" kern="1200" dirty="0"/>
        </a:p>
      </dsp:txBody>
      <dsp:txXfrm>
        <a:off x="6865932" y="1272883"/>
        <a:ext cx="1968591" cy="2945720"/>
      </dsp:txXfrm>
    </dsp:sp>
    <dsp:sp modelId="{666FB279-F290-4344-88BF-C31A8A12DD85}">
      <dsp:nvSpPr>
        <dsp:cNvPr id="0" name=""/>
        <dsp:cNvSpPr/>
      </dsp:nvSpPr>
      <dsp:spPr>
        <a:xfrm>
          <a:off x="9071421" y="1211637"/>
          <a:ext cx="2091083" cy="306821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Controlled Blood Glucose monitoring</a:t>
          </a:r>
          <a:endParaRPr lang="en-US" sz="2800" kern="1200" dirty="0"/>
        </a:p>
      </dsp:txBody>
      <dsp:txXfrm>
        <a:off x="9132667" y="1272883"/>
        <a:ext cx="1968591" cy="29457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475289-EBBA-4148-8B6D-4C7CA0FB0148}">
      <dsp:nvSpPr>
        <dsp:cNvPr id="0" name=""/>
        <dsp:cNvSpPr/>
      </dsp:nvSpPr>
      <dsp:spPr>
        <a:xfrm>
          <a:off x="0" y="0"/>
          <a:ext cx="7722952" cy="182117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latin typeface="Verdana" panose="020B0604030504040204" pitchFamily="34" charset="0"/>
              <a:ea typeface="Verdana" panose="020B0604030504040204" pitchFamily="34" charset="0"/>
            </a:rPr>
            <a:t>Retrieved KHIS records for </a:t>
          </a:r>
          <a:r>
            <a:rPr lang="en-GB" sz="2400" kern="1200" dirty="0">
              <a:highlight>
                <a:srgbClr val="FF00FF"/>
              </a:highlight>
              <a:latin typeface="Verdana" panose="020B0604030504040204" pitchFamily="34" charset="0"/>
              <a:ea typeface="Verdana" panose="020B0604030504040204" pitchFamily="34" charset="0"/>
            </a:rPr>
            <a:t>809</a:t>
          </a:r>
          <a:r>
            <a:rPr lang="en-GB" sz="2400" kern="1200" dirty="0">
              <a:latin typeface="Verdana" panose="020B0604030504040204" pitchFamily="34" charset="0"/>
              <a:ea typeface="Verdana" panose="020B0604030504040204" pitchFamily="34" charset="0"/>
            </a:rPr>
            <a:t> patients enrolled for a C-section SSI surveillance in Thika Level 5 Hospital for the period </a:t>
          </a:r>
          <a:r>
            <a:rPr lang="en-GB" sz="2400" kern="1200" dirty="0">
              <a:highlight>
                <a:srgbClr val="FF00FF"/>
              </a:highlight>
              <a:latin typeface="Verdana" panose="020B0604030504040204" pitchFamily="34" charset="0"/>
              <a:ea typeface="Verdana" panose="020B0604030504040204" pitchFamily="34" charset="0"/>
            </a:rPr>
            <a:t>Oct-2022 to Feb-2023.</a:t>
          </a:r>
          <a:endParaRPr lang="en-US" sz="2400" kern="1200" dirty="0">
            <a:highlight>
              <a:srgbClr val="FF00FF"/>
            </a:highlight>
          </a:endParaRPr>
        </a:p>
      </dsp:txBody>
      <dsp:txXfrm>
        <a:off x="53341" y="53341"/>
        <a:ext cx="5840619" cy="1714497"/>
      </dsp:txXfrm>
    </dsp:sp>
    <dsp:sp modelId="{CE4C8235-D441-4AC9-805B-781C1EEF33C9}">
      <dsp:nvSpPr>
        <dsp:cNvPr id="0" name=""/>
        <dsp:cNvSpPr/>
      </dsp:nvSpPr>
      <dsp:spPr>
        <a:xfrm>
          <a:off x="1362873" y="2225886"/>
          <a:ext cx="7722952" cy="1821179"/>
        </a:xfrm>
        <a:prstGeom prst="roundRect">
          <a:avLst>
            <a:gd name="adj" fmla="val 1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latin typeface="Verdana" panose="020B0604030504040204" pitchFamily="34" charset="0"/>
              <a:ea typeface="Verdana" panose="020B0604030504040204" pitchFamily="34" charset="0"/>
            </a:rPr>
            <a:t>Analysed whether surgical care bundles were implemented (YES/NO) </a:t>
          </a:r>
          <a:endParaRPr lang="en-US" sz="2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416214" y="2279227"/>
        <a:ext cx="5069629" cy="1714497"/>
      </dsp:txXfrm>
    </dsp:sp>
    <dsp:sp modelId="{21FB18F0-8066-46C1-B640-4A573E370E52}">
      <dsp:nvSpPr>
        <dsp:cNvPr id="0" name=""/>
        <dsp:cNvSpPr/>
      </dsp:nvSpPr>
      <dsp:spPr>
        <a:xfrm>
          <a:off x="6539185" y="1431649"/>
          <a:ext cx="1183766" cy="1183766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805532" y="1431649"/>
        <a:ext cx="651072" cy="8907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C8551E-45BB-4F8A-BE66-CDB810BC4613}">
      <dsp:nvSpPr>
        <dsp:cNvPr id="0" name=""/>
        <dsp:cNvSpPr/>
      </dsp:nvSpPr>
      <dsp:spPr>
        <a:xfrm>
          <a:off x="3512" y="2737"/>
          <a:ext cx="3424659" cy="10944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latin typeface="Verdana" panose="020B0604030504040204" pitchFamily="34" charset="0"/>
              <a:ea typeface="Verdana" panose="020B0604030504040204" pitchFamily="34" charset="0"/>
            </a:rPr>
            <a:t>Findings</a:t>
          </a:r>
          <a:endParaRPr lang="en-US" sz="2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512" y="2737"/>
        <a:ext cx="3424659" cy="1094400"/>
      </dsp:txXfrm>
    </dsp:sp>
    <dsp:sp modelId="{C9503E01-3E77-4EF8-AC53-FD58D502F9ED}">
      <dsp:nvSpPr>
        <dsp:cNvPr id="0" name=""/>
        <dsp:cNvSpPr/>
      </dsp:nvSpPr>
      <dsp:spPr>
        <a:xfrm>
          <a:off x="3512" y="1097137"/>
          <a:ext cx="3424659" cy="3368887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>
              <a:latin typeface="Verdana" panose="020B0604030504040204" pitchFamily="34" charset="0"/>
              <a:ea typeface="Verdana" panose="020B0604030504040204" pitchFamily="34" charset="0"/>
            </a:rPr>
            <a:t>The monitored surgical care bundles has varied implementation rate</a:t>
          </a:r>
          <a:endParaRPr lang="en-US" sz="2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512" y="1097137"/>
        <a:ext cx="3424659" cy="3368887"/>
      </dsp:txXfrm>
    </dsp:sp>
    <dsp:sp modelId="{D97BA63A-C911-4F07-A156-E229BEBA49AE}">
      <dsp:nvSpPr>
        <dsp:cNvPr id="0" name=""/>
        <dsp:cNvSpPr/>
      </dsp:nvSpPr>
      <dsp:spPr>
        <a:xfrm>
          <a:off x="3907624" y="2737"/>
          <a:ext cx="3424659" cy="1094400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latin typeface="Verdana" panose="020B0604030504040204" pitchFamily="34" charset="0"/>
              <a:ea typeface="Verdana" panose="020B0604030504040204" pitchFamily="34" charset="0"/>
            </a:rPr>
            <a:t>Consider</a:t>
          </a:r>
          <a:endParaRPr lang="en-US" sz="2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907624" y="2737"/>
        <a:ext cx="3424659" cy="1094400"/>
      </dsp:txXfrm>
    </dsp:sp>
    <dsp:sp modelId="{A869202F-FB73-43D0-98C6-CCA993D4F9AD}">
      <dsp:nvSpPr>
        <dsp:cNvPr id="0" name=""/>
        <dsp:cNvSpPr/>
      </dsp:nvSpPr>
      <dsp:spPr>
        <a:xfrm>
          <a:off x="3907624" y="1097137"/>
          <a:ext cx="3424659" cy="3368887"/>
        </a:xfrm>
        <a:prstGeom prst="rect">
          <a:avLst/>
        </a:prstGeom>
        <a:solidFill>
          <a:schemeClr val="accent5">
            <a:tint val="40000"/>
            <a:alpha val="90000"/>
            <a:hueOff val="-3369881"/>
            <a:satOff val="-11416"/>
            <a:lumOff val="-1464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3369881"/>
              <a:satOff val="-11416"/>
              <a:lumOff val="-146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>
              <a:latin typeface="Verdana" panose="020B0604030504040204" pitchFamily="34" charset="0"/>
              <a:ea typeface="Verdana" panose="020B0604030504040204" pitchFamily="34" charset="0"/>
            </a:rPr>
            <a:t>ALL or NONE principle applies in surgical care bundles</a:t>
          </a:r>
          <a:endParaRPr lang="en-US" sz="2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907624" y="1097137"/>
        <a:ext cx="3424659" cy="3368887"/>
      </dsp:txXfrm>
    </dsp:sp>
    <dsp:sp modelId="{7FFC33D0-5622-4E8F-BE79-E54C53E15801}">
      <dsp:nvSpPr>
        <dsp:cNvPr id="0" name=""/>
        <dsp:cNvSpPr/>
      </dsp:nvSpPr>
      <dsp:spPr>
        <a:xfrm>
          <a:off x="7811736" y="2737"/>
          <a:ext cx="3424659" cy="1094400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latin typeface="Verdana" panose="020B0604030504040204" pitchFamily="34" charset="0"/>
              <a:ea typeface="Verdana" panose="020B0604030504040204" pitchFamily="34" charset="0"/>
            </a:rPr>
            <a:t>Going Forward</a:t>
          </a:r>
          <a:endParaRPr lang="en-US" sz="2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7811736" y="2737"/>
        <a:ext cx="3424659" cy="1094400"/>
      </dsp:txXfrm>
    </dsp:sp>
    <dsp:sp modelId="{60FEB620-F3A0-4175-89CB-3D1C46EE5A6A}">
      <dsp:nvSpPr>
        <dsp:cNvPr id="0" name=""/>
        <dsp:cNvSpPr/>
      </dsp:nvSpPr>
      <dsp:spPr>
        <a:xfrm>
          <a:off x="7811736" y="1097137"/>
          <a:ext cx="3424659" cy="3368887"/>
        </a:xfrm>
        <a:prstGeom prst="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>
              <a:latin typeface="Verdana" panose="020B0604030504040204" pitchFamily="34" charset="0"/>
              <a:ea typeface="Verdana" panose="020B0604030504040204" pitchFamily="34" charset="0"/>
            </a:rPr>
            <a:t>The findings demonstrate the gaps for quality improvement towards attainment of 100% implementation of care bundles </a:t>
          </a:r>
          <a:endParaRPr lang="en-US" sz="2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7811736" y="1097137"/>
        <a:ext cx="3424659" cy="33688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2BF2A-B2B8-CDBF-63A3-535CEACDB9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3B7F6E-05E9-8DCB-6226-D5E5D11C53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11B32-FC0A-8E1E-EB99-AE2A4B2AC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E1F0D-3C3C-E8FE-7723-158E52BD5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BCD34-5933-15DB-E935-5081D3A9C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48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2BBD7-BBA2-9E71-A28E-C3D8CFFD7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C9DFAA-D80B-1693-4D9D-AFC2DFC504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8E326-4645-3C10-EEF0-AD288A484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F4DAA-F65B-D60B-F8C0-E14612ACA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ACE34-35A5-20A4-C9E0-F0506C76B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15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1FAB41-BC24-61B2-D678-5F9BD7C70F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14E550-A3E6-E66F-2691-229B808E6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B1CFB-B8A8-EA63-67E3-1E75A5DBC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19024-DD0C-798B-4532-1467E3CFA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310598-C581-3C4F-4EE9-7C125795F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359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7C1FC-0B02-82ED-F38F-48CE5E898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C06BB-03B7-054A-6131-3FDE9EECCC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32B66-781A-D4D2-B422-1B730434B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1DAAF-55F5-0F67-26C9-F55AFBAE6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BC374-B4F2-0D84-178B-F38AF21D6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22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3FF05-6BCD-D549-5641-F87BD7979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F52F9-39B6-0ABA-350F-49A9CCE07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82862-75DF-E692-4074-73A6E3C9B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59F7E-F797-8CE6-6373-E7B07168F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5B1B9-2873-3BE9-27BE-26F9F9FB0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98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737EB-9BDE-722F-EED5-7F5413280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B51EA-2862-39AD-2A00-0F838DE6C6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EB51A5-71B2-841C-02FA-89FE94B969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8021B9-C3DA-A85B-7ECA-1847E2156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80119E-2267-6A9C-4A7A-B7A4965DC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B5DCFE-445D-11EF-B8A4-4A469CA90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25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3E187-2686-20AE-C4DF-540B0F64D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2CBC6-C4A1-FD07-0FBF-76042D76D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5E4BA4-3F07-9B9D-4B43-74E7B7D96D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6979D2-37A9-E1E8-F367-BAB3A355F8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485548-7453-0CAF-3C28-AC72A2A43D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C90E1D-9C31-D5B3-AE14-94258DD9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3B367B-1C78-7658-09F4-BDAAB0F29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DA80AF-8790-8C8A-7CD7-DED16C233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80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05874-836B-245D-BF89-761F70B51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30133-2328-9278-791F-A6276B544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4E4E5A-D102-F1C6-2DF6-A6C05A896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F1D393-7D85-FAA7-1241-1486E90F0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65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84CEE2-5EB0-DA72-B910-59531575E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E7A2BD-1704-550E-858F-E591900B9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99A257-DA9D-1C2E-1784-096F674FF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05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5C62B-9EBA-C820-F2FB-C3C77AE6B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56C9D-85D3-5E50-6227-BBD0217F9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D4CC5E-63FA-61E7-2417-AE293D352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FBD655-BB46-9AFE-7EAF-8A05BF6DF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B78FCD-C2D7-8F83-EA4F-D9FA9C2C6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EC192B-EC8D-9845-9303-009DDC816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1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F7201-771C-DBC1-7D13-433ED5FE0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AA48CD-2F9C-CE5F-5549-8197573861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3D814B-BDA7-F4D3-87CD-6D6FE7A5F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65AB76-33B2-A2C5-B4F0-6B7FC7BEC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FA8493-5F15-5042-1B15-CE76E556A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88B28D-B35E-5A99-78C0-C3AE54AF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40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1809C5-C537-1D38-F45A-698CF05D0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CB26B0-2668-083D-F239-318E456B7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76388-6E8D-E5E0-4956-7EADB7BE2B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B682B-9A20-832E-2529-44668A5E0F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4541E-3FC0-B566-68F0-34BCCCAEA0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 descr="TransparentGOK%20Logo%20(2)">
            <a:extLst>
              <a:ext uri="{FF2B5EF4-FFF2-40B4-BE49-F238E27FC236}">
                <a16:creationId xmlns:a16="http://schemas.microsoft.com/office/drawing/2014/main" id="{2D459FB9-4E0A-30F5-7C06-D31E619DD9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668000" y="-8856"/>
            <a:ext cx="1597708" cy="1352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May be an image of banner and text">
            <a:extLst>
              <a:ext uri="{FF2B5EF4-FFF2-40B4-BE49-F238E27FC236}">
                <a16:creationId xmlns:a16="http://schemas.microsoft.com/office/drawing/2014/main" id="{160242B6-4A02-462D-35B3-C93DA2AAFA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8716" y="5698626"/>
            <a:ext cx="1219199" cy="1136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6DE119FF-7D4D-2BF6-5BA2-904DB2012E74}"/>
              </a:ext>
            </a:extLst>
          </p:cNvPr>
          <p:cNvGrpSpPr/>
          <p:nvPr userDrawn="1"/>
        </p:nvGrpSpPr>
        <p:grpSpPr>
          <a:xfrm>
            <a:off x="8728178" y="6095249"/>
            <a:ext cx="3082822" cy="626226"/>
            <a:chOff x="3374759" y="5873159"/>
            <a:chExt cx="5024747" cy="806878"/>
          </a:xfrm>
        </p:grpSpPr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94983683-F2EE-7171-5A9C-3E699BF552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42853" y="5940131"/>
              <a:ext cx="2256653" cy="695028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488E2ED-7F4C-DF1D-0D0E-8871023B6F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374759" y="5873159"/>
              <a:ext cx="2386611" cy="8068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69751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2E121-BCA1-2BFD-9BDF-2EAE2680F3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</a:rPr>
              <a:t>UTILIZATION OF SURGICAL CARE BUNDLES IN CAESARIAN SECTION SURGERY AT THIKA LEVEL 5 HOSPITAL.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1024B2-3EDE-78D7-98BB-9C81012DAD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04929"/>
            <a:ext cx="9144000" cy="1655762"/>
          </a:xfrm>
        </p:spPr>
        <p:txBody>
          <a:bodyPr/>
          <a:lstStyle/>
          <a:p>
            <a:r>
              <a:rPr lang="en-US" b="1" dirty="0"/>
              <a:t>Peter Karanja</a:t>
            </a:r>
          </a:p>
          <a:p>
            <a:r>
              <a:rPr lang="en-US" b="1" dirty="0"/>
              <a:t>HRIO Thika Level 5 Hospital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231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1115C-8643-236A-BB6D-45A06D523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4243"/>
          </a:xfrm>
        </p:spPr>
        <p:txBody>
          <a:bodyPr>
            <a:normAutofit/>
          </a:bodyPr>
          <a:lstStyle/>
          <a:p>
            <a:r>
              <a:rPr lang="en-GB" sz="3600" b="1" dirty="0">
                <a:latin typeface="Verdana" panose="020B0604030504040204" pitchFamily="34" charset="0"/>
                <a:ea typeface="Verdana" panose="020B0604030504040204" pitchFamily="34" charset="0"/>
              </a:rPr>
              <a:t>Background </a:t>
            </a:r>
            <a:endParaRPr lang="en-US" sz="36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971AF-7179-909A-7B1C-50711811D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452" y="1209368"/>
            <a:ext cx="11297263" cy="426228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GB" sz="3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Surgical care bundles refers to </a:t>
            </a:r>
            <a:r>
              <a:rPr lang="en-GB" sz="3200" dirty="0">
                <a:highlight>
                  <a:srgbClr val="00FF00"/>
                </a:highlight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group of strategies </a:t>
            </a:r>
            <a:r>
              <a:rPr lang="en-GB" sz="3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used to reduce the incidence of SSIs.</a:t>
            </a:r>
          </a:p>
          <a:p>
            <a:pPr algn="just">
              <a:lnSpc>
                <a:spcPct val="150000"/>
              </a:lnSpc>
            </a:pPr>
            <a:r>
              <a:rPr lang="en-GB" sz="3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Monitoring and implementation of the bundle is associated with improved compliance over time and a significant reduction of the SSI rate. </a:t>
            </a:r>
          </a:p>
          <a:p>
            <a:pPr marL="0" indent="0">
              <a:buNone/>
            </a:pPr>
            <a:endParaRPr lang="en-GB" sz="3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130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BB868-B1C7-0968-1FB0-CFA35B6E9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2" y="422662"/>
            <a:ext cx="10515600" cy="519778"/>
          </a:xfrm>
        </p:spPr>
        <p:txBody>
          <a:bodyPr>
            <a:normAutofit fontScale="90000"/>
          </a:bodyPr>
          <a:lstStyle/>
          <a:p>
            <a:r>
              <a:rPr lang="en-GB" sz="3600" b="1" dirty="0">
                <a:latin typeface="Verdana" panose="020B0604030504040204" pitchFamily="34" charset="0"/>
                <a:ea typeface="Verdana" panose="020B0604030504040204" pitchFamily="34" charset="0"/>
              </a:rPr>
              <a:t>What are they?</a:t>
            </a:r>
            <a:endParaRPr lang="en-US" sz="36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5852276-5C8A-F3F7-59CD-C947DF2843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97650806"/>
              </p:ext>
            </p:extLst>
          </p:nvPr>
        </p:nvGraphicFramePr>
        <p:xfrm>
          <a:off x="512506" y="1288775"/>
          <a:ext cx="11166987" cy="4280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4625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03140-0175-882D-A8FA-39E73B68D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993" y="424120"/>
            <a:ext cx="10515600" cy="652514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Verdana" panose="020B0604030504040204" pitchFamily="34" charset="0"/>
                <a:ea typeface="Verdana" panose="020B0604030504040204" pitchFamily="34" charset="0"/>
              </a:rPr>
              <a:t>Are surgical care bundles applied?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54B5EC14-0934-C74B-57D6-8E3024ABCC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0506838"/>
              </p:ext>
            </p:extLst>
          </p:nvPr>
        </p:nvGraphicFramePr>
        <p:xfrm>
          <a:off x="1553087" y="1232857"/>
          <a:ext cx="9085826" cy="4047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5215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9A62A-F41F-2D88-FDF3-DC646773E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974" y="383458"/>
            <a:ext cx="10397614" cy="805785"/>
          </a:xfrm>
        </p:spPr>
        <p:txBody>
          <a:bodyPr>
            <a:normAutofit fontScale="90000"/>
          </a:bodyPr>
          <a:lstStyle/>
          <a:p>
            <a:r>
              <a:rPr lang="en-GB" sz="2800" b="1" dirty="0">
                <a:latin typeface="Verdana" panose="020B0604030504040204" pitchFamily="34" charset="0"/>
                <a:ea typeface="Verdana" panose="020B0604030504040204" pitchFamily="34" charset="0"/>
              </a:rPr>
              <a:t>Pre-Op Glucose Monitoring, Antibiotic Prophylaxis, Intra-Op Temperature Monitoring </a:t>
            </a:r>
            <a:endParaRPr lang="en-US" sz="2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492E77F-FD78-1C79-CE13-04C97D979A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0575461"/>
              </p:ext>
            </p:extLst>
          </p:nvPr>
        </p:nvGraphicFramePr>
        <p:xfrm>
          <a:off x="235974" y="1327354"/>
          <a:ext cx="11769212" cy="5530645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20381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55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6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90622">
                  <a:extLst>
                    <a:ext uri="{9D8B030D-6E8A-4147-A177-3AD203B41FA5}">
                      <a16:colId xmlns:a16="http://schemas.microsoft.com/office/drawing/2014/main" val="418689517"/>
                    </a:ext>
                  </a:extLst>
                </a:gridCol>
                <a:gridCol w="2758410">
                  <a:extLst>
                    <a:ext uri="{9D8B030D-6E8A-4147-A177-3AD203B41FA5}">
                      <a16:colId xmlns:a16="http://schemas.microsoft.com/office/drawing/2014/main" val="2036293964"/>
                    </a:ext>
                  </a:extLst>
                </a:gridCol>
              </a:tblGrid>
              <a:tr h="11053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b="1" kern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Month</a:t>
                      </a:r>
                      <a:endParaRPr lang="en-US" sz="24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b="1" kern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Total enrolled</a:t>
                      </a:r>
                      <a:endParaRPr lang="en-US" sz="24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b="1" kern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Glucose monitored</a:t>
                      </a:r>
                      <a:endParaRPr lang="en-US" sz="24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4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Antibiotic Prophylaxis</a:t>
                      </a:r>
                      <a:endParaRPr lang="en-US" sz="24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4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Intra-op Temp. Monitored</a:t>
                      </a:r>
                      <a:endParaRPr lang="en-US" sz="24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87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kern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October 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kern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150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kern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118 (79%)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kern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137 (91%)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kern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146 (97%)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87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kern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November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kern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208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kern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166 (80%)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197 (95%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132(63%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87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kern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December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ker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164</a:t>
                      </a:r>
                      <a:endParaRPr lang="en-US" sz="24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kern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128 (78%)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162 (99%)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84(51%)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268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kern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January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kern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142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kern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111 (78%)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142 (100%)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54(38%)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81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kern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February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kern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145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kern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118 (81%)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145 (100%)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101(69%)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81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Totals 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809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641 (79.2%)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783 (96.8%)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517(63.9%)</a:t>
                      </a:r>
                      <a:endParaRPr lang="en-US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330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4552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7C460-E92E-2421-5567-E44392D2D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981" y="321437"/>
            <a:ext cx="11459497" cy="549276"/>
          </a:xfrm>
        </p:spPr>
        <p:txBody>
          <a:bodyPr>
            <a:noAutofit/>
          </a:bodyPr>
          <a:lstStyle/>
          <a:p>
            <a:r>
              <a:rPr lang="en-GB" sz="2800" b="1" dirty="0">
                <a:latin typeface="Verdana" panose="020B0604030504040204" pitchFamily="34" charset="0"/>
                <a:ea typeface="Verdana" panose="020B0604030504040204" pitchFamily="34" charset="0"/>
              </a:rPr>
              <a:t>Hair Removal &amp; Skin Preparation Practices</a:t>
            </a:r>
            <a:endParaRPr lang="en-US" sz="2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9" name="Content Placeholder 3">
            <a:extLst>
              <a:ext uri="{FF2B5EF4-FFF2-40B4-BE49-F238E27FC236}">
                <a16:creationId xmlns:a16="http://schemas.microsoft.com/office/drawing/2014/main" id="{D3A80BC7-1282-A5E3-9362-D44EAC4FC1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83888"/>
              </p:ext>
            </p:extLst>
          </p:nvPr>
        </p:nvGraphicFramePr>
        <p:xfrm>
          <a:off x="248266" y="1386349"/>
          <a:ext cx="11459496" cy="3846847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852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1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42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37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97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478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412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Practice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Oct 22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Nov 22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Dec 22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Jan 23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Feb 23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Clippers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0(0%)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0(0%)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0(0%)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0(0%)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0(0%)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3604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Razor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0(0%)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 (1%)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1(0.6%)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1(0.6%).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3(2%)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8695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Hair Not </a:t>
                      </a:r>
                    </a:p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Removed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147</a:t>
                      </a:r>
                    </a:p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(98%)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206</a:t>
                      </a:r>
                    </a:p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(99%)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163</a:t>
                      </a:r>
                    </a:p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(99.4%)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141</a:t>
                      </a:r>
                    </a:p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(99.3%)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142</a:t>
                      </a:r>
                    </a:p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(98%)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3229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Missing</a:t>
                      </a:r>
                    </a:p>
                    <a:p>
                      <a:pPr algn="l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record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3(2%)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0(0%)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0(0%)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0(0%)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0(0%)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0798">
                <a:tc>
                  <a:txBody>
                    <a:bodyPr/>
                    <a:lstStyle/>
                    <a:p>
                      <a:pPr algn="l" fontAlgn="t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Total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150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208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164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142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145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667249144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D1359037-A9E6-BFEC-9D5C-EF1594B20C12}"/>
              </a:ext>
            </a:extLst>
          </p:cNvPr>
          <p:cNvSpPr txBox="1"/>
          <p:nvPr/>
        </p:nvSpPr>
        <p:spPr>
          <a:xfrm>
            <a:off x="176981" y="5471650"/>
            <a:ext cx="11737257" cy="129785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All patients had their skin cleaned with povidone and alcohol before surgery</a:t>
            </a:r>
          </a:p>
        </p:txBody>
      </p:sp>
    </p:spTree>
    <p:extLst>
      <p:ext uri="{BB962C8B-B14F-4D97-AF65-F5344CB8AC3E}">
        <p14:creationId xmlns:p14="http://schemas.microsoft.com/office/powerpoint/2010/main" val="549782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117DE-0C77-2C6F-E55B-ABD3D0A59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549" y="409371"/>
            <a:ext cx="10515600" cy="623016"/>
          </a:xfrm>
        </p:spPr>
        <p:txBody>
          <a:bodyPr>
            <a:normAutofit/>
          </a:bodyPr>
          <a:lstStyle/>
          <a:p>
            <a:r>
              <a:rPr lang="en-GB" sz="3600" b="1" dirty="0">
                <a:latin typeface="Verdana" panose="020B0604030504040204" pitchFamily="34" charset="0"/>
                <a:ea typeface="Verdana" panose="020B0604030504040204" pitchFamily="34" charset="0"/>
              </a:rPr>
              <a:t>Conclusion</a:t>
            </a:r>
            <a:endParaRPr lang="en-US" sz="36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2E79262-D7AC-DF64-0DA4-4F50308C89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1445186"/>
              </p:ext>
            </p:extLst>
          </p:nvPr>
        </p:nvGraphicFramePr>
        <p:xfrm>
          <a:off x="211394" y="1194619"/>
          <a:ext cx="11239909" cy="4468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5003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1E6A45-A288-48FD-9C60-226773413A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03742"/>
          </a:xfrm>
        </p:spPr>
        <p:txBody>
          <a:bodyPr/>
          <a:lstStyle/>
          <a:p>
            <a:r>
              <a:rPr lang="en-GB" b="1" dirty="0"/>
              <a:t>Thank You</a:t>
            </a:r>
            <a:endParaRPr lang="en-KE" b="1" dirty="0"/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33A4EC58-30EA-55D0-76C7-C6C8CAABD3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6013" y="2550177"/>
            <a:ext cx="9144000" cy="279132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800" dirty="0">
                <a:latin typeface="Verdana" panose="020B0604030504040204" pitchFamily="34" charset="0"/>
                <a:ea typeface="Verdana" panose="020B0604030504040204" pitchFamily="34" charset="0"/>
              </a:rPr>
              <a:t>This work is supported by US </a:t>
            </a:r>
            <a:r>
              <a:rPr lang="en-GB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Centers</a:t>
            </a:r>
            <a:r>
              <a:rPr lang="en-GB" sz="2800" dirty="0">
                <a:latin typeface="Verdana" panose="020B0604030504040204" pitchFamily="34" charset="0"/>
                <a:ea typeface="Verdana" panose="020B0604030504040204" pitchFamily="34" charset="0"/>
              </a:rPr>
              <a:t> for Disease Control and  implemented in collaboration with the Ministry of Health and Kiambu County Health Department. </a:t>
            </a:r>
          </a:p>
          <a:p>
            <a:r>
              <a:rPr lang="en-GB" sz="2800" b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r>
              <a:rPr lang="en-GB" sz="2200" b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The findings and conclusions in this presentation are those of the author(s) and do not necessarily represent the views of the </a:t>
            </a:r>
            <a:r>
              <a:rPr lang="en-GB" sz="2200" b="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Centers</a:t>
            </a:r>
            <a:r>
              <a:rPr lang="en-GB" sz="2200" b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for Disease Control and Prevention/Agency</a:t>
            </a:r>
            <a:endParaRPr lang="en-KE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451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434</Words>
  <Application>Microsoft Office PowerPoint</Application>
  <PresentationFormat>Widescreen</PresentationFormat>
  <Paragraphs>107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Verdana</vt:lpstr>
      <vt:lpstr>Office Theme</vt:lpstr>
      <vt:lpstr>UTILIZATION OF SURGICAL CARE BUNDLES IN CAESARIAN SECTION SURGERY AT THIKA LEVEL 5 HOSPITAL.</vt:lpstr>
      <vt:lpstr>Background </vt:lpstr>
      <vt:lpstr>What are they?</vt:lpstr>
      <vt:lpstr>Are surgical care bundles applied?</vt:lpstr>
      <vt:lpstr>Pre-Op Glucose Monitoring, Antibiotic Prophylaxis, Intra-Op Temperature Monitoring </vt:lpstr>
      <vt:lpstr>Hair Removal &amp; Skin Preparation Practices</vt:lpstr>
      <vt:lpstr>Conclusion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cost implication of switching antibiotic prophylaxis protocol for Cesarean Section (CS) to match WHO recommendations, in Thika Level 5 Hospital</dc:title>
  <dc:creator>Maurice Mbogori</dc:creator>
  <cp:lastModifiedBy>Maurice Mbogori</cp:lastModifiedBy>
  <cp:revision>5</cp:revision>
  <dcterms:created xsi:type="dcterms:W3CDTF">2023-05-10T04:13:12Z</dcterms:created>
  <dcterms:modified xsi:type="dcterms:W3CDTF">2023-05-10T14:29:09Z</dcterms:modified>
</cp:coreProperties>
</file>