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charts/chartEx1.xml" ContentType="application/vnd.ms-office.chartex+xml"/>
  <Override PartName="/ppt/charts/style1.xml" ContentType="application/vnd.ms-office.chartstyle+xml"/>
  <Override PartName="/ppt/charts/colors1.xml" ContentType="application/vnd.ms-office.chartcolorstyle+xml"/>
  <Override PartName="/ppt/charts/chart1.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2.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5"/>
  </p:notesMasterIdLst>
  <p:sldIdLst>
    <p:sldId id="256" r:id="rId5"/>
    <p:sldId id="640" r:id="rId6"/>
    <p:sldId id="330" r:id="rId7"/>
    <p:sldId id="634" r:id="rId8"/>
    <p:sldId id="642" r:id="rId9"/>
    <p:sldId id="329" r:id="rId10"/>
    <p:sldId id="633" r:id="rId11"/>
    <p:sldId id="641" r:id="rId12"/>
    <p:sldId id="637" r:id="rId13"/>
    <p:sldId id="63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lissa Marcia" initials="MM" lastIdx="11" clrIdx="0">
    <p:extLst>
      <p:ext uri="{19B8F6BF-5375-455C-9EA6-DF929625EA0E}">
        <p15:presenceInfo xmlns:p15="http://schemas.microsoft.com/office/powerpoint/2012/main" userId="S::35153@icf.com::c38b1908-aa61-4470-b5be-16ced59dcb5b" providerId="AD"/>
      </p:ext>
    </p:extLst>
  </p:cmAuthor>
  <p:cmAuthor id="2" name="Sheilla Chebore" initials="SC" lastIdx="10" clrIdx="1">
    <p:extLst>
      <p:ext uri="{19B8F6BF-5375-455C-9EA6-DF929625EA0E}">
        <p15:presenceInfo xmlns:p15="http://schemas.microsoft.com/office/powerpoint/2012/main" userId="S::schebore_fhi360.org#ext#@icfonline.onmicrosoft.com::800e93eb-437c-41ad-8598-bee80a40d722" providerId="AD"/>
      </p:ext>
    </p:extLst>
  </p:cmAuthor>
  <p:cmAuthor id="3" name="Mwenda, Mutonga" initials="MM" lastIdx="8" clrIdx="2">
    <p:extLst>
      <p:ext uri="{19B8F6BF-5375-455C-9EA6-DF929625EA0E}">
        <p15:presenceInfo xmlns:p15="http://schemas.microsoft.com/office/powerpoint/2012/main" userId="S::51765@icf.com::544f0477-cf29-45d3-bca7-ef906007f898" providerId="AD"/>
      </p:ext>
    </p:extLst>
  </p:cmAuthor>
  <p:cmAuthor id="4" name="Josiah Njeru" initials="JN" lastIdx="1" clrIdx="3">
    <p:extLst>
      <p:ext uri="{19B8F6BF-5375-455C-9EA6-DF929625EA0E}">
        <p15:presenceInfo xmlns:p15="http://schemas.microsoft.com/office/powerpoint/2012/main" userId="S::JNjeru@fhi360.org::a1826fe9-a345-4cba-afa0-a1bd6a9d8e3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8BAE2A-9BC5-4348-95F7-A153501FF54B}" v="10" dt="2023-05-06T10:48:40.6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917" autoAdjust="0"/>
  </p:normalViewPr>
  <p:slideViewPr>
    <p:cSldViewPr snapToGrid="0">
      <p:cViewPr varScale="1">
        <p:scale>
          <a:sx n="50" d="100"/>
          <a:sy n="50" d="100"/>
        </p:scale>
        <p:origin x="1740"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siah Njeru" userId="a1826fe9-a345-4cba-afa0-a1bd6a9d8e3c" providerId="ADAL" clId="{3F8BAE2A-9BC5-4348-95F7-A153501FF54B}"/>
    <pc:docChg chg="undo custSel addSld delSld modSld sldOrd modMainMaster">
      <pc:chgData name="Josiah Njeru" userId="a1826fe9-a345-4cba-afa0-a1bd6a9d8e3c" providerId="ADAL" clId="{3F8BAE2A-9BC5-4348-95F7-A153501FF54B}" dt="2023-05-06T15:21:18.107" v="1378" actId="6549"/>
      <pc:docMkLst>
        <pc:docMk/>
      </pc:docMkLst>
      <pc:sldChg chg="addSp delSp modSp mod">
        <pc:chgData name="Josiah Njeru" userId="a1826fe9-a345-4cba-afa0-a1bd6a9d8e3c" providerId="ADAL" clId="{3F8BAE2A-9BC5-4348-95F7-A153501FF54B}" dt="2023-05-06T10:56:44.303" v="1354" actId="115"/>
        <pc:sldMkLst>
          <pc:docMk/>
          <pc:sldMk cId="1991731757" sldId="256"/>
        </pc:sldMkLst>
        <pc:spChg chg="add del mod">
          <ac:chgData name="Josiah Njeru" userId="a1826fe9-a345-4cba-afa0-a1bd6a9d8e3c" providerId="ADAL" clId="{3F8BAE2A-9BC5-4348-95F7-A153501FF54B}" dt="2023-05-06T10:56:44.303" v="1354" actId="115"/>
          <ac:spMkLst>
            <pc:docMk/>
            <pc:sldMk cId="1991731757" sldId="256"/>
            <ac:spMk id="2" creationId="{48F47AE1-5850-4989-BAB3-B5EFAFA26204}"/>
          </ac:spMkLst>
        </pc:spChg>
        <pc:spChg chg="mod">
          <ac:chgData name="Josiah Njeru" userId="a1826fe9-a345-4cba-afa0-a1bd6a9d8e3c" providerId="ADAL" clId="{3F8BAE2A-9BC5-4348-95F7-A153501FF54B}" dt="2023-05-06T05:55:06.232" v="261" actId="1038"/>
          <ac:spMkLst>
            <pc:docMk/>
            <pc:sldMk cId="1991731757" sldId="256"/>
            <ac:spMk id="4" creationId="{2660B642-12C7-496B-94DE-7430C7D2CD8B}"/>
          </ac:spMkLst>
        </pc:spChg>
        <pc:spChg chg="add del mod">
          <ac:chgData name="Josiah Njeru" userId="a1826fe9-a345-4cba-afa0-a1bd6a9d8e3c" providerId="ADAL" clId="{3F8BAE2A-9BC5-4348-95F7-A153501FF54B}" dt="2023-05-06T05:46:06.480" v="67" actId="21"/>
          <ac:spMkLst>
            <pc:docMk/>
            <pc:sldMk cId="1991731757" sldId="256"/>
            <ac:spMk id="5" creationId="{7742A702-8171-B980-55DC-498C5DCF776F}"/>
          </ac:spMkLst>
        </pc:spChg>
      </pc:sldChg>
      <pc:sldChg chg="del">
        <pc:chgData name="Josiah Njeru" userId="a1826fe9-a345-4cba-afa0-a1bd6a9d8e3c" providerId="ADAL" clId="{3F8BAE2A-9BC5-4348-95F7-A153501FF54B}" dt="2023-05-06T10:01:25.571" v="793" actId="2696"/>
        <pc:sldMkLst>
          <pc:docMk/>
          <pc:sldMk cId="508247484" sldId="262"/>
        </pc:sldMkLst>
      </pc:sldChg>
      <pc:sldChg chg="addSp delSp modSp mod modClrScheme chgLayout modNotesTx">
        <pc:chgData name="Josiah Njeru" userId="a1826fe9-a345-4cba-afa0-a1bd6a9d8e3c" providerId="ADAL" clId="{3F8BAE2A-9BC5-4348-95F7-A153501FF54B}" dt="2023-05-06T09:42:05.758" v="763" actId="14100"/>
        <pc:sldMkLst>
          <pc:docMk/>
          <pc:sldMk cId="4042828456" sldId="329"/>
        </pc:sldMkLst>
        <pc:spChg chg="mod ord">
          <ac:chgData name="Josiah Njeru" userId="a1826fe9-a345-4cba-afa0-a1bd6a9d8e3c" providerId="ADAL" clId="{3F8BAE2A-9BC5-4348-95F7-A153501FF54B}" dt="2023-05-06T09:39:27.406" v="758" actId="1036"/>
          <ac:spMkLst>
            <pc:docMk/>
            <pc:sldMk cId="4042828456" sldId="329"/>
            <ac:spMk id="2" creationId="{19B8B71D-C52A-4D27-84A2-1BAA900BE846}"/>
          </ac:spMkLst>
        </pc:spChg>
        <pc:spChg chg="add del mod ord">
          <ac:chgData name="Josiah Njeru" userId="a1826fe9-a345-4cba-afa0-a1bd6a9d8e3c" providerId="ADAL" clId="{3F8BAE2A-9BC5-4348-95F7-A153501FF54B}" dt="2023-05-06T09:39:07.847" v="730" actId="26606"/>
          <ac:spMkLst>
            <pc:docMk/>
            <pc:sldMk cId="4042828456" sldId="329"/>
            <ac:spMk id="3" creationId="{1206A0A8-7D25-AA11-2061-756AD4EA5AA7}"/>
          </ac:spMkLst>
        </pc:spChg>
        <pc:spChg chg="del">
          <ac:chgData name="Josiah Njeru" userId="a1826fe9-a345-4cba-afa0-a1bd6a9d8e3c" providerId="ADAL" clId="{3F8BAE2A-9BC5-4348-95F7-A153501FF54B}" dt="2023-05-06T06:15:15.676" v="703" actId="478"/>
          <ac:spMkLst>
            <pc:docMk/>
            <pc:sldMk cId="4042828456" sldId="329"/>
            <ac:spMk id="6" creationId="{FE9FD868-34A1-4183-A99C-95031E3893EC}"/>
          </ac:spMkLst>
        </pc:spChg>
        <pc:spChg chg="add del mod">
          <ac:chgData name="Josiah Njeru" userId="a1826fe9-a345-4cba-afa0-a1bd6a9d8e3c" providerId="ADAL" clId="{3F8BAE2A-9BC5-4348-95F7-A153501FF54B}" dt="2023-05-06T09:38:52.537" v="729" actId="26606"/>
          <ac:spMkLst>
            <pc:docMk/>
            <pc:sldMk cId="4042828456" sldId="329"/>
            <ac:spMk id="9" creationId="{8882F147-0EEF-E3F7-518B-777DD649FEE0}"/>
          </ac:spMkLst>
        </pc:spChg>
        <pc:graphicFrameChg chg="add del">
          <ac:chgData name="Josiah Njeru" userId="a1826fe9-a345-4cba-afa0-a1bd6a9d8e3c" providerId="ADAL" clId="{3F8BAE2A-9BC5-4348-95F7-A153501FF54B}" dt="2023-05-06T09:38:49.809" v="727" actId="26606"/>
          <ac:graphicFrameMkLst>
            <pc:docMk/>
            <pc:sldMk cId="4042828456" sldId="329"/>
            <ac:graphicFrameMk id="8" creationId="{95D5C10B-7E22-F51C-B807-D3C5E5DBACDE}"/>
          </ac:graphicFrameMkLst>
        </pc:graphicFrameChg>
        <pc:graphicFrameChg chg="add del mod">
          <ac:chgData name="Josiah Njeru" userId="a1826fe9-a345-4cba-afa0-a1bd6a9d8e3c" providerId="ADAL" clId="{3F8BAE2A-9BC5-4348-95F7-A153501FF54B}" dt="2023-05-06T09:38:52.537" v="729" actId="26606"/>
          <ac:graphicFrameMkLst>
            <pc:docMk/>
            <pc:sldMk cId="4042828456" sldId="329"/>
            <ac:graphicFrameMk id="10" creationId="{0AC4F662-C36F-25C2-4EEA-4719B53E2906}"/>
          </ac:graphicFrameMkLst>
        </pc:graphicFrameChg>
        <pc:graphicFrameChg chg="add mod">
          <ac:chgData name="Josiah Njeru" userId="a1826fe9-a345-4cba-afa0-a1bd6a9d8e3c" providerId="ADAL" clId="{3F8BAE2A-9BC5-4348-95F7-A153501FF54B}" dt="2023-05-06T09:42:05.758" v="763" actId="14100"/>
          <ac:graphicFrameMkLst>
            <pc:docMk/>
            <pc:sldMk cId="4042828456" sldId="329"/>
            <ac:graphicFrameMk id="11" creationId="{95D5C10B-7E22-F51C-B807-D3C5E5DBACDE}"/>
          </ac:graphicFrameMkLst>
        </pc:graphicFrameChg>
        <pc:picChg chg="del">
          <ac:chgData name="Josiah Njeru" userId="a1826fe9-a345-4cba-afa0-a1bd6a9d8e3c" providerId="ADAL" clId="{3F8BAE2A-9BC5-4348-95F7-A153501FF54B}" dt="2023-05-06T06:15:13.241" v="702" actId="478"/>
          <ac:picMkLst>
            <pc:docMk/>
            <pc:sldMk cId="4042828456" sldId="329"/>
            <ac:picMk id="5" creationId="{0F8D62BD-4AD1-44CC-9C32-549D5017CE5F}"/>
          </ac:picMkLst>
        </pc:picChg>
        <pc:picChg chg="del">
          <ac:chgData name="Josiah Njeru" userId="a1826fe9-a345-4cba-afa0-a1bd6a9d8e3c" providerId="ADAL" clId="{3F8BAE2A-9BC5-4348-95F7-A153501FF54B}" dt="2023-05-06T05:57:48.128" v="471" actId="478"/>
          <ac:picMkLst>
            <pc:docMk/>
            <pc:sldMk cId="4042828456" sldId="329"/>
            <ac:picMk id="7" creationId="{9DAB5568-5BEA-48F8-8080-7840404E5FAB}"/>
          </ac:picMkLst>
        </pc:picChg>
      </pc:sldChg>
      <pc:sldChg chg="modSp mod">
        <pc:chgData name="Josiah Njeru" userId="a1826fe9-a345-4cba-afa0-a1bd6a9d8e3c" providerId="ADAL" clId="{3F8BAE2A-9BC5-4348-95F7-A153501FF54B}" dt="2023-05-06T10:56:19.214" v="1353" actId="14100"/>
        <pc:sldMkLst>
          <pc:docMk/>
          <pc:sldMk cId="4288692673" sldId="330"/>
        </pc:sldMkLst>
        <pc:spChg chg="mod">
          <ac:chgData name="Josiah Njeru" userId="a1826fe9-a345-4cba-afa0-a1bd6a9d8e3c" providerId="ADAL" clId="{3F8BAE2A-9BC5-4348-95F7-A153501FF54B}" dt="2023-05-06T05:55:53.810" v="325" actId="1037"/>
          <ac:spMkLst>
            <pc:docMk/>
            <pc:sldMk cId="4288692673" sldId="330"/>
            <ac:spMk id="2" creationId="{FB6C909F-A434-4681-B968-18D63226EBC2}"/>
          </ac:spMkLst>
        </pc:spChg>
        <pc:spChg chg="mod">
          <ac:chgData name="Josiah Njeru" userId="a1826fe9-a345-4cba-afa0-a1bd6a9d8e3c" providerId="ADAL" clId="{3F8BAE2A-9BC5-4348-95F7-A153501FF54B}" dt="2023-05-06T10:56:19.214" v="1353" actId="14100"/>
          <ac:spMkLst>
            <pc:docMk/>
            <pc:sldMk cId="4288692673" sldId="330"/>
            <ac:spMk id="7" creationId="{4625ABFB-1EDC-4D09-BB63-364E58C49445}"/>
          </ac:spMkLst>
        </pc:spChg>
        <pc:spChg chg="mod">
          <ac:chgData name="Josiah Njeru" userId="a1826fe9-a345-4cba-afa0-a1bd6a9d8e3c" providerId="ADAL" clId="{3F8BAE2A-9BC5-4348-95F7-A153501FF54B}" dt="2023-05-06T10:56:11.534" v="1352" actId="1038"/>
          <ac:spMkLst>
            <pc:docMk/>
            <pc:sldMk cId="4288692673" sldId="330"/>
            <ac:spMk id="10" creationId="{9BBFFD5A-00E1-4EDD-B9B5-96294FA12C69}"/>
          </ac:spMkLst>
        </pc:spChg>
        <pc:picChg chg="mod">
          <ac:chgData name="Josiah Njeru" userId="a1826fe9-a345-4cba-afa0-a1bd6a9d8e3c" providerId="ADAL" clId="{3F8BAE2A-9BC5-4348-95F7-A153501FF54B}" dt="2023-05-06T05:56:16.521" v="393" actId="1038"/>
          <ac:picMkLst>
            <pc:docMk/>
            <pc:sldMk cId="4288692673" sldId="330"/>
            <ac:picMk id="5" creationId="{0A983EB1-4C37-4B56-B7C9-0D6B76D91AD8}"/>
          </ac:picMkLst>
        </pc:picChg>
        <pc:picChg chg="mod">
          <ac:chgData name="Josiah Njeru" userId="a1826fe9-a345-4cba-afa0-a1bd6a9d8e3c" providerId="ADAL" clId="{3F8BAE2A-9BC5-4348-95F7-A153501FF54B}" dt="2023-05-06T05:56:09.847" v="375" actId="1037"/>
          <ac:picMkLst>
            <pc:docMk/>
            <pc:sldMk cId="4288692673" sldId="330"/>
            <ac:picMk id="6" creationId="{FA6C1136-3966-4377-9E67-331DCB8E598F}"/>
          </ac:picMkLst>
        </pc:picChg>
      </pc:sldChg>
      <pc:sldChg chg="addSp delSp modSp mod modNotesTx">
        <pc:chgData name="Josiah Njeru" userId="a1826fe9-a345-4cba-afa0-a1bd6a9d8e3c" providerId="ADAL" clId="{3F8BAE2A-9BC5-4348-95F7-A153501FF54B}" dt="2023-05-06T10:49:17.516" v="1188" actId="27918"/>
        <pc:sldMkLst>
          <pc:docMk/>
          <pc:sldMk cId="524238454" sldId="633"/>
        </pc:sldMkLst>
        <pc:spChg chg="del mod">
          <ac:chgData name="Josiah Njeru" userId="a1826fe9-a345-4cba-afa0-a1bd6a9d8e3c" providerId="ADAL" clId="{3F8BAE2A-9BC5-4348-95F7-A153501FF54B}" dt="2023-05-06T10:26:23.882" v="1043" actId="478"/>
          <ac:spMkLst>
            <pc:docMk/>
            <pc:sldMk cId="524238454" sldId="633"/>
            <ac:spMk id="5" creationId="{8CCCA360-E5FB-4AA9-A125-C57F4233B150}"/>
          </ac:spMkLst>
        </pc:spChg>
        <pc:spChg chg="add mod">
          <ac:chgData name="Josiah Njeru" userId="a1826fe9-a345-4cba-afa0-a1bd6a9d8e3c" providerId="ADAL" clId="{3F8BAE2A-9BC5-4348-95F7-A153501FF54B}" dt="2023-05-06T10:26:17.976" v="1042" actId="1035"/>
          <ac:spMkLst>
            <pc:docMk/>
            <pc:sldMk cId="524238454" sldId="633"/>
            <ac:spMk id="6" creationId="{48D6AA2B-4119-D957-4FFC-961CD9482AFD}"/>
          </ac:spMkLst>
        </pc:spChg>
        <pc:spChg chg="add del mod">
          <ac:chgData name="Josiah Njeru" userId="a1826fe9-a345-4cba-afa0-a1bd6a9d8e3c" providerId="ADAL" clId="{3F8BAE2A-9BC5-4348-95F7-A153501FF54B}" dt="2023-05-06T10:40:42.945" v="1086"/>
          <ac:spMkLst>
            <pc:docMk/>
            <pc:sldMk cId="524238454" sldId="633"/>
            <ac:spMk id="10" creationId="{B86553B9-14B3-A292-D209-238AF670CB0F}"/>
          </ac:spMkLst>
        </pc:spChg>
        <pc:spChg chg="mod">
          <ac:chgData name="Josiah Njeru" userId="a1826fe9-a345-4cba-afa0-a1bd6a9d8e3c" providerId="ADAL" clId="{3F8BAE2A-9BC5-4348-95F7-A153501FF54B}" dt="2023-05-06T10:08:13.705" v="811" actId="1076"/>
          <ac:spMkLst>
            <pc:docMk/>
            <pc:sldMk cId="524238454" sldId="633"/>
            <ac:spMk id="4098" creationId="{F7F5BE72-7601-4E1C-903B-80D323B1F7D8}"/>
          </ac:spMkLst>
        </pc:spChg>
        <pc:spChg chg="del">
          <ac:chgData name="Josiah Njeru" userId="a1826fe9-a345-4cba-afa0-a1bd6a9d8e3c" providerId="ADAL" clId="{3F8BAE2A-9BC5-4348-95F7-A153501FF54B}" dt="2023-05-06T10:06:32.815" v="798" actId="478"/>
          <ac:spMkLst>
            <pc:docMk/>
            <pc:sldMk cId="524238454" sldId="633"/>
            <ac:spMk id="4099" creationId="{7D92CE12-BF4B-48C5-BFA6-8531BF0FF081}"/>
          </ac:spMkLst>
        </pc:spChg>
        <pc:graphicFrameChg chg="add del mod">
          <ac:chgData name="Josiah Njeru" userId="a1826fe9-a345-4cba-afa0-a1bd6a9d8e3c" providerId="ADAL" clId="{3F8BAE2A-9BC5-4348-95F7-A153501FF54B}" dt="2023-05-06T10:06:48.032" v="802" actId="478"/>
          <ac:graphicFrameMkLst>
            <pc:docMk/>
            <pc:sldMk cId="524238454" sldId="633"/>
            <ac:graphicFrameMk id="2" creationId="{CAB1FDEC-3E0C-F72F-7D1C-C21E5BC7C4F4}"/>
          </ac:graphicFrameMkLst>
        </pc:graphicFrameChg>
        <pc:graphicFrameChg chg="add mod">
          <ac:chgData name="Josiah Njeru" userId="a1826fe9-a345-4cba-afa0-a1bd6a9d8e3c" providerId="ADAL" clId="{3F8BAE2A-9BC5-4348-95F7-A153501FF54B}" dt="2023-05-06T10:41:50.533" v="1146" actId="1036"/>
          <ac:graphicFrameMkLst>
            <pc:docMk/>
            <pc:sldMk cId="524238454" sldId="633"/>
            <ac:graphicFrameMk id="7" creationId="{AC2DDFC7-139F-0D8E-DE58-7E1738E3AB81}"/>
          </ac:graphicFrameMkLst>
        </pc:graphicFrameChg>
        <pc:graphicFrameChg chg="add del mod">
          <ac:chgData name="Josiah Njeru" userId="a1826fe9-a345-4cba-afa0-a1bd6a9d8e3c" providerId="ADAL" clId="{3F8BAE2A-9BC5-4348-95F7-A153501FF54B}" dt="2023-05-06T10:40:31.355" v="1083" actId="478"/>
          <ac:graphicFrameMkLst>
            <pc:docMk/>
            <pc:sldMk cId="524238454" sldId="633"/>
            <ac:graphicFrameMk id="8" creationId="{D9EEB744-0AAF-1D3E-03E9-3DEC276D98BE}"/>
          </ac:graphicFrameMkLst>
        </pc:graphicFrameChg>
        <pc:graphicFrameChg chg="add mod">
          <ac:chgData name="Josiah Njeru" userId="a1826fe9-a345-4cba-afa0-a1bd6a9d8e3c" providerId="ADAL" clId="{3F8BAE2A-9BC5-4348-95F7-A153501FF54B}" dt="2023-05-06T10:41:40.439" v="1134" actId="1036"/>
          <ac:graphicFrameMkLst>
            <pc:docMk/>
            <pc:sldMk cId="524238454" sldId="633"/>
            <ac:graphicFrameMk id="11" creationId="{39073B06-D1C7-1507-FD9C-ADEE0C5AEFF8}"/>
          </ac:graphicFrameMkLst>
        </pc:graphicFrameChg>
        <pc:picChg chg="del">
          <ac:chgData name="Josiah Njeru" userId="a1826fe9-a345-4cba-afa0-a1bd6a9d8e3c" providerId="ADAL" clId="{3F8BAE2A-9BC5-4348-95F7-A153501FF54B}" dt="2023-05-06T10:05:51.931" v="794" actId="478"/>
          <ac:picMkLst>
            <pc:docMk/>
            <pc:sldMk cId="524238454" sldId="633"/>
            <ac:picMk id="4" creationId="{1F8986A6-4697-47F3-B152-BEB94206A1D4}"/>
          </ac:picMkLst>
        </pc:picChg>
      </pc:sldChg>
      <pc:sldChg chg="delSp modSp mod modNotesTx">
        <pc:chgData name="Josiah Njeru" userId="a1826fe9-a345-4cba-afa0-a1bd6a9d8e3c" providerId="ADAL" clId="{3F8BAE2A-9BC5-4348-95F7-A153501FF54B}" dt="2023-05-06T06:15:07.941" v="701" actId="20577"/>
        <pc:sldMkLst>
          <pc:docMk/>
          <pc:sldMk cId="632255932" sldId="634"/>
        </pc:sldMkLst>
        <pc:spChg chg="mod">
          <ac:chgData name="Josiah Njeru" userId="a1826fe9-a345-4cba-afa0-a1bd6a9d8e3c" providerId="ADAL" clId="{3F8BAE2A-9BC5-4348-95F7-A153501FF54B}" dt="2023-05-06T05:56:53.955" v="433" actId="122"/>
          <ac:spMkLst>
            <pc:docMk/>
            <pc:sldMk cId="632255932" sldId="634"/>
            <ac:spMk id="2" creationId="{BEA85089-011E-4389-BD25-25FA984607A9}"/>
          </ac:spMkLst>
        </pc:spChg>
        <pc:spChg chg="mod">
          <ac:chgData name="Josiah Njeru" userId="a1826fe9-a345-4cba-afa0-a1bd6a9d8e3c" providerId="ADAL" clId="{3F8BAE2A-9BC5-4348-95F7-A153501FF54B}" dt="2023-05-06T06:14:59.356" v="700" actId="255"/>
          <ac:spMkLst>
            <pc:docMk/>
            <pc:sldMk cId="632255932" sldId="634"/>
            <ac:spMk id="3" creationId="{66824EDF-35BA-4AFC-BB6A-7A4393124168}"/>
          </ac:spMkLst>
        </pc:spChg>
        <pc:spChg chg="del mod">
          <ac:chgData name="Josiah Njeru" userId="a1826fe9-a345-4cba-afa0-a1bd6a9d8e3c" providerId="ADAL" clId="{3F8BAE2A-9BC5-4348-95F7-A153501FF54B}" dt="2023-05-06T06:12:58.012" v="561" actId="478"/>
          <ac:spMkLst>
            <pc:docMk/>
            <pc:sldMk cId="632255932" sldId="634"/>
            <ac:spMk id="5" creationId="{F833375A-DBFB-48B5-87CB-9C1FF55B4FA2}"/>
          </ac:spMkLst>
        </pc:spChg>
        <pc:picChg chg="del mod">
          <ac:chgData name="Josiah Njeru" userId="a1826fe9-a345-4cba-afa0-a1bd6a9d8e3c" providerId="ADAL" clId="{3F8BAE2A-9BC5-4348-95F7-A153501FF54B}" dt="2023-05-06T06:12:55.253" v="560" actId="478"/>
          <ac:picMkLst>
            <pc:docMk/>
            <pc:sldMk cId="632255932" sldId="634"/>
            <ac:picMk id="4" creationId="{08A432F3-3CD7-414E-B6EF-13D9164A64C6}"/>
          </ac:picMkLst>
        </pc:picChg>
      </pc:sldChg>
      <pc:sldChg chg="del ord">
        <pc:chgData name="Josiah Njeru" userId="a1826fe9-a345-4cba-afa0-a1bd6a9d8e3c" providerId="ADAL" clId="{3F8BAE2A-9BC5-4348-95F7-A153501FF54B}" dt="2023-05-06T09:42:31.187" v="764" actId="2696"/>
        <pc:sldMkLst>
          <pc:docMk/>
          <pc:sldMk cId="4289883518" sldId="635"/>
        </pc:sldMkLst>
      </pc:sldChg>
      <pc:sldChg chg="modSp mod">
        <pc:chgData name="Josiah Njeru" userId="a1826fe9-a345-4cba-afa0-a1bd6a9d8e3c" providerId="ADAL" clId="{3F8BAE2A-9BC5-4348-95F7-A153501FF54B}" dt="2023-05-06T15:21:18.107" v="1378" actId="6549"/>
        <pc:sldMkLst>
          <pc:docMk/>
          <pc:sldMk cId="370389840" sldId="637"/>
        </pc:sldMkLst>
        <pc:spChg chg="mod">
          <ac:chgData name="Josiah Njeru" userId="a1826fe9-a345-4cba-afa0-a1bd6a9d8e3c" providerId="ADAL" clId="{3F8BAE2A-9BC5-4348-95F7-A153501FF54B}" dt="2023-05-06T10:58:04.790" v="1363" actId="1035"/>
          <ac:spMkLst>
            <pc:docMk/>
            <pc:sldMk cId="370389840" sldId="637"/>
            <ac:spMk id="2" creationId="{3DC88978-4426-4EE4-A0F2-DF54AC88D56C}"/>
          </ac:spMkLst>
        </pc:spChg>
        <pc:spChg chg="mod">
          <ac:chgData name="Josiah Njeru" userId="a1826fe9-a345-4cba-afa0-a1bd6a9d8e3c" providerId="ADAL" clId="{3F8BAE2A-9BC5-4348-95F7-A153501FF54B}" dt="2023-05-06T15:21:18.107" v="1378" actId="6549"/>
          <ac:spMkLst>
            <pc:docMk/>
            <pc:sldMk cId="370389840" sldId="637"/>
            <ac:spMk id="3" creationId="{52BE4CCC-13E8-441E-8DB5-ABCB7CDD0BA2}"/>
          </ac:spMkLst>
        </pc:spChg>
      </pc:sldChg>
      <pc:sldChg chg="addSp delSp modSp mod">
        <pc:chgData name="Josiah Njeru" userId="a1826fe9-a345-4cba-afa0-a1bd6a9d8e3c" providerId="ADAL" clId="{3F8BAE2A-9BC5-4348-95F7-A153501FF54B}" dt="2023-05-06T10:58:19.012" v="1377" actId="27636"/>
        <pc:sldMkLst>
          <pc:docMk/>
          <pc:sldMk cId="2191595859" sldId="638"/>
        </pc:sldMkLst>
        <pc:spChg chg="mod">
          <ac:chgData name="Josiah Njeru" userId="a1826fe9-a345-4cba-afa0-a1bd6a9d8e3c" providerId="ADAL" clId="{3F8BAE2A-9BC5-4348-95F7-A153501FF54B}" dt="2023-05-06T06:07:48.981" v="531" actId="122"/>
          <ac:spMkLst>
            <pc:docMk/>
            <pc:sldMk cId="2191595859" sldId="638"/>
            <ac:spMk id="2" creationId="{4E3E8E77-D043-4EE9-9FE2-2DF035ADAADB}"/>
          </ac:spMkLst>
        </pc:spChg>
        <pc:spChg chg="mod">
          <ac:chgData name="Josiah Njeru" userId="a1826fe9-a345-4cba-afa0-a1bd6a9d8e3c" providerId="ADAL" clId="{3F8BAE2A-9BC5-4348-95F7-A153501FF54B}" dt="2023-05-06T10:58:19.012" v="1377" actId="27636"/>
          <ac:spMkLst>
            <pc:docMk/>
            <pc:sldMk cId="2191595859" sldId="638"/>
            <ac:spMk id="3" creationId="{B87B702D-03F3-4FDA-BEB8-8AB31DC34BFE}"/>
          </ac:spMkLst>
        </pc:spChg>
        <pc:picChg chg="mod">
          <ac:chgData name="Josiah Njeru" userId="a1826fe9-a345-4cba-afa0-a1bd6a9d8e3c" providerId="ADAL" clId="{3F8BAE2A-9BC5-4348-95F7-A153501FF54B}" dt="2023-05-06T06:05:51.777" v="511" actId="1076"/>
          <ac:picMkLst>
            <pc:docMk/>
            <pc:sldMk cId="2191595859" sldId="638"/>
            <ac:picMk id="5" creationId="{8A4D6C9C-8691-4035-9940-ABF7B4BEF284}"/>
          </ac:picMkLst>
        </pc:picChg>
        <pc:picChg chg="add mod">
          <ac:chgData name="Josiah Njeru" userId="a1826fe9-a345-4cba-afa0-a1bd6a9d8e3c" providerId="ADAL" clId="{3F8BAE2A-9BC5-4348-95F7-A153501FF54B}" dt="2023-05-06T06:10:18.397" v="553" actId="1076"/>
          <ac:picMkLst>
            <pc:docMk/>
            <pc:sldMk cId="2191595859" sldId="638"/>
            <ac:picMk id="6" creationId="{9D91856F-8D1A-E5E9-E2FF-F7CE853AAE89}"/>
          </ac:picMkLst>
        </pc:picChg>
        <pc:picChg chg="mod">
          <ac:chgData name="Josiah Njeru" userId="a1826fe9-a345-4cba-afa0-a1bd6a9d8e3c" providerId="ADAL" clId="{3F8BAE2A-9BC5-4348-95F7-A153501FF54B}" dt="2023-05-06T06:05:39.485" v="508" actId="1076"/>
          <ac:picMkLst>
            <pc:docMk/>
            <pc:sldMk cId="2191595859" sldId="638"/>
            <ac:picMk id="7" creationId="{A510F55D-0862-47E4-867B-3BBFC48D288D}"/>
          </ac:picMkLst>
        </pc:picChg>
        <pc:picChg chg="del">
          <ac:chgData name="Josiah Njeru" userId="a1826fe9-a345-4cba-afa0-a1bd6a9d8e3c" providerId="ADAL" clId="{3F8BAE2A-9BC5-4348-95F7-A153501FF54B}" dt="2023-05-06T05:58:54.732" v="495" actId="478"/>
          <ac:picMkLst>
            <pc:docMk/>
            <pc:sldMk cId="2191595859" sldId="638"/>
            <ac:picMk id="9" creationId="{9CD069AA-55AD-44EF-8B28-822D4D20D0A9}"/>
          </ac:picMkLst>
        </pc:picChg>
      </pc:sldChg>
      <pc:sldChg chg="del">
        <pc:chgData name="Josiah Njeru" userId="a1826fe9-a345-4cba-afa0-a1bd6a9d8e3c" providerId="ADAL" clId="{3F8BAE2A-9BC5-4348-95F7-A153501FF54B}" dt="2023-05-06T09:42:54.460" v="768" actId="2696"/>
        <pc:sldMkLst>
          <pc:docMk/>
          <pc:sldMk cId="1653145676" sldId="639"/>
        </pc:sldMkLst>
      </pc:sldChg>
      <pc:sldChg chg="modSp mod">
        <pc:chgData name="Josiah Njeru" userId="a1826fe9-a345-4cba-afa0-a1bd6a9d8e3c" providerId="ADAL" clId="{3F8BAE2A-9BC5-4348-95F7-A153501FF54B}" dt="2023-05-06T05:55:38.465" v="297" actId="1036"/>
        <pc:sldMkLst>
          <pc:docMk/>
          <pc:sldMk cId="4259310083" sldId="640"/>
        </pc:sldMkLst>
        <pc:spChg chg="mod">
          <ac:chgData name="Josiah Njeru" userId="a1826fe9-a345-4cba-afa0-a1bd6a9d8e3c" providerId="ADAL" clId="{3F8BAE2A-9BC5-4348-95F7-A153501FF54B}" dt="2023-05-06T05:55:30.318" v="284" actId="1035"/>
          <ac:spMkLst>
            <pc:docMk/>
            <pc:sldMk cId="4259310083" sldId="640"/>
            <ac:spMk id="3" creationId="{B43DC566-D468-4245-B7FA-C90EB082B757}"/>
          </ac:spMkLst>
        </pc:spChg>
        <pc:spChg chg="mod">
          <ac:chgData name="Josiah Njeru" userId="a1826fe9-a345-4cba-afa0-a1bd6a9d8e3c" providerId="ADAL" clId="{3F8BAE2A-9BC5-4348-95F7-A153501FF54B}" dt="2023-05-06T05:55:38.465" v="297" actId="1036"/>
          <ac:spMkLst>
            <pc:docMk/>
            <pc:sldMk cId="4259310083" sldId="640"/>
            <ac:spMk id="4" creationId="{27E41427-7952-4EBE-978E-FD70F3D7AFCD}"/>
          </ac:spMkLst>
        </pc:spChg>
      </pc:sldChg>
      <pc:sldChg chg="addSp delSp modSp add mod">
        <pc:chgData name="Josiah Njeru" userId="a1826fe9-a345-4cba-afa0-a1bd6a9d8e3c" providerId="ADAL" clId="{3F8BAE2A-9BC5-4348-95F7-A153501FF54B}" dt="2023-05-06T10:49:10.318" v="1187" actId="113"/>
        <pc:sldMkLst>
          <pc:docMk/>
          <pc:sldMk cId="3094022636" sldId="641"/>
        </pc:sldMkLst>
        <pc:spChg chg="add mod">
          <ac:chgData name="Josiah Njeru" userId="a1826fe9-a345-4cba-afa0-a1bd6a9d8e3c" providerId="ADAL" clId="{3F8BAE2A-9BC5-4348-95F7-A153501FF54B}" dt="2023-05-06T10:49:10.318" v="1187" actId="113"/>
          <ac:spMkLst>
            <pc:docMk/>
            <pc:sldMk cId="3094022636" sldId="641"/>
            <ac:spMk id="3" creationId="{00D19796-7411-72B0-4897-080C954CEF77}"/>
          </ac:spMkLst>
        </pc:spChg>
        <pc:spChg chg="mod">
          <ac:chgData name="Josiah Njeru" userId="a1826fe9-a345-4cba-afa0-a1bd6a9d8e3c" providerId="ADAL" clId="{3F8BAE2A-9BC5-4348-95F7-A153501FF54B}" dt="2023-05-06T10:49:05.091" v="1186" actId="1037"/>
          <ac:spMkLst>
            <pc:docMk/>
            <pc:sldMk cId="3094022636" sldId="641"/>
            <ac:spMk id="5" creationId="{8CCCA360-E5FB-4AA9-A125-C57F4233B150}"/>
          </ac:spMkLst>
        </pc:spChg>
        <pc:spChg chg="mod">
          <ac:chgData name="Josiah Njeru" userId="a1826fe9-a345-4cba-afa0-a1bd6a9d8e3c" providerId="ADAL" clId="{3F8BAE2A-9BC5-4348-95F7-A153501FF54B}" dt="2023-05-06T10:14:33.448" v="966" actId="1076"/>
          <ac:spMkLst>
            <pc:docMk/>
            <pc:sldMk cId="3094022636" sldId="641"/>
            <ac:spMk id="6" creationId="{48D6AA2B-4119-D957-4FFC-961CD9482AFD}"/>
          </ac:spMkLst>
        </pc:spChg>
        <pc:graphicFrameChg chg="del mod">
          <ac:chgData name="Josiah Njeru" userId="a1826fe9-a345-4cba-afa0-a1bd6a9d8e3c" providerId="ADAL" clId="{3F8BAE2A-9BC5-4348-95F7-A153501FF54B}" dt="2023-05-06T10:48:17.558" v="1147" actId="478"/>
          <ac:graphicFrameMkLst>
            <pc:docMk/>
            <pc:sldMk cId="3094022636" sldId="641"/>
            <ac:graphicFrameMk id="2" creationId="{CAB1FDEC-3E0C-F72F-7D1C-C21E5BC7C4F4}"/>
          </ac:graphicFrameMkLst>
        </pc:graphicFrameChg>
        <pc:graphicFrameChg chg="add mod">
          <ac:chgData name="Josiah Njeru" userId="a1826fe9-a345-4cba-afa0-a1bd6a9d8e3c" providerId="ADAL" clId="{3F8BAE2A-9BC5-4348-95F7-A153501FF54B}" dt="2023-05-06T10:48:49.843" v="1162" actId="1036"/>
          <ac:graphicFrameMkLst>
            <pc:docMk/>
            <pc:sldMk cId="3094022636" sldId="641"/>
            <ac:graphicFrameMk id="4" creationId="{8DDEE2C0-D180-E391-896F-60841BE5FDD7}"/>
          </ac:graphicFrameMkLst>
        </pc:graphicFrameChg>
      </pc:sldChg>
      <pc:sldChg chg="addSp delSp modSp new mod">
        <pc:chgData name="Josiah Njeru" userId="a1826fe9-a345-4cba-afa0-a1bd6a9d8e3c" providerId="ADAL" clId="{3F8BAE2A-9BC5-4348-95F7-A153501FF54B}" dt="2023-05-06T10:55:59.456" v="1337" actId="14100"/>
        <pc:sldMkLst>
          <pc:docMk/>
          <pc:sldMk cId="3303191585" sldId="642"/>
        </pc:sldMkLst>
        <pc:spChg chg="mod">
          <ac:chgData name="Josiah Njeru" userId="a1826fe9-a345-4cba-afa0-a1bd6a9d8e3c" providerId="ADAL" clId="{3F8BAE2A-9BC5-4348-95F7-A153501FF54B}" dt="2023-05-06T10:51:30.305" v="1226" actId="1036"/>
          <ac:spMkLst>
            <pc:docMk/>
            <pc:sldMk cId="3303191585" sldId="642"/>
            <ac:spMk id="2" creationId="{F7FBF63E-4039-E6AF-A46B-6CD7F9522222}"/>
          </ac:spMkLst>
        </pc:spChg>
        <pc:spChg chg="mod">
          <ac:chgData name="Josiah Njeru" userId="a1826fe9-a345-4cba-afa0-a1bd6a9d8e3c" providerId="ADAL" clId="{3F8BAE2A-9BC5-4348-95F7-A153501FF54B}" dt="2023-05-06T10:54:24.814" v="1313" actId="1037"/>
          <ac:spMkLst>
            <pc:docMk/>
            <pc:sldMk cId="3303191585" sldId="642"/>
            <ac:spMk id="3" creationId="{B62A4FCF-1ED5-A2B3-69A0-C0B521A2F04E}"/>
          </ac:spMkLst>
        </pc:spChg>
        <pc:spChg chg="add del">
          <ac:chgData name="Josiah Njeru" userId="a1826fe9-a345-4cba-afa0-a1bd6a9d8e3c" providerId="ADAL" clId="{3F8BAE2A-9BC5-4348-95F7-A153501FF54B}" dt="2023-05-06T10:51:19.851" v="1205" actId="22"/>
          <ac:spMkLst>
            <pc:docMk/>
            <pc:sldMk cId="3303191585" sldId="642"/>
            <ac:spMk id="5" creationId="{E3C31740-66D7-0FFE-D395-DE3E23B33C78}"/>
          </ac:spMkLst>
        </pc:spChg>
        <pc:picChg chg="add mod">
          <ac:chgData name="Josiah Njeru" userId="a1826fe9-a345-4cba-afa0-a1bd6a9d8e3c" providerId="ADAL" clId="{3F8BAE2A-9BC5-4348-95F7-A153501FF54B}" dt="2023-05-06T10:55:59.456" v="1337" actId="14100"/>
          <ac:picMkLst>
            <pc:docMk/>
            <pc:sldMk cId="3303191585" sldId="642"/>
            <ac:picMk id="7" creationId="{224FBC3B-7F9D-18AC-9465-8AE98A912BD0}"/>
          </ac:picMkLst>
        </pc:picChg>
        <pc:picChg chg="add mod">
          <ac:chgData name="Josiah Njeru" userId="a1826fe9-a345-4cba-afa0-a1bd6a9d8e3c" providerId="ADAL" clId="{3F8BAE2A-9BC5-4348-95F7-A153501FF54B}" dt="2023-05-06T10:55:51.170" v="1335" actId="1037"/>
          <ac:picMkLst>
            <pc:docMk/>
            <pc:sldMk cId="3303191585" sldId="642"/>
            <ac:picMk id="9" creationId="{314F0F9C-BE5C-FE73-BF31-3B97EA0F145A}"/>
          </ac:picMkLst>
        </pc:picChg>
      </pc:sldChg>
      <pc:sldMasterChg chg="modSldLayout">
        <pc:chgData name="Josiah Njeru" userId="a1826fe9-a345-4cba-afa0-a1bd6a9d8e3c" providerId="ADAL" clId="{3F8BAE2A-9BC5-4348-95F7-A153501FF54B}" dt="2023-05-06T05:54:58.113" v="254" actId="1038"/>
        <pc:sldMasterMkLst>
          <pc:docMk/>
          <pc:sldMasterMk cId="3775525962" sldId="2147483660"/>
        </pc:sldMasterMkLst>
        <pc:sldLayoutChg chg="addSp delSp modSp mod">
          <pc:chgData name="Josiah Njeru" userId="a1826fe9-a345-4cba-afa0-a1bd6a9d8e3c" providerId="ADAL" clId="{3F8BAE2A-9BC5-4348-95F7-A153501FF54B}" dt="2023-05-06T05:54:58.113" v="254" actId="1038"/>
          <pc:sldLayoutMkLst>
            <pc:docMk/>
            <pc:sldMasterMk cId="3775525962" sldId="2147483660"/>
            <pc:sldLayoutMk cId="635542087" sldId="2147483661"/>
          </pc:sldLayoutMkLst>
          <pc:picChg chg="del mod">
            <ac:chgData name="Josiah Njeru" userId="a1826fe9-a345-4cba-afa0-a1bd6a9d8e3c" providerId="ADAL" clId="{3F8BAE2A-9BC5-4348-95F7-A153501FF54B}" dt="2023-05-06T05:49:48.306" v="69" actId="478"/>
            <ac:picMkLst>
              <pc:docMk/>
              <pc:sldMasterMk cId="3775525962" sldId="2147483660"/>
              <pc:sldLayoutMk cId="635542087" sldId="2147483661"/>
              <ac:picMk id="4" creationId="{09BDBFBD-3455-4E27-A260-B639DECBA990}"/>
            </ac:picMkLst>
          </pc:picChg>
          <pc:picChg chg="add mod">
            <ac:chgData name="Josiah Njeru" userId="a1826fe9-a345-4cba-afa0-a1bd6a9d8e3c" providerId="ADAL" clId="{3F8BAE2A-9BC5-4348-95F7-A153501FF54B}" dt="2023-05-06T05:54:58.113" v="254" actId="1038"/>
            <ac:picMkLst>
              <pc:docMk/>
              <pc:sldMasterMk cId="3775525962" sldId="2147483660"/>
              <pc:sldLayoutMk cId="635542087" sldId="2147483661"/>
              <ac:picMk id="5" creationId="{911D5DAE-B952-1287-4C7E-5D82E49E1724}"/>
            </ac:picMkLst>
          </pc:picChg>
        </pc:sldLayoutChg>
        <pc:sldLayoutChg chg="delSp modSp mod">
          <pc:chgData name="Josiah Njeru" userId="a1826fe9-a345-4cba-afa0-a1bd6a9d8e3c" providerId="ADAL" clId="{3F8BAE2A-9BC5-4348-95F7-A153501FF54B}" dt="2023-05-06T05:49:58.836" v="71" actId="478"/>
          <pc:sldLayoutMkLst>
            <pc:docMk/>
            <pc:sldMasterMk cId="3775525962" sldId="2147483660"/>
            <pc:sldLayoutMk cId="1488743336" sldId="2147483664"/>
          </pc:sldLayoutMkLst>
          <pc:picChg chg="del mod">
            <ac:chgData name="Josiah Njeru" userId="a1826fe9-a345-4cba-afa0-a1bd6a9d8e3c" providerId="ADAL" clId="{3F8BAE2A-9BC5-4348-95F7-A153501FF54B}" dt="2023-05-06T05:49:58.836" v="71" actId="478"/>
            <ac:picMkLst>
              <pc:docMk/>
              <pc:sldMasterMk cId="3775525962" sldId="2147483660"/>
              <pc:sldLayoutMk cId="1488743336" sldId="2147483664"/>
              <ac:picMk id="4" creationId="{63EEE865-7653-4480-BDC9-2DDF3FB99130}"/>
            </ac:picMkLst>
          </pc:picChg>
        </pc:sldLayoutChg>
        <pc:sldLayoutChg chg="delSp mod">
          <pc:chgData name="Josiah Njeru" userId="a1826fe9-a345-4cba-afa0-a1bd6a9d8e3c" providerId="ADAL" clId="{3F8BAE2A-9BC5-4348-95F7-A153501FF54B}" dt="2023-05-06T05:50:05.929" v="72" actId="478"/>
          <pc:sldLayoutMkLst>
            <pc:docMk/>
            <pc:sldMasterMk cId="3775525962" sldId="2147483660"/>
            <pc:sldLayoutMk cId="1606115228" sldId="2147483667"/>
          </pc:sldLayoutMkLst>
          <pc:picChg chg="del">
            <ac:chgData name="Josiah Njeru" userId="a1826fe9-a345-4cba-afa0-a1bd6a9d8e3c" providerId="ADAL" clId="{3F8BAE2A-9BC5-4348-95F7-A153501FF54B}" dt="2023-05-06T05:50:05.929" v="72" actId="478"/>
            <ac:picMkLst>
              <pc:docMk/>
              <pc:sldMasterMk cId="3775525962" sldId="2147483660"/>
              <pc:sldLayoutMk cId="1606115228" sldId="2147483667"/>
              <ac:picMk id="3" creationId="{A3AC6C2B-965F-4428-B557-C4A7355656B4}"/>
            </ac:picMkLst>
          </pc:picChg>
        </pc:sldLayoutChg>
      </pc:sldMasterChg>
    </pc:docChg>
  </pc:docChgLst>
  <pc:docChgLst>
    <pc:chgData name="Josiah Njeru" userId="a1826fe9-a345-4cba-afa0-a1bd6a9d8e3c" providerId="ADAL" clId="{90F5E4CE-9C0D-415C-97EB-7A1A6C1DED58}"/>
    <pc:docChg chg="undo custSel addSld modSld modMainMaster">
      <pc:chgData name="Josiah Njeru" userId="a1826fe9-a345-4cba-afa0-a1bd6a9d8e3c" providerId="ADAL" clId="{90F5E4CE-9C0D-415C-97EB-7A1A6C1DED58}" dt="2021-10-24T14:09:50.988" v="1768" actId="1076"/>
      <pc:docMkLst>
        <pc:docMk/>
      </pc:docMkLst>
      <pc:sldChg chg="addSp delSp modSp mod">
        <pc:chgData name="Josiah Njeru" userId="a1826fe9-a345-4cba-afa0-a1bd6a9d8e3c" providerId="ADAL" clId="{90F5E4CE-9C0D-415C-97EB-7A1A6C1DED58}" dt="2021-10-24T14:08:48.923" v="1732"/>
        <pc:sldMkLst>
          <pc:docMk/>
          <pc:sldMk cId="1991731757" sldId="256"/>
        </pc:sldMkLst>
        <pc:spChg chg="mod">
          <ac:chgData name="Josiah Njeru" userId="a1826fe9-a345-4cba-afa0-a1bd6a9d8e3c" providerId="ADAL" clId="{90F5E4CE-9C0D-415C-97EB-7A1A6C1DED58}" dt="2021-10-24T14:08:48.923" v="1732"/>
          <ac:spMkLst>
            <pc:docMk/>
            <pc:sldMk cId="1991731757" sldId="256"/>
            <ac:spMk id="2" creationId="{48F47AE1-5850-4989-BAB3-B5EFAFA26204}"/>
          </ac:spMkLst>
        </pc:spChg>
        <pc:spChg chg="add del mod">
          <ac:chgData name="Josiah Njeru" userId="a1826fe9-a345-4cba-afa0-a1bd6a9d8e3c" providerId="ADAL" clId="{90F5E4CE-9C0D-415C-97EB-7A1A6C1DED58}" dt="2021-10-24T07:08:37.835" v="4"/>
          <ac:spMkLst>
            <pc:docMk/>
            <pc:sldMk cId="1991731757" sldId="256"/>
            <ac:spMk id="3" creationId="{44D4A194-68DA-4D48-B316-CFF2F2689B20}"/>
          </ac:spMkLst>
        </pc:spChg>
        <pc:spChg chg="add del mod">
          <ac:chgData name="Josiah Njeru" userId="a1826fe9-a345-4cba-afa0-a1bd6a9d8e3c" providerId="ADAL" clId="{90F5E4CE-9C0D-415C-97EB-7A1A6C1DED58}" dt="2021-10-24T13:56:18.145" v="1313" actId="1076"/>
          <ac:spMkLst>
            <pc:docMk/>
            <pc:sldMk cId="1991731757" sldId="256"/>
            <ac:spMk id="4" creationId="{2660B642-12C7-496B-94DE-7430C7D2CD8B}"/>
          </ac:spMkLst>
        </pc:spChg>
      </pc:sldChg>
      <pc:sldChg chg="addSp modSp mod delCm">
        <pc:chgData name="Josiah Njeru" userId="a1826fe9-a345-4cba-afa0-a1bd6a9d8e3c" providerId="ADAL" clId="{90F5E4CE-9C0D-415C-97EB-7A1A6C1DED58}" dt="2021-10-24T08:53:30.296" v="1126" actId="14100"/>
        <pc:sldMkLst>
          <pc:docMk/>
          <pc:sldMk cId="508247484" sldId="262"/>
        </pc:sldMkLst>
        <pc:spChg chg="add mod">
          <ac:chgData name="Josiah Njeru" userId="a1826fe9-a345-4cba-afa0-a1bd6a9d8e3c" providerId="ADAL" clId="{90F5E4CE-9C0D-415C-97EB-7A1A6C1DED58}" dt="2021-10-24T08:52:15.993" v="1103" actId="255"/>
          <ac:spMkLst>
            <pc:docMk/>
            <pc:sldMk cId="508247484" sldId="262"/>
            <ac:spMk id="5" creationId="{A7BBB005-2E81-4F64-AE08-EBA95B7AC07D}"/>
          </ac:spMkLst>
        </pc:spChg>
        <pc:spChg chg="add mod">
          <ac:chgData name="Josiah Njeru" userId="a1826fe9-a345-4cba-afa0-a1bd6a9d8e3c" providerId="ADAL" clId="{90F5E4CE-9C0D-415C-97EB-7A1A6C1DED58}" dt="2021-10-24T08:52:26.965" v="1105" actId="403"/>
          <ac:spMkLst>
            <pc:docMk/>
            <pc:sldMk cId="508247484" sldId="262"/>
            <ac:spMk id="6" creationId="{C8A032E3-D954-409F-A384-FCDBF8722A0B}"/>
          </ac:spMkLst>
        </pc:spChg>
        <pc:spChg chg="mod">
          <ac:chgData name="Josiah Njeru" userId="a1826fe9-a345-4cba-afa0-a1bd6a9d8e3c" providerId="ADAL" clId="{90F5E4CE-9C0D-415C-97EB-7A1A6C1DED58}" dt="2021-10-24T08:53:25.289" v="1125" actId="1035"/>
          <ac:spMkLst>
            <pc:docMk/>
            <pc:sldMk cId="508247484" sldId="262"/>
            <ac:spMk id="13314" creationId="{CBE217D1-3926-4AC4-B426-DEF9F42F574C}"/>
          </ac:spMkLst>
        </pc:spChg>
        <pc:spChg chg="mod">
          <ac:chgData name="Josiah Njeru" userId="a1826fe9-a345-4cba-afa0-a1bd6a9d8e3c" providerId="ADAL" clId="{90F5E4CE-9C0D-415C-97EB-7A1A6C1DED58}" dt="2021-10-24T08:53:09.530" v="1115" actId="14100"/>
          <ac:spMkLst>
            <pc:docMk/>
            <pc:sldMk cId="508247484" sldId="262"/>
            <ac:spMk id="13315" creationId="{911FEEAF-22B1-4F4D-AAFB-A7CF00700D87}"/>
          </ac:spMkLst>
        </pc:spChg>
        <pc:graphicFrameChg chg="mod">
          <ac:chgData name="Josiah Njeru" userId="a1826fe9-a345-4cba-afa0-a1bd6a9d8e3c" providerId="ADAL" clId="{90F5E4CE-9C0D-415C-97EB-7A1A6C1DED58}" dt="2021-10-24T08:53:30.296" v="1126" actId="14100"/>
          <ac:graphicFrameMkLst>
            <pc:docMk/>
            <pc:sldMk cId="508247484" sldId="262"/>
            <ac:graphicFrameMk id="4" creationId="{56BDB1CF-F2D8-4772-9DC3-0E4B859B2224}"/>
          </ac:graphicFrameMkLst>
        </pc:graphicFrameChg>
      </pc:sldChg>
      <pc:sldChg chg="addSp delSp modSp mod addCm delCm">
        <pc:chgData name="Josiah Njeru" userId="a1826fe9-a345-4cba-afa0-a1bd6a9d8e3c" providerId="ADAL" clId="{90F5E4CE-9C0D-415C-97EB-7A1A6C1DED58}" dt="2021-10-24T08:13:35.521" v="757" actId="20577"/>
        <pc:sldMkLst>
          <pc:docMk/>
          <pc:sldMk cId="4042828456" sldId="329"/>
        </pc:sldMkLst>
        <pc:spChg chg="mod">
          <ac:chgData name="Josiah Njeru" userId="a1826fe9-a345-4cba-afa0-a1bd6a9d8e3c" providerId="ADAL" clId="{90F5E4CE-9C0D-415C-97EB-7A1A6C1DED58}" dt="2021-10-24T07:28:06.174" v="215" actId="1076"/>
          <ac:spMkLst>
            <pc:docMk/>
            <pc:sldMk cId="4042828456" sldId="329"/>
            <ac:spMk id="2" creationId="{19B8B71D-C52A-4D27-84A2-1BAA900BE846}"/>
          </ac:spMkLst>
        </pc:spChg>
        <pc:spChg chg="add mod">
          <ac:chgData name="Josiah Njeru" userId="a1826fe9-a345-4cba-afa0-a1bd6a9d8e3c" providerId="ADAL" clId="{90F5E4CE-9C0D-415C-97EB-7A1A6C1DED58}" dt="2021-10-24T08:13:35.521" v="757" actId="20577"/>
          <ac:spMkLst>
            <pc:docMk/>
            <pc:sldMk cId="4042828456" sldId="329"/>
            <ac:spMk id="6" creationId="{FE9FD868-34A1-4183-A99C-95031E3893EC}"/>
          </ac:spMkLst>
        </pc:spChg>
        <pc:picChg chg="add del mod">
          <ac:chgData name="Josiah Njeru" userId="a1826fe9-a345-4cba-afa0-a1bd6a9d8e3c" providerId="ADAL" clId="{90F5E4CE-9C0D-415C-97EB-7A1A6C1DED58}" dt="2021-10-24T07:29:22.588" v="252" actId="14100"/>
          <ac:picMkLst>
            <pc:docMk/>
            <pc:sldMk cId="4042828456" sldId="329"/>
            <ac:picMk id="5" creationId="{0F8D62BD-4AD1-44CC-9C32-549D5017CE5F}"/>
          </ac:picMkLst>
        </pc:picChg>
        <pc:picChg chg="mod ord">
          <ac:chgData name="Josiah Njeru" userId="a1826fe9-a345-4cba-afa0-a1bd6a9d8e3c" providerId="ADAL" clId="{90F5E4CE-9C0D-415C-97EB-7A1A6C1DED58}" dt="2021-10-24T07:52:31.224" v="373" actId="1076"/>
          <ac:picMkLst>
            <pc:docMk/>
            <pc:sldMk cId="4042828456" sldId="329"/>
            <ac:picMk id="7" creationId="{9DAB5568-5BEA-48F8-8080-7840404E5FAB}"/>
          </ac:picMkLst>
        </pc:picChg>
      </pc:sldChg>
      <pc:sldChg chg="addSp delSp modSp mod modClrScheme delCm chgLayout">
        <pc:chgData name="Josiah Njeru" userId="a1826fe9-a345-4cba-afa0-a1bd6a9d8e3c" providerId="ADAL" clId="{90F5E4CE-9C0D-415C-97EB-7A1A6C1DED58}" dt="2021-10-24T08:48:11.167" v="1036" actId="14100"/>
        <pc:sldMkLst>
          <pc:docMk/>
          <pc:sldMk cId="4288692673" sldId="330"/>
        </pc:sldMkLst>
        <pc:spChg chg="mod ord">
          <ac:chgData name="Josiah Njeru" userId="a1826fe9-a345-4cba-afa0-a1bd6a9d8e3c" providerId="ADAL" clId="{90F5E4CE-9C0D-415C-97EB-7A1A6C1DED58}" dt="2021-10-24T07:20:55.241" v="81" actId="700"/>
          <ac:spMkLst>
            <pc:docMk/>
            <pc:sldMk cId="4288692673" sldId="330"/>
            <ac:spMk id="2" creationId="{FB6C909F-A434-4681-B968-18D63226EBC2}"/>
          </ac:spMkLst>
        </pc:spChg>
        <pc:spChg chg="add del mod">
          <ac:chgData name="Josiah Njeru" userId="a1826fe9-a345-4cba-afa0-a1bd6a9d8e3c" providerId="ADAL" clId="{90F5E4CE-9C0D-415C-97EB-7A1A6C1DED58}" dt="2021-10-24T07:19:16.986" v="70"/>
          <ac:spMkLst>
            <pc:docMk/>
            <pc:sldMk cId="4288692673" sldId="330"/>
            <ac:spMk id="3" creationId="{C81DF222-52AA-4921-95EB-02CDE1B2E0A9}"/>
          </ac:spMkLst>
        </pc:spChg>
        <pc:spChg chg="mod">
          <ac:chgData name="Josiah Njeru" userId="a1826fe9-a345-4cba-afa0-a1bd6a9d8e3c" providerId="ADAL" clId="{90F5E4CE-9C0D-415C-97EB-7A1A6C1DED58}" dt="2021-10-24T08:47:43.344" v="1020" actId="27636"/>
          <ac:spMkLst>
            <pc:docMk/>
            <pc:sldMk cId="4288692673" sldId="330"/>
            <ac:spMk id="7" creationId="{4625ABFB-1EDC-4D09-BB63-364E58C49445}"/>
          </ac:spMkLst>
        </pc:spChg>
        <pc:spChg chg="add del mod ord">
          <ac:chgData name="Josiah Njeru" userId="a1826fe9-a345-4cba-afa0-a1bd6a9d8e3c" providerId="ADAL" clId="{90F5E4CE-9C0D-415C-97EB-7A1A6C1DED58}" dt="2021-10-24T07:20:55.241" v="81" actId="700"/>
          <ac:spMkLst>
            <pc:docMk/>
            <pc:sldMk cId="4288692673" sldId="330"/>
            <ac:spMk id="8" creationId="{310C2FBA-62F9-4C10-8686-85C3387ED957}"/>
          </ac:spMkLst>
        </pc:spChg>
        <pc:spChg chg="add del mod">
          <ac:chgData name="Josiah Njeru" userId="a1826fe9-a345-4cba-afa0-a1bd6a9d8e3c" providerId="ADAL" clId="{90F5E4CE-9C0D-415C-97EB-7A1A6C1DED58}" dt="2021-10-24T07:25:07.464" v="184"/>
          <ac:spMkLst>
            <pc:docMk/>
            <pc:sldMk cId="4288692673" sldId="330"/>
            <ac:spMk id="9" creationId="{FB12ABF6-A2C8-47E0-8951-3B7A2884D708}"/>
          </ac:spMkLst>
        </pc:spChg>
        <pc:spChg chg="add mod">
          <ac:chgData name="Josiah Njeru" userId="a1826fe9-a345-4cba-afa0-a1bd6a9d8e3c" providerId="ADAL" clId="{90F5E4CE-9C0D-415C-97EB-7A1A6C1DED58}" dt="2021-10-24T08:13:43.855" v="763" actId="20577"/>
          <ac:spMkLst>
            <pc:docMk/>
            <pc:sldMk cId="4288692673" sldId="330"/>
            <ac:spMk id="10" creationId="{9BBFFD5A-00E1-4EDD-B9B5-96294FA12C69}"/>
          </ac:spMkLst>
        </pc:spChg>
        <pc:picChg chg="del">
          <ac:chgData name="Josiah Njeru" userId="a1826fe9-a345-4cba-afa0-a1bd6a9d8e3c" providerId="ADAL" clId="{90F5E4CE-9C0D-415C-97EB-7A1A6C1DED58}" dt="2021-10-24T07:22:09.164" v="87" actId="478"/>
          <ac:picMkLst>
            <pc:docMk/>
            <pc:sldMk cId="4288692673" sldId="330"/>
            <ac:picMk id="4" creationId="{E5A7016C-0E76-4FF3-A0F7-5F98BC5C06AE}"/>
          </ac:picMkLst>
        </pc:picChg>
        <pc:picChg chg="mod ord">
          <ac:chgData name="Josiah Njeru" userId="a1826fe9-a345-4cba-afa0-a1bd6a9d8e3c" providerId="ADAL" clId="{90F5E4CE-9C0D-415C-97EB-7A1A6C1DED58}" dt="2021-10-24T08:48:11.167" v="1036" actId="14100"/>
          <ac:picMkLst>
            <pc:docMk/>
            <pc:sldMk cId="4288692673" sldId="330"/>
            <ac:picMk id="5" creationId="{0A983EB1-4C37-4B56-B7C9-0D6B76D91AD8}"/>
          </ac:picMkLst>
        </pc:picChg>
        <pc:picChg chg="mod">
          <ac:chgData name="Josiah Njeru" userId="a1826fe9-a345-4cba-afa0-a1bd6a9d8e3c" providerId="ADAL" clId="{90F5E4CE-9C0D-415C-97EB-7A1A6C1DED58}" dt="2021-10-24T08:48:02.140" v="1034" actId="14100"/>
          <ac:picMkLst>
            <pc:docMk/>
            <pc:sldMk cId="4288692673" sldId="330"/>
            <ac:picMk id="6" creationId="{FA6C1136-3966-4377-9E67-331DCB8E598F}"/>
          </ac:picMkLst>
        </pc:picChg>
      </pc:sldChg>
      <pc:sldChg chg="addSp modSp mod">
        <pc:chgData name="Josiah Njeru" userId="a1826fe9-a345-4cba-afa0-a1bd6a9d8e3c" providerId="ADAL" clId="{90F5E4CE-9C0D-415C-97EB-7A1A6C1DED58}" dt="2021-10-24T13:51:21.563" v="1288" actId="20577"/>
        <pc:sldMkLst>
          <pc:docMk/>
          <pc:sldMk cId="524238454" sldId="633"/>
        </pc:sldMkLst>
        <pc:spChg chg="add mod">
          <ac:chgData name="Josiah Njeru" userId="a1826fe9-a345-4cba-afa0-a1bd6a9d8e3c" providerId="ADAL" clId="{90F5E4CE-9C0D-415C-97EB-7A1A6C1DED58}" dt="2021-10-24T08:12:54.173" v="729" actId="1035"/>
          <ac:spMkLst>
            <pc:docMk/>
            <pc:sldMk cId="524238454" sldId="633"/>
            <ac:spMk id="5" creationId="{8CCCA360-E5FB-4AA9-A125-C57F4233B150}"/>
          </ac:spMkLst>
        </pc:spChg>
        <pc:spChg chg="mod">
          <ac:chgData name="Josiah Njeru" userId="a1826fe9-a345-4cba-afa0-a1bd6a9d8e3c" providerId="ADAL" clId="{90F5E4CE-9C0D-415C-97EB-7A1A6C1DED58}" dt="2021-10-24T13:51:21.563" v="1288" actId="20577"/>
          <ac:spMkLst>
            <pc:docMk/>
            <pc:sldMk cId="524238454" sldId="633"/>
            <ac:spMk id="4098" creationId="{F7F5BE72-7601-4E1C-903B-80D323B1F7D8}"/>
          </ac:spMkLst>
        </pc:spChg>
        <pc:spChg chg="mod">
          <ac:chgData name="Josiah Njeru" userId="a1826fe9-a345-4cba-afa0-a1bd6a9d8e3c" providerId="ADAL" clId="{90F5E4CE-9C0D-415C-97EB-7A1A6C1DED58}" dt="2021-10-24T08:48:50.919" v="1041" actId="14100"/>
          <ac:spMkLst>
            <pc:docMk/>
            <pc:sldMk cId="524238454" sldId="633"/>
            <ac:spMk id="4099" creationId="{7D92CE12-BF4B-48C5-BFA6-8531BF0FF081}"/>
          </ac:spMkLst>
        </pc:spChg>
      </pc:sldChg>
      <pc:sldChg chg="addSp modSp mod delCm">
        <pc:chgData name="Josiah Njeru" userId="a1826fe9-a345-4cba-afa0-a1bd6a9d8e3c" providerId="ADAL" clId="{90F5E4CE-9C0D-415C-97EB-7A1A6C1DED58}" dt="2021-10-24T09:15:23.137" v="1253" actId="20577"/>
        <pc:sldMkLst>
          <pc:docMk/>
          <pc:sldMk cId="632255932" sldId="634"/>
        </pc:sldMkLst>
        <pc:spChg chg="mod">
          <ac:chgData name="Josiah Njeru" userId="a1826fe9-a345-4cba-afa0-a1bd6a9d8e3c" providerId="ADAL" clId="{90F5E4CE-9C0D-415C-97EB-7A1A6C1DED58}" dt="2021-10-24T09:15:23.137" v="1253" actId="20577"/>
          <ac:spMkLst>
            <pc:docMk/>
            <pc:sldMk cId="632255932" sldId="634"/>
            <ac:spMk id="2" creationId="{BEA85089-011E-4389-BD25-25FA984607A9}"/>
          </ac:spMkLst>
        </pc:spChg>
        <pc:spChg chg="mod">
          <ac:chgData name="Josiah Njeru" userId="a1826fe9-a345-4cba-afa0-a1bd6a9d8e3c" providerId="ADAL" clId="{90F5E4CE-9C0D-415C-97EB-7A1A6C1DED58}" dt="2021-10-24T09:15:10.379" v="1247" actId="14100"/>
          <ac:spMkLst>
            <pc:docMk/>
            <pc:sldMk cId="632255932" sldId="634"/>
            <ac:spMk id="3" creationId="{66824EDF-35BA-4AFC-BB6A-7A4393124168}"/>
          </ac:spMkLst>
        </pc:spChg>
        <pc:spChg chg="add mod">
          <ac:chgData name="Josiah Njeru" userId="a1826fe9-a345-4cba-afa0-a1bd6a9d8e3c" providerId="ADAL" clId="{90F5E4CE-9C0D-415C-97EB-7A1A6C1DED58}" dt="2021-10-24T08:13:29.774" v="750" actId="20577"/>
          <ac:spMkLst>
            <pc:docMk/>
            <pc:sldMk cId="632255932" sldId="634"/>
            <ac:spMk id="5" creationId="{F833375A-DBFB-48B5-87CB-9C1FF55B4FA2}"/>
          </ac:spMkLst>
        </pc:spChg>
        <pc:picChg chg="mod">
          <ac:chgData name="Josiah Njeru" userId="a1826fe9-a345-4cba-afa0-a1bd6a9d8e3c" providerId="ADAL" clId="{90F5E4CE-9C0D-415C-97EB-7A1A6C1DED58}" dt="2021-10-24T09:15:06.444" v="1246" actId="1037"/>
          <ac:picMkLst>
            <pc:docMk/>
            <pc:sldMk cId="632255932" sldId="634"/>
            <ac:picMk id="4" creationId="{08A432F3-3CD7-414E-B6EF-13D9164A64C6}"/>
          </ac:picMkLst>
        </pc:picChg>
      </pc:sldChg>
      <pc:sldChg chg="addSp delSp modSp mod addCm delCm">
        <pc:chgData name="Josiah Njeru" userId="a1826fe9-a345-4cba-afa0-a1bd6a9d8e3c" providerId="ADAL" clId="{90F5E4CE-9C0D-415C-97EB-7A1A6C1DED58}" dt="2021-10-24T13:51:09.569" v="1276" actId="1036"/>
        <pc:sldMkLst>
          <pc:docMk/>
          <pc:sldMk cId="4289883518" sldId="635"/>
        </pc:sldMkLst>
        <pc:spChg chg="mod">
          <ac:chgData name="Josiah Njeru" userId="a1826fe9-a345-4cba-afa0-a1bd6a9d8e3c" providerId="ADAL" clId="{90F5E4CE-9C0D-415C-97EB-7A1A6C1DED58}" dt="2021-10-24T13:51:09.569" v="1276" actId="1036"/>
          <ac:spMkLst>
            <pc:docMk/>
            <pc:sldMk cId="4289883518" sldId="635"/>
            <ac:spMk id="2" creationId="{9E8232A2-76B9-49B5-841A-97F822CE2A8F}"/>
          </ac:spMkLst>
        </pc:spChg>
        <pc:spChg chg="add del mod">
          <ac:chgData name="Josiah Njeru" userId="a1826fe9-a345-4cba-afa0-a1bd6a9d8e3c" providerId="ADAL" clId="{90F5E4CE-9C0D-415C-97EB-7A1A6C1DED58}" dt="2021-10-24T07:47:41.756" v="295" actId="767"/>
          <ac:spMkLst>
            <pc:docMk/>
            <pc:sldMk cId="4289883518" sldId="635"/>
            <ac:spMk id="5" creationId="{770533E0-8AB2-4BAC-8E86-8CDF3D405174}"/>
          </ac:spMkLst>
        </pc:spChg>
        <pc:spChg chg="add mod">
          <ac:chgData name="Josiah Njeru" userId="a1826fe9-a345-4cba-afa0-a1bd6a9d8e3c" providerId="ADAL" clId="{90F5E4CE-9C0D-415C-97EB-7A1A6C1DED58}" dt="2021-10-24T08:13:21.733" v="743" actId="20577"/>
          <ac:spMkLst>
            <pc:docMk/>
            <pc:sldMk cId="4289883518" sldId="635"/>
            <ac:spMk id="8" creationId="{9B663583-8B02-4474-8E08-8D654834BC96}"/>
          </ac:spMkLst>
        </pc:spChg>
        <pc:spChg chg="add mod">
          <ac:chgData name="Josiah Njeru" userId="a1826fe9-a345-4cba-afa0-a1bd6a9d8e3c" providerId="ADAL" clId="{90F5E4CE-9C0D-415C-97EB-7A1A6C1DED58}" dt="2021-10-24T08:13:17.986" v="736" actId="20577"/>
          <ac:spMkLst>
            <pc:docMk/>
            <pc:sldMk cId="4289883518" sldId="635"/>
            <ac:spMk id="9" creationId="{DB5932B7-06F8-4A4E-B291-997AFF76761A}"/>
          </ac:spMkLst>
        </pc:spChg>
        <pc:picChg chg="add mod modCrop">
          <ac:chgData name="Josiah Njeru" userId="a1826fe9-a345-4cba-afa0-a1bd6a9d8e3c" providerId="ADAL" clId="{90F5E4CE-9C0D-415C-97EB-7A1A6C1DED58}" dt="2021-10-24T07:37:36.313" v="277" actId="14100"/>
          <ac:picMkLst>
            <pc:docMk/>
            <pc:sldMk cId="4289883518" sldId="635"/>
            <ac:picMk id="4" creationId="{0A6ECD0A-2FEF-4987-9F5E-B30C062580C4}"/>
          </ac:picMkLst>
        </pc:picChg>
        <pc:picChg chg="mod modCrop">
          <ac:chgData name="Josiah Njeru" userId="a1826fe9-a345-4cba-afa0-a1bd6a9d8e3c" providerId="ADAL" clId="{90F5E4CE-9C0D-415C-97EB-7A1A6C1DED58}" dt="2021-10-24T07:46:36.099" v="292" actId="14100"/>
          <ac:picMkLst>
            <pc:docMk/>
            <pc:sldMk cId="4289883518" sldId="635"/>
            <ac:picMk id="12" creationId="{6FA6BB95-B6B1-4416-A301-0E3C4E1D034E}"/>
          </ac:picMkLst>
        </pc:picChg>
        <pc:picChg chg="del">
          <ac:chgData name="Josiah Njeru" userId="a1826fe9-a345-4cba-afa0-a1bd6a9d8e3c" providerId="ADAL" clId="{90F5E4CE-9C0D-415C-97EB-7A1A6C1DED58}" dt="2021-10-24T07:36:36.827" v="258" actId="478"/>
          <ac:picMkLst>
            <pc:docMk/>
            <pc:sldMk cId="4289883518" sldId="635"/>
            <ac:picMk id="16" creationId="{91F46768-2600-4687-B4AC-536086DA2377}"/>
          </ac:picMkLst>
        </pc:picChg>
      </pc:sldChg>
      <pc:sldChg chg="modSp mod addCm delCm modNotesTx">
        <pc:chgData name="Josiah Njeru" userId="a1826fe9-a345-4cba-afa0-a1bd6a9d8e3c" providerId="ADAL" clId="{90F5E4CE-9C0D-415C-97EB-7A1A6C1DED58}" dt="2021-10-24T14:05:34.759" v="1718" actId="20577"/>
        <pc:sldMkLst>
          <pc:docMk/>
          <pc:sldMk cId="370389840" sldId="637"/>
        </pc:sldMkLst>
        <pc:spChg chg="mod">
          <ac:chgData name="Josiah Njeru" userId="a1826fe9-a345-4cba-afa0-a1bd6a9d8e3c" providerId="ADAL" clId="{90F5E4CE-9C0D-415C-97EB-7A1A6C1DED58}" dt="2021-10-24T13:52:08.539" v="1296" actId="20577"/>
          <ac:spMkLst>
            <pc:docMk/>
            <pc:sldMk cId="370389840" sldId="637"/>
            <ac:spMk id="3" creationId="{52BE4CCC-13E8-441E-8DB5-ABCB7CDD0BA2}"/>
          </ac:spMkLst>
        </pc:spChg>
      </pc:sldChg>
      <pc:sldChg chg="addSp delSp modSp mod">
        <pc:chgData name="Josiah Njeru" userId="a1826fe9-a345-4cba-afa0-a1bd6a9d8e3c" providerId="ADAL" clId="{90F5E4CE-9C0D-415C-97EB-7A1A6C1DED58}" dt="2021-10-24T14:09:50.988" v="1768" actId="1076"/>
        <pc:sldMkLst>
          <pc:docMk/>
          <pc:sldMk cId="2191595859" sldId="638"/>
        </pc:sldMkLst>
        <pc:spChg chg="mod">
          <ac:chgData name="Josiah Njeru" userId="a1826fe9-a345-4cba-afa0-a1bd6a9d8e3c" providerId="ADAL" clId="{90F5E4CE-9C0D-415C-97EB-7A1A6C1DED58}" dt="2021-10-24T08:42:40.374" v="990" actId="20577"/>
          <ac:spMkLst>
            <pc:docMk/>
            <pc:sldMk cId="2191595859" sldId="638"/>
            <ac:spMk id="3" creationId="{B87B702D-03F3-4FDA-BEB8-8AB31DC34BFE}"/>
          </ac:spMkLst>
        </pc:spChg>
        <pc:picChg chg="add mod">
          <ac:chgData name="Josiah Njeru" userId="a1826fe9-a345-4cba-afa0-a1bd6a9d8e3c" providerId="ADAL" clId="{90F5E4CE-9C0D-415C-97EB-7A1A6C1DED58}" dt="2021-10-24T08:42:47.833" v="991" actId="1076"/>
          <ac:picMkLst>
            <pc:docMk/>
            <pc:sldMk cId="2191595859" sldId="638"/>
            <ac:picMk id="5" creationId="{8A4D6C9C-8691-4035-9940-ABF7B4BEF284}"/>
          </ac:picMkLst>
        </pc:picChg>
        <pc:picChg chg="add mod">
          <ac:chgData name="Josiah Njeru" userId="a1826fe9-a345-4cba-afa0-a1bd6a9d8e3c" providerId="ADAL" clId="{90F5E4CE-9C0D-415C-97EB-7A1A6C1DED58}" dt="2021-10-24T08:46:23.615" v="1008" actId="14100"/>
          <ac:picMkLst>
            <pc:docMk/>
            <pc:sldMk cId="2191595859" sldId="638"/>
            <ac:picMk id="7" creationId="{A510F55D-0862-47E4-867B-3BBFC48D288D}"/>
          </ac:picMkLst>
        </pc:picChg>
        <pc:picChg chg="add mod modCrop">
          <ac:chgData name="Josiah Njeru" userId="a1826fe9-a345-4cba-afa0-a1bd6a9d8e3c" providerId="ADAL" clId="{90F5E4CE-9C0D-415C-97EB-7A1A6C1DED58}" dt="2021-10-24T14:09:50.988" v="1768" actId="1076"/>
          <ac:picMkLst>
            <pc:docMk/>
            <pc:sldMk cId="2191595859" sldId="638"/>
            <ac:picMk id="9" creationId="{9CD069AA-55AD-44EF-8B28-822D4D20D0A9}"/>
          </ac:picMkLst>
        </pc:picChg>
        <pc:picChg chg="add del mod">
          <ac:chgData name="Josiah Njeru" userId="a1826fe9-a345-4cba-afa0-a1bd6a9d8e3c" providerId="ADAL" clId="{90F5E4CE-9C0D-415C-97EB-7A1A6C1DED58}" dt="2021-10-24T08:45:21.551" v="999" actId="478"/>
          <ac:picMkLst>
            <pc:docMk/>
            <pc:sldMk cId="2191595859" sldId="638"/>
            <ac:picMk id="1026" creationId="{A13BEA82-B572-468C-ACCC-E3A0D4EE3792}"/>
          </ac:picMkLst>
        </pc:picChg>
      </pc:sldChg>
      <pc:sldChg chg="modSp mod delCm">
        <pc:chgData name="Josiah Njeru" userId="a1826fe9-a345-4cba-afa0-a1bd6a9d8e3c" providerId="ADAL" clId="{90F5E4CE-9C0D-415C-97EB-7A1A6C1DED58}" dt="2021-10-24T08:54:08.791" v="1133" actId="14100"/>
        <pc:sldMkLst>
          <pc:docMk/>
          <pc:sldMk cId="1653145676" sldId="639"/>
        </pc:sldMkLst>
        <pc:spChg chg="mod">
          <ac:chgData name="Josiah Njeru" userId="a1826fe9-a345-4cba-afa0-a1bd6a9d8e3c" providerId="ADAL" clId="{90F5E4CE-9C0D-415C-97EB-7A1A6C1DED58}" dt="2021-10-24T08:14:17.283" v="770" actId="20577"/>
          <ac:spMkLst>
            <pc:docMk/>
            <pc:sldMk cId="1653145676" sldId="639"/>
            <ac:spMk id="2" creationId="{4A0341A5-0ADF-40D2-9CA3-BD9DD96B5475}"/>
          </ac:spMkLst>
        </pc:spChg>
        <pc:spChg chg="mod">
          <ac:chgData name="Josiah Njeru" userId="a1826fe9-a345-4cba-afa0-a1bd6a9d8e3c" providerId="ADAL" clId="{90F5E4CE-9C0D-415C-97EB-7A1A6C1DED58}" dt="2021-10-24T08:54:08.791" v="1133" actId="14100"/>
          <ac:spMkLst>
            <pc:docMk/>
            <pc:sldMk cId="1653145676" sldId="639"/>
            <ac:spMk id="3" creationId="{813CF4EA-271D-4F62-A0D2-5EDDB6A766D0}"/>
          </ac:spMkLst>
        </pc:spChg>
      </pc:sldChg>
      <pc:sldChg chg="addSp delSp modSp new mod modClrScheme chgLayout">
        <pc:chgData name="Josiah Njeru" userId="a1826fe9-a345-4cba-afa0-a1bd6a9d8e3c" providerId="ADAL" clId="{90F5E4CE-9C0D-415C-97EB-7A1A6C1DED58}" dt="2021-10-24T14:09:21.121" v="1765" actId="27636"/>
        <pc:sldMkLst>
          <pc:docMk/>
          <pc:sldMk cId="4259310083" sldId="640"/>
        </pc:sldMkLst>
        <pc:spChg chg="del mod ord">
          <ac:chgData name="Josiah Njeru" userId="a1826fe9-a345-4cba-afa0-a1bd6a9d8e3c" providerId="ADAL" clId="{90F5E4CE-9C0D-415C-97EB-7A1A6C1DED58}" dt="2021-10-24T13:57:47.300" v="1320" actId="700"/>
          <ac:spMkLst>
            <pc:docMk/>
            <pc:sldMk cId="4259310083" sldId="640"/>
            <ac:spMk id="2" creationId="{A6EFA4DD-7B23-4220-BEED-0906E2CC3100}"/>
          </ac:spMkLst>
        </pc:spChg>
        <pc:spChg chg="add mod ord">
          <ac:chgData name="Josiah Njeru" userId="a1826fe9-a345-4cba-afa0-a1bd6a9d8e3c" providerId="ADAL" clId="{90F5E4CE-9C0D-415C-97EB-7A1A6C1DED58}" dt="2021-10-24T14:09:10.543" v="1761" actId="1035"/>
          <ac:spMkLst>
            <pc:docMk/>
            <pc:sldMk cId="4259310083" sldId="640"/>
            <ac:spMk id="3" creationId="{B43DC566-D468-4245-B7FA-C90EB082B757}"/>
          </ac:spMkLst>
        </pc:spChg>
        <pc:spChg chg="add mod ord">
          <ac:chgData name="Josiah Njeru" userId="a1826fe9-a345-4cba-afa0-a1bd6a9d8e3c" providerId="ADAL" clId="{90F5E4CE-9C0D-415C-97EB-7A1A6C1DED58}" dt="2021-10-24T14:09:21.121" v="1765" actId="27636"/>
          <ac:spMkLst>
            <pc:docMk/>
            <pc:sldMk cId="4259310083" sldId="640"/>
            <ac:spMk id="4" creationId="{27E41427-7952-4EBE-978E-FD70F3D7AFCD}"/>
          </ac:spMkLst>
        </pc:spChg>
      </pc:sldChg>
      <pc:sldMasterChg chg="modSldLayout">
        <pc:chgData name="Josiah Njeru" userId="a1826fe9-a345-4cba-afa0-a1bd6a9d8e3c" providerId="ADAL" clId="{90F5E4CE-9C0D-415C-97EB-7A1A6C1DED58}" dt="2021-10-24T13:55:46.076" v="1310" actId="14100"/>
        <pc:sldMasterMkLst>
          <pc:docMk/>
          <pc:sldMasterMk cId="3775525962" sldId="2147483660"/>
        </pc:sldMasterMkLst>
        <pc:sldLayoutChg chg="addSp delSp modSp mod">
          <pc:chgData name="Josiah Njeru" userId="a1826fe9-a345-4cba-afa0-a1bd6a9d8e3c" providerId="ADAL" clId="{90F5E4CE-9C0D-415C-97EB-7A1A6C1DED58}" dt="2021-10-24T13:55:46.076" v="1310" actId="14100"/>
          <pc:sldLayoutMkLst>
            <pc:docMk/>
            <pc:sldMasterMk cId="3775525962" sldId="2147483660"/>
            <pc:sldLayoutMk cId="635542087" sldId="2147483661"/>
          </pc:sldLayoutMkLst>
          <pc:picChg chg="add del mod">
            <ac:chgData name="Josiah Njeru" userId="a1826fe9-a345-4cba-afa0-a1bd6a9d8e3c" providerId="ADAL" clId="{90F5E4CE-9C0D-415C-97EB-7A1A6C1DED58}" dt="2021-10-24T13:55:46.076" v="1310" actId="14100"/>
            <ac:picMkLst>
              <pc:docMk/>
              <pc:sldMasterMk cId="3775525962" sldId="2147483660"/>
              <pc:sldLayoutMk cId="635542087" sldId="2147483661"/>
              <ac:picMk id="4" creationId="{09BDBFBD-3455-4E27-A260-B639DECBA990}"/>
            </ac:picMkLst>
          </pc:picChg>
        </pc:sldLayoutChg>
        <pc:sldLayoutChg chg="delSp mod">
          <pc:chgData name="Josiah Njeru" userId="a1826fe9-a345-4cba-afa0-a1bd6a9d8e3c" providerId="ADAL" clId="{90F5E4CE-9C0D-415C-97EB-7A1A6C1DED58}" dt="2021-10-24T07:19:20.430" v="71" actId="478"/>
          <pc:sldLayoutMkLst>
            <pc:docMk/>
            <pc:sldMasterMk cId="3775525962" sldId="2147483660"/>
            <pc:sldLayoutMk cId="837322362" sldId="2147483663"/>
          </pc:sldLayoutMkLst>
          <pc:picChg chg="del">
            <ac:chgData name="Josiah Njeru" userId="a1826fe9-a345-4cba-afa0-a1bd6a9d8e3c" providerId="ADAL" clId="{90F5E4CE-9C0D-415C-97EB-7A1A6C1DED58}" dt="2021-10-24T07:19:20.430" v="71" actId="478"/>
            <ac:picMkLst>
              <pc:docMk/>
              <pc:sldMasterMk cId="3775525962" sldId="2147483660"/>
              <pc:sldLayoutMk cId="837322362" sldId="2147483663"/>
              <ac:picMk id="4" creationId="{0ED6C612-A002-47D7-9CA4-567534D8937F}"/>
            </ac:picMkLst>
          </pc:picChg>
        </pc:sldLayoutChg>
        <pc:sldLayoutChg chg="addSp delSp mod">
          <pc:chgData name="Josiah Njeru" userId="a1826fe9-a345-4cba-afa0-a1bd6a9d8e3c" providerId="ADAL" clId="{90F5E4CE-9C0D-415C-97EB-7A1A6C1DED58}" dt="2021-10-24T07:21:59.752" v="85" actId="478"/>
          <pc:sldLayoutMkLst>
            <pc:docMk/>
            <pc:sldMasterMk cId="3775525962" sldId="2147483660"/>
            <pc:sldLayoutMk cId="1488743336" sldId="2147483664"/>
          </pc:sldLayoutMkLst>
          <pc:picChg chg="add del">
            <ac:chgData name="Josiah Njeru" userId="a1826fe9-a345-4cba-afa0-a1bd6a9d8e3c" providerId="ADAL" clId="{90F5E4CE-9C0D-415C-97EB-7A1A6C1DED58}" dt="2021-10-24T07:21:59.752" v="85" actId="478"/>
            <ac:picMkLst>
              <pc:docMk/>
              <pc:sldMasterMk cId="3775525962" sldId="2147483660"/>
              <pc:sldLayoutMk cId="1488743336" sldId="2147483664"/>
              <ac:picMk id="4" creationId="{63EEE865-7653-4480-BDC9-2DDF3FB99130}"/>
            </ac:picMkLst>
          </pc:picChg>
        </pc:sldLayoutChg>
        <pc:sldLayoutChg chg="delSp mod">
          <pc:chgData name="Josiah Njeru" userId="a1826fe9-a345-4cba-afa0-a1bd6a9d8e3c" providerId="ADAL" clId="{90F5E4CE-9C0D-415C-97EB-7A1A6C1DED58}" dt="2021-10-24T07:19:26.864" v="72" actId="478"/>
          <pc:sldLayoutMkLst>
            <pc:docMk/>
            <pc:sldMasterMk cId="3775525962" sldId="2147483660"/>
            <pc:sldLayoutMk cId="4110308820" sldId="2147483665"/>
          </pc:sldLayoutMkLst>
          <pc:picChg chg="del">
            <ac:chgData name="Josiah Njeru" userId="a1826fe9-a345-4cba-afa0-a1bd6a9d8e3c" providerId="ADAL" clId="{90F5E4CE-9C0D-415C-97EB-7A1A6C1DED58}" dt="2021-10-24T07:19:26.864" v="72" actId="478"/>
            <ac:picMkLst>
              <pc:docMk/>
              <pc:sldMasterMk cId="3775525962" sldId="2147483660"/>
              <pc:sldLayoutMk cId="4110308820" sldId="2147483665"/>
              <ac:picMk id="5" creationId="{F84D30D6-349D-4CE4-A094-9F598C2D5F04}"/>
            </ac:picMkLst>
          </pc:picChg>
        </pc:sldLayoutChg>
        <pc:sldLayoutChg chg="delSp mod">
          <pc:chgData name="Josiah Njeru" userId="a1826fe9-a345-4cba-afa0-a1bd6a9d8e3c" providerId="ADAL" clId="{90F5E4CE-9C0D-415C-97EB-7A1A6C1DED58}" dt="2021-10-24T07:19:31.288" v="73" actId="478"/>
          <pc:sldLayoutMkLst>
            <pc:docMk/>
            <pc:sldMasterMk cId="3775525962" sldId="2147483660"/>
            <pc:sldLayoutMk cId="692122965" sldId="2147483666"/>
          </pc:sldLayoutMkLst>
          <pc:picChg chg="del">
            <ac:chgData name="Josiah Njeru" userId="a1826fe9-a345-4cba-afa0-a1bd6a9d8e3c" providerId="ADAL" clId="{90F5E4CE-9C0D-415C-97EB-7A1A6C1DED58}" dt="2021-10-24T07:19:31.288" v="73" actId="478"/>
            <ac:picMkLst>
              <pc:docMk/>
              <pc:sldMasterMk cId="3775525962" sldId="2147483660"/>
              <pc:sldLayoutMk cId="692122965" sldId="2147483666"/>
              <ac:picMk id="7" creationId="{0F837A88-DCC2-4129-B8AF-2F140DDEBCA4}"/>
            </ac:picMkLst>
          </pc:picChg>
        </pc:sldLayoutChg>
        <pc:sldLayoutChg chg="addSp delSp mod">
          <pc:chgData name="Josiah Njeru" userId="a1826fe9-a345-4cba-afa0-a1bd6a9d8e3c" providerId="ADAL" clId="{90F5E4CE-9C0D-415C-97EB-7A1A6C1DED58}" dt="2021-10-24T07:22:00.595" v="86" actId="478"/>
          <pc:sldLayoutMkLst>
            <pc:docMk/>
            <pc:sldMasterMk cId="3775525962" sldId="2147483660"/>
            <pc:sldLayoutMk cId="1606115228" sldId="2147483667"/>
          </pc:sldLayoutMkLst>
          <pc:picChg chg="add del">
            <ac:chgData name="Josiah Njeru" userId="a1826fe9-a345-4cba-afa0-a1bd6a9d8e3c" providerId="ADAL" clId="{90F5E4CE-9C0D-415C-97EB-7A1A6C1DED58}" dt="2021-10-24T07:22:00.595" v="86" actId="478"/>
            <ac:picMkLst>
              <pc:docMk/>
              <pc:sldMasterMk cId="3775525962" sldId="2147483660"/>
              <pc:sldLayoutMk cId="1606115228" sldId="2147483667"/>
              <ac:picMk id="3" creationId="{A3AC6C2B-965F-4428-B557-C4A7355656B4}"/>
            </ac:picMkLst>
          </pc:picChg>
        </pc:sldLayoutChg>
        <pc:sldLayoutChg chg="delSp mod">
          <pc:chgData name="Josiah Njeru" userId="a1826fe9-a345-4cba-afa0-a1bd6a9d8e3c" providerId="ADAL" clId="{90F5E4CE-9C0D-415C-97EB-7A1A6C1DED58}" dt="2021-10-24T07:19:40.174" v="74" actId="478"/>
          <pc:sldLayoutMkLst>
            <pc:docMk/>
            <pc:sldMasterMk cId="3775525962" sldId="2147483660"/>
            <pc:sldLayoutMk cId="2958418540" sldId="2147483668"/>
          </pc:sldLayoutMkLst>
          <pc:picChg chg="del">
            <ac:chgData name="Josiah Njeru" userId="a1826fe9-a345-4cba-afa0-a1bd6a9d8e3c" providerId="ADAL" clId="{90F5E4CE-9C0D-415C-97EB-7A1A6C1DED58}" dt="2021-10-24T07:19:40.174" v="74" actId="478"/>
            <ac:picMkLst>
              <pc:docMk/>
              <pc:sldMasterMk cId="3775525962" sldId="2147483660"/>
              <pc:sldLayoutMk cId="2958418540" sldId="2147483668"/>
              <ac:picMk id="2" creationId="{751AFE2A-D7C5-4E52-B398-5498C443C7F3}"/>
            </ac:picMkLst>
          </pc:picChg>
        </pc:sldLayoutChg>
        <pc:sldLayoutChg chg="delSp mod">
          <pc:chgData name="Josiah Njeru" userId="a1826fe9-a345-4cba-afa0-a1bd6a9d8e3c" providerId="ADAL" clId="{90F5E4CE-9C0D-415C-97EB-7A1A6C1DED58}" dt="2021-10-24T07:19:44.148" v="75" actId="478"/>
          <pc:sldLayoutMkLst>
            <pc:docMk/>
            <pc:sldMasterMk cId="3775525962" sldId="2147483660"/>
            <pc:sldLayoutMk cId="1596511892" sldId="2147483669"/>
          </pc:sldLayoutMkLst>
          <pc:picChg chg="del">
            <ac:chgData name="Josiah Njeru" userId="a1826fe9-a345-4cba-afa0-a1bd6a9d8e3c" providerId="ADAL" clId="{90F5E4CE-9C0D-415C-97EB-7A1A6C1DED58}" dt="2021-10-24T07:19:44.148" v="75" actId="478"/>
            <ac:picMkLst>
              <pc:docMk/>
              <pc:sldMasterMk cId="3775525962" sldId="2147483660"/>
              <pc:sldLayoutMk cId="1596511892" sldId="2147483669"/>
              <ac:picMk id="5" creationId="{3776D189-FF7F-47EC-BFB9-21FE588BFDDE}"/>
            </ac:picMkLst>
          </pc:picChg>
        </pc:sldLayoutChg>
        <pc:sldLayoutChg chg="delSp mod">
          <pc:chgData name="Josiah Njeru" userId="a1826fe9-a345-4cba-afa0-a1bd6a9d8e3c" providerId="ADAL" clId="{90F5E4CE-9C0D-415C-97EB-7A1A6C1DED58}" dt="2021-10-24T07:19:48.172" v="76" actId="478"/>
          <pc:sldLayoutMkLst>
            <pc:docMk/>
            <pc:sldMasterMk cId="3775525962" sldId="2147483660"/>
            <pc:sldLayoutMk cId="1413218321" sldId="2147483670"/>
          </pc:sldLayoutMkLst>
          <pc:picChg chg="del">
            <ac:chgData name="Josiah Njeru" userId="a1826fe9-a345-4cba-afa0-a1bd6a9d8e3c" providerId="ADAL" clId="{90F5E4CE-9C0D-415C-97EB-7A1A6C1DED58}" dt="2021-10-24T07:19:48.172" v="76" actId="478"/>
            <ac:picMkLst>
              <pc:docMk/>
              <pc:sldMasterMk cId="3775525962" sldId="2147483660"/>
              <pc:sldLayoutMk cId="1413218321" sldId="2147483670"/>
              <ac:picMk id="5" creationId="{046665C1-109C-4259-ACC9-CBFBF2488B18}"/>
            </ac:picMkLst>
          </pc:picChg>
        </pc:sldLayoutChg>
        <pc:sldLayoutChg chg="delSp mod">
          <pc:chgData name="Josiah Njeru" userId="a1826fe9-a345-4cba-afa0-a1bd6a9d8e3c" providerId="ADAL" clId="{90F5E4CE-9C0D-415C-97EB-7A1A6C1DED58}" dt="2021-10-24T07:19:51.974" v="77" actId="478"/>
          <pc:sldLayoutMkLst>
            <pc:docMk/>
            <pc:sldMasterMk cId="3775525962" sldId="2147483660"/>
            <pc:sldLayoutMk cId="3005855052" sldId="2147483671"/>
          </pc:sldLayoutMkLst>
          <pc:picChg chg="del">
            <ac:chgData name="Josiah Njeru" userId="a1826fe9-a345-4cba-afa0-a1bd6a9d8e3c" providerId="ADAL" clId="{90F5E4CE-9C0D-415C-97EB-7A1A6C1DED58}" dt="2021-10-24T07:19:51.974" v="77" actId="478"/>
            <ac:picMkLst>
              <pc:docMk/>
              <pc:sldMasterMk cId="3775525962" sldId="2147483660"/>
              <pc:sldLayoutMk cId="3005855052" sldId="2147483671"/>
              <ac:picMk id="4" creationId="{566B43B5-84B7-4F5B-A174-CD1411BB46AA}"/>
            </ac:picMkLst>
          </pc:picChg>
        </pc:sldLayoutChg>
        <pc:sldLayoutChg chg="delSp mod">
          <pc:chgData name="Josiah Njeru" userId="a1826fe9-a345-4cba-afa0-a1bd6a9d8e3c" providerId="ADAL" clId="{90F5E4CE-9C0D-415C-97EB-7A1A6C1DED58}" dt="2021-10-24T07:19:55.767" v="78" actId="478"/>
          <pc:sldLayoutMkLst>
            <pc:docMk/>
            <pc:sldMasterMk cId="3775525962" sldId="2147483660"/>
            <pc:sldLayoutMk cId="2422478534" sldId="2147483672"/>
          </pc:sldLayoutMkLst>
          <pc:picChg chg="del">
            <ac:chgData name="Josiah Njeru" userId="a1826fe9-a345-4cba-afa0-a1bd6a9d8e3c" providerId="ADAL" clId="{90F5E4CE-9C0D-415C-97EB-7A1A6C1DED58}" dt="2021-10-24T07:19:55.767" v="78" actId="478"/>
            <ac:picMkLst>
              <pc:docMk/>
              <pc:sldMasterMk cId="3775525962" sldId="2147483660"/>
              <pc:sldLayoutMk cId="2422478534" sldId="2147483672"/>
              <ac:picMk id="4" creationId="{8743F360-05E5-403B-9141-9F6FEC17D4A2}"/>
            </ac:picMkLst>
          </pc:pic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fhi360web-my.sharepoint.com/personal/jnjeru_fhi360_org1/Documents/Desktop/Desktop%20items/AMR_Resources/Hosting%20on%20elearning%20academy/Hosting%202022/Analysis_2022_09_02/AMR%20Enrolment.xlsx" TargetMode="External"/><Relationship Id="rId2" Type="http://schemas.microsoft.com/office/2011/relationships/chartColorStyle" Target="colors2.xml"/><Relationship Id="rId1" Type="http://schemas.microsoft.com/office/2011/relationships/chartStyle" Target="style2.xml"/></Relationships>
</file>

<file path=ppt/charts/_rels/chart2.xml.rels><?xml version="1.0" encoding="UTF-8" standalone="yes"?>
<Relationships xmlns="http://schemas.openxmlformats.org/package/2006/relationships"><Relationship Id="rId3" Type="http://schemas.openxmlformats.org/officeDocument/2006/relationships/oleObject" Target="https://fhi360web-my.sharepoint.com/personal/jnjeru_fhi360_org1/Documents/Desktop/Desktop%20items/AMR_Resources/Hosting%20on%20elearning%20academy/Hosting%202022/Analysis_2022_09_02/AMR%20Enrolment.xlsx" TargetMode="External"/><Relationship Id="rId2" Type="http://schemas.microsoft.com/office/2011/relationships/chartColorStyle" Target="colors3.xml"/><Relationship Id="rId1" Type="http://schemas.microsoft.com/office/2011/relationships/chartStyle" Target="style3.xml"/></Relationships>
</file>

<file path=ppt/charts/_rels/chartEx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https://fhi360web-my.sharepoint.com/personal/jnjeru_fhi360_org1/Documents/Desktop/Desktop%20items/AMR_Resources/Hosting%20on%20elearning%20academy/Hosting%202022/Analysis_2022_09_02/AMR%20Enrolmen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cap="all" spc="150" baseline="0">
                <a:solidFill>
                  <a:schemeClr val="tx1">
                    <a:lumMod val="50000"/>
                    <a:lumOff val="50000"/>
                  </a:schemeClr>
                </a:solidFill>
                <a:latin typeface="+mn-lt"/>
                <a:ea typeface="+mn-ea"/>
                <a:cs typeface="+mn-cs"/>
              </a:defRPr>
            </a:pPr>
            <a:r>
              <a:rPr lang="en-US"/>
              <a:t>AMR e-learning Course Enrolment(%)</a:t>
            </a:r>
          </a:p>
        </c:rich>
      </c:tx>
      <c:overlay val="0"/>
      <c:spPr>
        <a:noFill/>
        <a:ln>
          <a:noFill/>
        </a:ln>
        <a:effectLst/>
      </c:spPr>
      <c:txPr>
        <a:bodyPr rot="0" spcFirstLastPara="1" vertOverflow="ellipsis" vert="horz" wrap="square" anchor="ctr" anchorCtr="1"/>
        <a:lstStyle/>
        <a:p>
          <a:pPr>
            <a:defRPr sz="1800" b="1" i="0" u="none" strike="noStrike" kern="1200" cap="all" spc="150" baseline="0">
              <a:solidFill>
                <a:schemeClr val="tx1">
                  <a:lumMod val="50000"/>
                  <a:lumOff val="50000"/>
                </a:schemeClr>
              </a:solidFill>
              <a:latin typeface="+mn-lt"/>
              <a:ea typeface="+mn-ea"/>
              <a:cs typeface="+mn-cs"/>
            </a:defRPr>
          </a:pPr>
          <a:endParaRPr lang="en-US"/>
        </a:p>
      </c:txPr>
    </c:title>
    <c:autoTitleDeleted val="0"/>
    <c:plotArea>
      <c:layout/>
      <c:barChart>
        <c:barDir val="bar"/>
        <c:grouping val="clustered"/>
        <c:varyColors val="0"/>
        <c:ser>
          <c:idx val="0"/>
          <c:order val="0"/>
          <c:tx>
            <c:strRef>
              <c:f>Analysis!$G$130</c:f>
              <c:strCache>
                <c:ptCount val="1"/>
                <c:pt idx="0">
                  <c:v>Enrolment(%)</c:v>
                </c:pt>
              </c:strCache>
            </c:strRef>
          </c:tx>
          <c:spPr>
            <a:pattFill prst="narVert">
              <a:fgClr>
                <a:schemeClr val="accent1"/>
              </a:fgClr>
              <a:bgClr>
                <a:schemeClr val="accent1">
                  <a:lumMod val="20000"/>
                  <a:lumOff val="80000"/>
                </a:schemeClr>
              </a:bgClr>
            </a:pattFill>
            <a:ln>
              <a:noFill/>
            </a:ln>
            <a:effectLst>
              <a:innerShdw blurRad="114300">
                <a:schemeClr val="accent1"/>
              </a:innerShdw>
            </a:effectLst>
          </c:spPr>
          <c:invertIfNegative val="0"/>
          <c:cat>
            <c:strRef>
              <c:f>Analysis!$F$131:$F$141</c:f>
              <c:strCache>
                <c:ptCount val="11"/>
                <c:pt idx="0">
                  <c:v>Social worker</c:v>
                </c:pt>
                <c:pt idx="1">
                  <c:v>Health Information </c:v>
                </c:pt>
                <c:pt idx="2">
                  <c:v>Public health offcer</c:v>
                </c:pt>
                <c:pt idx="3">
                  <c:v>Pharmaceutical technologist</c:v>
                </c:pt>
                <c:pt idx="4">
                  <c:v>Nurse</c:v>
                </c:pt>
                <c:pt idx="5">
                  <c:v>Doctor</c:v>
                </c:pt>
                <c:pt idx="6">
                  <c:v>Clinical Offcer</c:v>
                </c:pt>
                <c:pt idx="7">
                  <c:v>Other </c:v>
                </c:pt>
                <c:pt idx="8">
                  <c:v>NI</c:v>
                </c:pt>
                <c:pt idx="9">
                  <c:v>Pharmacist </c:v>
                </c:pt>
                <c:pt idx="10">
                  <c:v>Laboratory technologist</c:v>
                </c:pt>
              </c:strCache>
            </c:strRef>
          </c:cat>
          <c:val>
            <c:numRef>
              <c:f>Analysis!$G$131:$G$141</c:f>
              <c:numCache>
                <c:formatCode>0%</c:formatCode>
                <c:ptCount val="11"/>
                <c:pt idx="0">
                  <c:v>2.3510971786833857E-3</c:v>
                </c:pt>
                <c:pt idx="1">
                  <c:v>1.4106583072100314E-2</c:v>
                </c:pt>
                <c:pt idx="2">
                  <c:v>2.3510971786833857E-2</c:v>
                </c:pt>
                <c:pt idx="3">
                  <c:v>3.6050156739811913E-2</c:v>
                </c:pt>
                <c:pt idx="4">
                  <c:v>3.918495297805643E-2</c:v>
                </c:pt>
                <c:pt idx="5">
                  <c:v>6.2695924764890276E-2</c:v>
                </c:pt>
                <c:pt idx="6">
                  <c:v>6.5047021943573674E-2</c:v>
                </c:pt>
                <c:pt idx="7">
                  <c:v>6.7398119122257058E-2</c:v>
                </c:pt>
                <c:pt idx="8">
                  <c:v>0.11363636363636363</c:v>
                </c:pt>
                <c:pt idx="9">
                  <c:v>0.11990595611285267</c:v>
                </c:pt>
                <c:pt idx="10">
                  <c:v>0.4561128526645768</c:v>
                </c:pt>
              </c:numCache>
            </c:numRef>
          </c:val>
          <c:extLst>
            <c:ext xmlns:c16="http://schemas.microsoft.com/office/drawing/2014/chart" uri="{C3380CC4-5D6E-409C-BE32-E72D297353CC}">
              <c16:uniqueId val="{00000000-AD53-4E67-A763-C3DE17D4B041}"/>
            </c:ext>
          </c:extLst>
        </c:ser>
        <c:dLbls>
          <c:showLegendKey val="0"/>
          <c:showVal val="0"/>
          <c:showCatName val="0"/>
          <c:showSerName val="0"/>
          <c:showPercent val="0"/>
          <c:showBubbleSize val="0"/>
        </c:dLbls>
        <c:gapWidth val="227"/>
        <c:overlap val="-48"/>
        <c:axId val="15935312"/>
        <c:axId val="1991968592"/>
      </c:barChart>
      <c:catAx>
        <c:axId val="15935312"/>
        <c:scaling>
          <c:orientation val="minMax"/>
        </c:scaling>
        <c:delete val="0"/>
        <c:axPos val="l"/>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991968592"/>
        <c:crosses val="autoZero"/>
        <c:auto val="1"/>
        <c:lblAlgn val="ctr"/>
        <c:lblOffset val="100"/>
        <c:noMultiLvlLbl val="0"/>
      </c:catAx>
      <c:valAx>
        <c:axId val="1991968592"/>
        <c:scaling>
          <c:orientation val="minMax"/>
        </c:scaling>
        <c:delete val="0"/>
        <c:axPos val="b"/>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9353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Gill Sans MT" panose="020B0502020104020203" pitchFamily="34" charset="0"/>
                <a:ea typeface="+mn-ea"/>
                <a:cs typeface="+mn-cs"/>
              </a:defRPr>
            </a:pPr>
            <a:r>
              <a:rPr lang="en-US" b="1"/>
              <a:t>AMR E-LEARNING COURSE ENROLMENTS (Before &amp; After Course Flier)</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Gill Sans MT" panose="020B0502020104020203" pitchFamily="34" charset="0"/>
              <a:ea typeface="+mn-ea"/>
              <a:cs typeface="+mn-cs"/>
            </a:defRPr>
          </a:pPr>
          <a:endParaRPr lang="en-US"/>
        </a:p>
      </c:txPr>
    </c:title>
    <c:autoTitleDeleted val="0"/>
    <c:plotArea>
      <c:layout/>
      <c:barChart>
        <c:barDir val="col"/>
        <c:grouping val="clustered"/>
        <c:varyColors val="0"/>
        <c:ser>
          <c:idx val="0"/>
          <c:order val="0"/>
          <c:tx>
            <c:strRef>
              <c:f>Analysis!$B$146</c:f>
              <c:strCache>
                <c:ptCount val="1"/>
                <c:pt idx="0">
                  <c:v>Before</c:v>
                </c:pt>
              </c:strCache>
            </c:strRef>
          </c:tx>
          <c:spPr>
            <a:solidFill>
              <a:srgbClr val="C00000"/>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Gill Sans MT" panose="020B0502020104020203"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Analysis!$A$147:$A$149</c:f>
              <c:strCache>
                <c:ptCount val="3"/>
                <c:pt idx="0">
                  <c:v>Vet</c:v>
                </c:pt>
                <c:pt idx="1">
                  <c:v>HP</c:v>
                </c:pt>
                <c:pt idx="2">
                  <c:v>Lab</c:v>
                </c:pt>
              </c:strCache>
            </c:strRef>
          </c:cat>
          <c:val>
            <c:numRef>
              <c:f>Analysis!$B$147:$B$149</c:f>
              <c:numCache>
                <c:formatCode>General</c:formatCode>
                <c:ptCount val="3"/>
                <c:pt idx="0">
                  <c:v>129</c:v>
                </c:pt>
                <c:pt idx="1">
                  <c:v>244</c:v>
                </c:pt>
                <c:pt idx="2">
                  <c:v>297</c:v>
                </c:pt>
              </c:numCache>
            </c:numRef>
          </c:val>
          <c:extLst>
            <c:ext xmlns:c16="http://schemas.microsoft.com/office/drawing/2014/chart" uri="{C3380CC4-5D6E-409C-BE32-E72D297353CC}">
              <c16:uniqueId val="{00000000-76EA-4EF0-8DA9-A9CA0C3BE424}"/>
            </c:ext>
          </c:extLst>
        </c:ser>
        <c:ser>
          <c:idx val="1"/>
          <c:order val="1"/>
          <c:tx>
            <c:strRef>
              <c:f>Analysis!$C$146</c:f>
              <c:strCache>
                <c:ptCount val="1"/>
                <c:pt idx="0">
                  <c:v>After (Sept)</c:v>
                </c:pt>
              </c:strCache>
            </c:strRef>
          </c:tx>
          <c:spPr>
            <a:solidFill>
              <a:srgbClr val="002060"/>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Gill Sans MT" panose="020B0502020104020203"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Analysis!$A$147:$A$149</c:f>
              <c:strCache>
                <c:ptCount val="3"/>
                <c:pt idx="0">
                  <c:v>Vet</c:v>
                </c:pt>
                <c:pt idx="1">
                  <c:v>HP</c:v>
                </c:pt>
                <c:pt idx="2">
                  <c:v>Lab</c:v>
                </c:pt>
              </c:strCache>
            </c:strRef>
          </c:cat>
          <c:val>
            <c:numRef>
              <c:f>Analysis!$C$147:$C$149</c:f>
              <c:numCache>
                <c:formatCode>General</c:formatCode>
                <c:ptCount val="3"/>
                <c:pt idx="0">
                  <c:v>221</c:v>
                </c:pt>
                <c:pt idx="1">
                  <c:v>340</c:v>
                </c:pt>
                <c:pt idx="2">
                  <c:v>361</c:v>
                </c:pt>
              </c:numCache>
            </c:numRef>
          </c:val>
          <c:extLst>
            <c:ext xmlns:c16="http://schemas.microsoft.com/office/drawing/2014/chart" uri="{C3380CC4-5D6E-409C-BE32-E72D297353CC}">
              <c16:uniqueId val="{00000001-76EA-4EF0-8DA9-A9CA0C3BE424}"/>
            </c:ext>
          </c:extLst>
        </c:ser>
        <c:ser>
          <c:idx val="2"/>
          <c:order val="2"/>
          <c:tx>
            <c:strRef>
              <c:f>Analysis!$D$146</c:f>
              <c:strCache>
                <c:ptCount val="1"/>
                <c:pt idx="0">
                  <c:v>After (Dec)</c:v>
                </c:pt>
              </c:strCache>
            </c:strRef>
          </c:tx>
          <c:spPr>
            <a:solidFill>
              <a:schemeClr val="bg1">
                <a:lumMod val="85000"/>
              </a:schemeClr>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Gill Sans MT" panose="020B0502020104020203"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Analysis!$A$147:$A$149</c:f>
              <c:strCache>
                <c:ptCount val="3"/>
                <c:pt idx="0">
                  <c:v>Vet</c:v>
                </c:pt>
                <c:pt idx="1">
                  <c:v>HP</c:v>
                </c:pt>
                <c:pt idx="2">
                  <c:v>Lab</c:v>
                </c:pt>
              </c:strCache>
            </c:strRef>
          </c:cat>
          <c:val>
            <c:numRef>
              <c:f>Analysis!$D$147:$D$149</c:f>
              <c:numCache>
                <c:formatCode>General</c:formatCode>
                <c:ptCount val="3"/>
                <c:pt idx="0">
                  <c:v>306</c:v>
                </c:pt>
                <c:pt idx="1">
                  <c:v>471</c:v>
                </c:pt>
                <c:pt idx="2">
                  <c:v>499</c:v>
                </c:pt>
              </c:numCache>
            </c:numRef>
          </c:val>
          <c:extLst>
            <c:ext xmlns:c16="http://schemas.microsoft.com/office/drawing/2014/chart" uri="{C3380CC4-5D6E-409C-BE32-E72D297353CC}">
              <c16:uniqueId val="{00000002-76EA-4EF0-8DA9-A9CA0C3BE424}"/>
            </c:ext>
          </c:extLst>
        </c:ser>
        <c:dLbls>
          <c:dLblPos val="outEnd"/>
          <c:showLegendKey val="0"/>
          <c:showVal val="1"/>
          <c:showCatName val="0"/>
          <c:showSerName val="0"/>
          <c:showPercent val="0"/>
          <c:showBubbleSize val="0"/>
        </c:dLbls>
        <c:gapWidth val="219"/>
        <c:overlap val="-27"/>
        <c:axId val="14655344"/>
        <c:axId val="2014219296"/>
      </c:barChart>
      <c:catAx>
        <c:axId val="14655344"/>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Gill Sans MT" panose="020B0502020104020203" pitchFamily="34" charset="0"/>
                    <a:ea typeface="+mn-ea"/>
                    <a:cs typeface="+mn-cs"/>
                  </a:defRPr>
                </a:pPr>
                <a:r>
                  <a:rPr lang="en-US"/>
                  <a:t>Course tracks</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Gill Sans MT" panose="020B0502020104020203" pitchFamily="34" charset="0"/>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Gill Sans MT" panose="020B0502020104020203" pitchFamily="34" charset="0"/>
                <a:ea typeface="+mn-ea"/>
                <a:cs typeface="+mn-cs"/>
              </a:defRPr>
            </a:pPr>
            <a:endParaRPr lang="en-US"/>
          </a:p>
        </c:txPr>
        <c:crossAx val="2014219296"/>
        <c:crosses val="autoZero"/>
        <c:auto val="1"/>
        <c:lblAlgn val="ctr"/>
        <c:lblOffset val="100"/>
        <c:noMultiLvlLbl val="0"/>
      </c:catAx>
      <c:valAx>
        <c:axId val="20142192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Gill Sans MT" panose="020B0502020104020203" pitchFamily="34" charset="0"/>
                    <a:ea typeface="+mn-ea"/>
                    <a:cs typeface="+mn-cs"/>
                  </a:defRPr>
                </a:pPr>
                <a:r>
                  <a:rPr lang="en-US"/>
                  <a:t>No. of enrolments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Gill Sans MT" panose="020B0502020104020203" pitchFamily="34" charset="0"/>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Gill Sans MT" panose="020B0502020104020203" pitchFamily="34" charset="0"/>
                <a:ea typeface="+mn-ea"/>
                <a:cs typeface="+mn-cs"/>
              </a:defRPr>
            </a:pPr>
            <a:endParaRPr lang="en-US"/>
          </a:p>
        </c:txPr>
        <c:crossAx val="146553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Gill Sans MT" panose="020B0502020104020203" pitchFamily="34" charset="0"/>
              <a:ea typeface="+mn-ea"/>
              <a:cs typeface="+mn-cs"/>
            </a:defRPr>
          </a:pPr>
          <a:endParaRPr lang="en-US"/>
        </a:p>
      </c:txPr>
    </c:legend>
    <c:plotVisOnly val="1"/>
    <c:dispBlanksAs val="gap"/>
    <c:showDLblsOverMax val="0"/>
  </c:chart>
  <c:spPr>
    <a:noFill/>
    <a:ln>
      <a:noFill/>
    </a:ln>
    <a:effectLst/>
  </c:spPr>
  <c:txPr>
    <a:bodyPr/>
    <a:lstStyle/>
    <a:p>
      <a:pPr>
        <a:defRPr>
          <a:latin typeface="Gill Sans MT" panose="020B0502020104020203" pitchFamily="34" charset="0"/>
        </a:defRPr>
      </a:pPr>
      <a:endParaRPr lang="en-US"/>
    </a:p>
  </c:txPr>
  <c:externalData r:id="rId3">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olorStr">
        <cx:f>Analysis!$Q$2:$Q$48</cx:f>
        <cx:nf>Analysis!$Q$1</cx:nf>
        <cx:lvl ptCount="47" name="Enrollments">
          <cx:pt idx="0">0</cx:pt>
          <cx:pt idx="1">0</cx:pt>
          <cx:pt idx="2">0</cx:pt>
          <cx:pt idx="3">0</cx:pt>
          <cx:pt idx="4">1-10</cx:pt>
          <cx:pt idx="5">1-10</cx:pt>
          <cx:pt idx="6">1-10</cx:pt>
          <cx:pt idx="7">1-10</cx:pt>
          <cx:pt idx="8">1-10</cx:pt>
          <cx:pt idx="9">1-10</cx:pt>
          <cx:pt idx="10">1-10</cx:pt>
          <cx:pt idx="11">1-10</cx:pt>
          <cx:pt idx="12">1-10</cx:pt>
          <cx:pt idx="13">1-10</cx:pt>
          <cx:pt idx="14">1-10</cx:pt>
          <cx:pt idx="15">1-10</cx:pt>
          <cx:pt idx="16">1-10</cx:pt>
          <cx:pt idx="17">1-10</cx:pt>
          <cx:pt idx="18">1-10</cx:pt>
          <cx:pt idx="19">1-10</cx:pt>
          <cx:pt idx="20">1-10</cx:pt>
          <cx:pt idx="21">1-10</cx:pt>
          <cx:pt idx="22">1-10</cx:pt>
          <cx:pt idx="23">1-10</cx:pt>
          <cx:pt idx="24">1-10</cx:pt>
          <cx:pt idx="25">1-10</cx:pt>
          <cx:pt idx="26">11-20</cx:pt>
          <cx:pt idx="27">11-20</cx:pt>
          <cx:pt idx="28">11-20</cx:pt>
          <cx:pt idx="29">11-20</cx:pt>
          <cx:pt idx="30">11-20</cx:pt>
          <cx:pt idx="31">21-30</cx:pt>
          <cx:pt idx="32">21-30</cx:pt>
          <cx:pt idx="33">21-30</cx:pt>
          <cx:pt idx="34">21-30</cx:pt>
          <cx:pt idx="35">21-30</cx:pt>
          <cx:pt idx="36">21-30</cx:pt>
          <cx:pt idx="37">21-30</cx:pt>
          <cx:pt idx="38">21-30</cx:pt>
          <cx:pt idx="39">21-30</cx:pt>
          <cx:pt idx="40">21-30</cx:pt>
          <cx:pt idx="41">21-30</cx:pt>
          <cx:pt idx="42">21-30</cx:pt>
          <cx:pt idx="43">31-40</cx:pt>
          <cx:pt idx="44">41-50</cx:pt>
          <cx:pt idx="45">&gt;51</cx:pt>
          <cx:pt idx="46">&gt;51</cx:pt>
        </cx:lvl>
      </cx:strDim>
      <cx:strDim type="cat">
        <cx:f>Analysis!$P$2:$P$48</cx:f>
        <cx:nf>Analysis!$P$1</cx:nf>
        <cx:lvl ptCount="47" name="County">
          <cx:pt idx="0">Garissa</cx:pt>
          <cx:pt idx="1">Elgeyo Marakwet</cx:pt>
          <cx:pt idx="2">Nandi</cx:pt>
          <cx:pt idx="3">Tharaka Nithi</cx:pt>
          <cx:pt idx="4">Kwale</cx:pt>
          <cx:pt idx="5">Tana River</cx:pt>
          <cx:pt idx="6">Marsabit</cx:pt>
          <cx:pt idx="7">Samburu</cx:pt>
          <cx:pt idx="8">Siaya</cx:pt>
          <cx:pt idx="9">Migori</cx:pt>
          <cx:pt idx="10">Nyandarua</cx:pt>
          <cx:pt idx="11">Machakos</cx:pt>
          <cx:pt idx="12">Makueni</cx:pt>
          <cx:pt idx="13">Vihiga</cx:pt>
          <cx:pt idx="14">Laikipia</cx:pt>
          <cx:pt idx="15">Nyamira</cx:pt>
          <cx:pt idx="16">Wajir</cx:pt>
          <cx:pt idx="17">Kitui</cx:pt>
          <cx:pt idx="18">Mandera</cx:pt>
          <cx:pt idx="19">West Pokot</cx:pt>
          <cx:pt idx="20">Bomet</cx:pt>
          <cx:pt idx="21">Kajiado</cx:pt>
          <cx:pt idx="22">Lamu</cx:pt>
          <cx:pt idx="23">Taita Taveta</cx:pt>
          <cx:pt idx="24">Baringo</cx:pt>
          <cx:pt idx="25">Embu</cx:pt>
          <cx:pt idx="26">Isiolo</cx:pt>
          <cx:pt idx="27">Kirinyaga</cx:pt>
          <cx:pt idx="28">Homabay</cx:pt>
          <cx:pt idx="29">Kericho</cx:pt>
          <cx:pt idx="30">Narok</cx:pt>
          <cx:pt idx="31">Kisii</cx:pt>
          <cx:pt idx="32">Kisumu</cx:pt>
          <cx:pt idx="33">Kilifi</cx:pt>
          <cx:pt idx="34">Kiambu</cx:pt>
          <cx:pt idx="35">Meru</cx:pt>
          <cx:pt idx="36">Murang'a</cx:pt>
          <cx:pt idx="37">Busia</cx:pt>
          <cx:pt idx="38">Bungoma</cx:pt>
          <cx:pt idx="39">Kakamega</cx:pt>
          <cx:pt idx="40">Nyeri</cx:pt>
          <cx:pt idx="41">Turkana</cx:pt>
          <cx:pt idx="42">Uasin Gishu</cx:pt>
          <cx:pt idx="43">Mombasa </cx:pt>
          <cx:pt idx="44">Nakuru</cx:pt>
          <cx:pt idx="45">Trans Nzoia</cx:pt>
          <cx:pt idx="46">Nairobi</cx:pt>
        </cx:lvl>
      </cx:strDim>
    </cx:data>
  </cx:chartData>
  <cx:chart>
    <cx:title pos="t" align="ctr" overlay="0">
      <cx:tx>
        <cx:txData>
          <cx:v>AMR e-learning course enrollments by County</cx:v>
        </cx:txData>
      </cx:tx>
      <cx:txPr>
        <a:bodyPr spcFirstLastPara="1" vertOverflow="ellipsis" horzOverflow="overflow" wrap="square" lIns="0" tIns="0" rIns="0" bIns="0" anchor="ctr" anchorCtr="1"/>
        <a:lstStyle/>
        <a:p>
          <a:pPr algn="ctr" rtl="0">
            <a:defRPr/>
          </a:pPr>
          <a:r>
            <a:rPr lang="en-US" sz="1400" b="1" i="0" u="none" strike="noStrike" baseline="0">
              <a:solidFill>
                <a:sysClr val="windowText" lastClr="000000">
                  <a:lumMod val="65000"/>
                  <a:lumOff val="35000"/>
                </a:sysClr>
              </a:solidFill>
              <a:latin typeface="Gill Sans MT" panose="020B0502020104020203" pitchFamily="34" charset="0"/>
            </a:rPr>
            <a:t>AMR e-learning course enrollments by County</a:t>
          </a:r>
        </a:p>
      </cx:txPr>
    </cx:title>
    <cx:plotArea>
      <cx:plotAreaRegion>
        <cx:series layoutId="regionMap" uniqueId="{F9408721-629B-47D1-AFBF-52E46B2C0494}">
          <cx:tx>
            <cx:txData>
              <cx:f>Analysis!$Q$1</cx:f>
              <cx:v>Enrollments</cx:v>
            </cx:txData>
          </cx:tx>
          <cx:dataId val="0"/>
          <cx:layoutPr>
            <cx:geography cultureLanguage="en-US" cultureRegion="US" attribution="Powered by Bing">
              <cx:geoCache provider="{E9337A44-BEBE-4D9F-B70C-5C5E7DAFC167}">
                <cx:binary>5H3JduM4l+arxIlNb5pOYiKB//xZC5DU4HmIecOjcDg4E5ynVb1Dv2E/SV/akkOiFVam092nXK1c
RJoQeAF8uPMF9O/b7l+38d2qeNclcVr+67b7871fVdm//vijvPXvklV5lAS3hSrVz+roViV/qJ8/
g9u7P34UqzZIvT+wjugft/6qqO669//xb3ibd6dO1e2qClR6Vd8V/fVdWcdV+Uzb3qZ3qx9JkNpB
WRXBbYX+fH/SruK79+/u0iqo+g99dvfn+52vvH/3x/RFT4i+i2FcVf0D+mr0CJnU4CZn4uFjvn8X
q9RbtxNxRBk2TKTTdfuG9vkqgf4Hh3M/mNWPH8VdWcJk7v997LYz8sent6pOq3HFPFg8eHqX9qv3
74JSWQ8NlhpHfuLcT/WP3bX+j39PHsDkJ0+24Jiu1KGmJ2jMV0VQljC6V8NDh/Uel1tHUxwMqlMT
U2gaP9D8QPMBh78wkP1IPHacYPH4/A2h4cTeXa/ena2KVdTeVZsV+udcoh9xHeuE6OvF13W2iw47
YsRgJiPokYm20XkYmLYZ2Lv7jdw/N779YP3uPRPsfve1NwQlLFW5+h68Iob4iBCuG0gXDww0ZTDz
SAhkEI74QzvewPPAYJsBvRi7Jy+YgPak/Q2hdb5KfwSb9XoNdsM66Js1EGtpt62U2BHSEWI60/ey
2/1wXgzUbu8JSruNbwiiD6t09e46aO6K18NJQ0dUmAYHMNbGgdgRi1Q/0gkVCKOJtvo1mBejtOcV
E6j2fOMt4QXG5CpavTsPKv8VWUvTjwgWjJu/VNnE0DCPuAGYErrmLb7ZLw9y8MPDuLSD49qvwSbd
p5DtvvwNwXWzSr7XRb1Zq38uAxGIuPsP6KFt0WccmfePTeOxedvS+Avj2A/MY8cJJI/P3xAYZ6uo
vktfk2vQkcl1ggwxsfvMIwMLnTDB9qLxFwayH43HjhM0Hp+/ITRugtXov72WhwQ6hQlCwEJ4/JBd
FqFHmBM2ap291sH9eF6sd3Z7T+DZbXxDGJ2p5PuqXL17PZggsADmGQMI6C464sgA/xZUzDrgAPGG
bQG2GYk1+vr9pm2fPP0N56xnsuk/QWj6+reEUeCp4nWFmm7cozAJ+dAjOj7nv7Guz+7H8WIGmnSf
4rP78jcEz3kPTtCqqF9R1IGxBqE3MNcE39jXYI3tWgMEFJNBJs7qXxrLfv7Z6jqBZqvlDcFyEpR1
8op2GWCCdCxGj2YbCHpkMopMU98gtZFc6zDp/ShezDMPk3jsPgFm0vqGwDlbQcw8UuVmsfaJ+b8Z
z0ZHDCNMzcfowQQoE1jK0LnBJn7NZiiPi/x7e2U/4zx5wQSlJ+1vCKdPgR94ryjYwIbjCPIKG6kG
/04EG/AThmgcEfvD3Q8DejFWk+4TpCatbwin01UQBVnwqkgRDO4NJH821vbE2AZ/1ETwn/7glk7z
EpsRvRiqJy+YgPWk/Q3BdQ5+6mvGDEZ7ARIVJmQjN2g9iR7oJsJglpMH1jM2kvdBTR0e0H7Zt+k3
wWbz+C1B0q+SoHhFBgJM2GhNs18x0kkMgR4JwiDjJ34TzH4Y0YsZCMy2cUaP/acYTZrfEFafV2Hw
itFsiPEwnRpMX/OGEDsm3hjMHgUhhUzg/Wdic9+P5nGV/671sNt7gtFu4xtC6ASqCF7XYyUGWG+Q
HNqBhvAjHcFzxNYxhYltdz+MF0Oz23sCzW7jG4LmfBUU6vvrgoMFhxCp/kTnQG0JRE4p2cs364G8
GJ5p/wlA0+Y3BNFZXaxS73+8rjIyMRQqbGp9wAiYxH7MIwRlDJwhuheszZBejNaTF0zgetL+lvCC
ANDda9oOBCwDTjEYcxtHaUfsUXTEmUkwNtZBh2ko9WE8L8dq0n8K1aT5DSH1+a6s3l2qSL1ifQmY
D1Q3QcjtNx8IO8KUMN0ka7AmOuqvDWm/+b3ddwLSdtMbAkiq5DXrt8AINyHgQJkwN5w0iTewI0IJ
hcw3GH3b6YiDA9mPyLrbBIz10zeEw7IMVKw2S/LPw3NQffBQR7oJk07jPuYR42OdHVvrH7Sh/eCg
Hh7Pfjw2/SaAbB6/IUROwOlZ/XhFSKCIhwNjQKJuYgpAZIcLZBpiLdAm2mU9kBdrl2n/CTTT5v/C
EO0f2rYHuPONv1mhDTVWFAkQTI9G244RAL4PJRDOMSDkff+ZwvRQPf370exnmHXR9c7A/2uXYp/3
d6+aHYVCbCSwgAjZdp7HOBIMgp2QYtgVTAep71/mdbfJ3l8/fUOLf7p61RwbHvOeDOTOrpaGEIyA
0CbkbiAIva2lD5Hfv/gPvSZr//DwDS39CVQJJnevm52B+pl7Z31jLO1GwsiY7NwFYDOIf6ANHmbx
+IIJLE8IvCGEPqyCavXuw6q5q17TlydHTMfcQBMmAYVAQFkQQTc21i5U96P53//5vw6PZz/XTPtP
gJo2vyWc6iKCKunNcv1za5ccoTEsuQnsT8UZuIT3RZwY/waph/E8ssS2Dt9Z9YcTZ08OWX2Y9N/p
8+f7afMbQkrCsavUe0UjGJS9MBimv02cMfDuwcwyIRf68Nnskge/5C8MaD83PXacgPP4/A2h4kAJ
9GZZ/jnzjIkzYhqQVn48XDBxUEw4KseJIJtk58QkOzSc/YA89Jqg8fDwDUFxEgCD9KvXtAoAD+AR
ODwwyYsRqKiB06NQcbsp59jsgU3p03ooL5Zjj5N5fMMEnqdfeENQLVSy+r7qN4v2O8b5v3iI9QQc
p1v/FaUpbJV1nu4xcL1ryI/BUA5bidNJuG09lEeg/67Km/afbpSHmT6+/g1tE1mDwkte0TgB8Wrq
92G231r5zNAJZsZErq5H8riIfxejaf8JRtPmN4TR+apQ0SFG3j2v/uzZfARlchzib9OMKjviJqIC
joPvNUYODmO/5lt3m8CxfvqGUIBy2CB4RRR0OLAgKFRNTfLa4AUbJnhawCX3n0lM4n4YL2aS3d4T
THYb3xQ0cfDzNbEhR1AjOoYq1tWHU4wExLaBRzhdtz/BaBzPPwBpp/sTlHZa3xRM42nGV2QhOMxo
GFDLKzYwQVpnN6rKMcOmwFDXsx3XOwkODWS/KNv0e4LIw+veEBRnd69ZIAolbMAO5mMtLzDOpJwX
DjSORxkZmSAxjuPFfLLTeYLJTtsbAkbW5evWWVMDEtAgqn5rjSEENaKM7vey7ofzYoB2e08Q2m18
QxB9XJVB+m4elP4ryjIwmyHiCjpnXc32hIPAtTEhfS3w/tOnW4N6MVz73jEBbd9X3hB0H6DyrXx3
PqjX5DEwp+FyFxNOD294bFcLsSOQfGN53P4zJ/dj0u7H9GLk9r1jgty+r/y/RO73gYZHX8VeVSvn
/gKyrQuznm+919NwJ9qk61rb7w16PBgCyx9/vjcJNQSG83WjkWAQg3KwHx6vORtfuWM1bNc8HXjJ
3aqs/nwP4QjQiVyYBJwtsBUNSPq2UCIGLWDkw10ZoDIJhPE53AH1/l2qisr/8z0eNSWGcDAcZkZw
ngxDU6nqsQnMHXCbYZeBHAC7B06bPd4Jd6ni3lPp42Kt/36X1smlCtKqhBczmF328L372cNBdpAo
cFZXhzoNDPYu6ObsdnUNIXD4OvqfEfO8TI+Sr41pRkuvd6v8LCijIj6JEK6QlavetRqz/5brvm+h
MGotPITdPEJectyW5idWscxiVctneZB7lk97j0o3LIbLqqy/Kc+/CmiS2LRPlkXSnoRVRCWOvWMv
QF9SVORSGSqYBR2jsqr8ynL77LIIjBMdpWxe+e0tT81M5jW9KUm+yDsPySo2T6I4K2Rdt986LSll
TPLESnF5oblUSS64kv4QnvlpXs2qtipk7FE1b12TnQw5uSx8KizN149d1WvSj71UaiLmDk/DVOoF
vLlIaWiZrP3MMR3movNCWfriAkf9R6PtkaUX/jfTV7HEafex1uvcqqlXWlFFcjmEmSeboDkllN1E
nDcyKsrQDppQyKKur/LQPK25uqyqdlU3xqcu86tjnTea7M2sOTEaJa7SwS2/iCrAuWxRmVtlhzJH
zzV9luru95Zn+KKNFLG1wchnqRuFlm+GiVOWYW+FA/opFK9OPL1UyzwwolMWat9EGH7VA9OQrNOv
a6o+iwAF5zwPbvJaIBlQv5FhOWhWicwbxUpiU5xHdqzhzBKqvjPSnMg8j5du3zVzEnqld967uJOB
i4ljuEVk03C4dRUsH436axcpP5U8i/v0tNR5VSzaljbZPOp9hI9pUzVnXhPVTuOJ4lIbmm7popha
iHjcafrclyysk4UQURbC/7bqnBfCnIuxUl/WORAJksy4LFRbX2HUqhOPuUMkfVSEx52uIUkD1Tos
SJp54iFPoi4STt20jdUHwbCgYfqB8cFfsDhrnKFJirmKjMKTetS1keyNqnMGj5L50IUwsQIpCyeC
ShpmwTJGQSrTEIe61RDhXTVpHMsw9u3M1L/0ZXWGm+JcTwrhtLF33SailakRsYVR9w410srResIk
yT1P1oEWSOZm17ob1bM2xIn2UcR+GR+7SHe51TeD/iEujepHhd3otqB67X6NVBSoOesxuUEsieu5
6ZEosYqS93Mv8zGSWoVj1xn87KoKi9IugjaVESfRRVhH/azjnWeZRhTatW6mVuPhQkbKMy2ElbJK
bhw3Xeh91lofFqShquIyDtgd10M6L5LGtHJSf9VYndmxoCuf+9cebaNqYbS696nWkuEz70FkDG3h
felqJo57wO+TkZfa12TgsIdNr3IKzk6DcDAuAzeMHc2LqyUNVe0ww7uhQRk77eD2tu4DcV2PK6ky
g3xijfvR8PhQfeYlwtJo47CSPITv+EkYevb2tY474vJWZX0ReP76Fs3HP//jIrtLb6ri7q46W2X3
1z3+atv9E+TuWr+NWmPnjycK7Tcq6+Eiz980/mV9ZmIDGRhO7sN9cyacWH5Onz25GW5HqT1901qp
Cai1ZBx8PcruD8f8UmrG6AZC5gwya+ZYZgPU10oNrn5gUKMMOTc+3gGFdKjzeFRqMGQ4+T5eHoXh
2i/2t5QaaMipUgO1CAfjYIxwF4gO903tKrVMDFVHmPvdJw29RZqrl5302sTMiJVgIzxuO5UNXz2v
SbV5Xxtlps80T/PcVIq07CMnSzQ3kH6XZsmMqkIE0tPhPtFZ5PLB/QCTz/0lS+smk96gm/m3qPLT
xqo8s1hwkbSaVVe5Bqqk4k1nmdznd0EzeBU8qNNImhUOb8OuC4/1CjWx7aGiwg4NzLBfKhEZ2MFw
rep1E3GVHMfI5FhWba5jq45QPlNs0L661E1iWakw72RYsO4L433r6I3hzbLA9G/azowslQTMA8YW
/iBV1+i6DIykO0s5y+YxKT3b9aL+pg1cHshuqKnT8NCUIeuQK7OmpLAEZYD7hacXnFgo1ZtZQfto
5gYgHM3Sj53QS0Uim0wbHE0hb4ZomtzqmUgaW0M9vwh5Lq4SYXZsVrklKhuZU8qZZaYdiz8oEKM5
GBch5rJXbRecRXmTJNjhNG3qYeYHOdM+cxq1gxODBXVZJfWQyJ5r+llPjOK0KJvIs2CM+GpQ2RdO
XaO7TMkACo6WUUIt3Ed+YPtpz2sMU9SL0zTs/UVPOtx8FEXhpj/dTINjEqdu0dDwcxBomb80RRks
M975x1nVgYwfaNZepU0eDlLnobhqRFN9wV49BDLqGT7zjJDYMDEq8zaJbeCCWpNe0YWx3SV+tYz9
MCutPHONm14zdaBPS+GDYm+zz0VkollHUq+y8ph4vcyYxq9Do4l+xmUZ5bIKY76KYSNf9lFq+g6Y
CLkmRatwZ+s6bCcrrkBtEt54854xK6nTVkkV02gGV0qYTkbCzgYsu2Xq1uyjasCeYRSeiTA1QpmE
LT1PWSkcpbwwtlidClAnjdfKtq9qz66VX2oJ6HHi/2TF0PuzQeNF7HBGe83SEA1biVDgfm/6vobh
up4ZWAarcG8NsQLbsE183ZdaiqE1DSpeOG5h8IvMTKJM+mU9RM7Qi4RYPvFQbvcqL5KvdVmHJpM+
WC+wIyNDc/o2ju64kadX+ZCS0nI1xk54iK/7wO/tUGgktbw0ChOrTqI0try21kPJG+62S9wMpJVe
3lP3+L+/huBQOIQQODsgF6HqBApOQRD/3uOZ3Kr3Sz/sfc9aP0Cd2OjTCPArDDgaQUALrJ0eE1pg
b8DdjRQTjkdva60fIIAIns4YgjJ1wjl4ZBQyu2sNMVYIMMIMaAQnikF60eB/y/G51wG/HB9QDBBn
Ac+Pg04CQqDHdnVE2IddYA7tirlFNct7178mLAfbSNOvfZ+UFzn3DIt7mZIB3FFpxXXVzFOenvQJ
+aAxYAkPWBHM42iwgyotlunQExtpdSDjxigWhl8ue2F8DOs2s4oCBECT0assTS5ADiErYvkxK3tT
euVwmWf1aQDqUeakNK04E5VVCPWh9/wfncionYT5pzxyI6uKo0YyzM40baA2LwxfRr5xMnA2gGmO
XadU/pVeDT8a2gRSM5JUZhmYegkIZA5a0XJFU1iZr90SLZn3yikgke6g1q1l6nc3ojBPvKStjl1W
9MDKzXcwv0sLlTqZezFq5r3WuZYYRo8Pp9exy4tzA/WmrXdJ4rC283PJ+qyeVVr81eVkkAU2o0C6
mi4WPCQfVJV8cDVRzAKvvSGFEctWd/Fp0RnqOtNC9kMDr63i5QXOOPA9zyKpC3RhqJY6KnF/1FQ3
rKaoQ6ePy+SiZTme6Yp40gwq0+4Y8S03N89zkhigulBslQTwC3scnapSgEZ0+8BqhtCzGuWHMo7L
YR4MSWqxAAsQH2Ht5J4ALdXpnhMYRiH9SviOqI0Tt9NzqZk4dSLagZ+ho0giol1HSerLKiU/wdfv
5mYl2rPO61oHZQ0vwFUNlRV64Mbhrs8ssyPgY8OG0GmNLJFrjY013M7igjUyhUXqssCzoh6DC03S
DxWCkWp1cmHgvrFEXBGnaeqrDN7g9GG0qMP4S2QOXxKUFbbSFJdFRTtZVyaSXRB8U0R3z2mqhEQD
HxZpl1d2W6sPSsWgpurc+EbrSr/SfBOd9wJEJPhiul1GJFzFSbXU8qSWNdVCq/biC0P3j5NAgHrU
4Nh/pgOIRhDMgzDqj4NU1F/hGEEXOUkkUrrMEj2ztJaDP8/j0Il7LbG72GTLOAlhph4vP8ZuV1u6
SqpjngY/EXUHu4rrwQk6dNu6PaiijoNHrWfmLCcin6cRjyw38nyL9Nx3YHvFc9/vQthjrJIxp58H
iCTY5pC1Vq9337mns+JrlGdROk8z3uu5xXStaW2glK4acAxl2hLfUVpTy1jpl5Whh8dFY7Y2J0Et
dWQWVqc3HxWJIjsDZ1GiuM0ueTe4oG4j7aIMsSl9L07tgvsfIw9cqbCqC4t0WmppXjLI/y+UDaMc
Ii6QXDAh+kU5ZLp/r2x28wE7uubpa9a6BvwKSG6ARgF/h+wE2OCMqw6nw0HfQOxtvGlmS9eAcwJN
gmMEF98jUCZbmgYqU/iohwRExEDR6Iz9LVUz6rRpjI3C0UyEwLYd75UGfbsdY0NB6SGhvE8JTvzY
ArPLkGlXxkstHdJv4RB31QKJKD6uQk93EuSKY2C6OYlb4ghXO617cgZlCZWF49a0IfoSzkoS0KXZ
dp4dd3E4qxUhi2aI3HMtTsWSek1zEtIgmZtGfcob/TQu3fCHxwOwS3XSzNpUi+ehpvUWTXh6kzDk
LX1kim9uEVDpRW69wBr43EahoznV4sCu3IQ7fRZHlWy7PP9u5FSHmTTpojBVtaBDqmZVVc47JMBF
SUnxWUXuwvWK5kQL4ebo3GgDS4uF6ZScpd9Sow9lAMGHKy/ExoKyzpWiBAlbN+BsRTmE5WrDv8Wp
ry26xMvAeBcfVW3S2ZDGnRT9cJ3pAbK1oMK3YdsvCpRcV7imH7gb0RMjargdtKy2gkZlsoRfu0hM
kVluyJWVlnFj+wqXMmqKckZbgVbgTJugk001LwbdsM2YCEskSQI+oF+cZzhvnSQ0fCseiivXRI2V
uS2WbU2KYxNr7SwzBmFlWg2RSvjVjk8EQodOhqvGaTX0o+h7W4mSyUGhq7ojl3pM7nRR+pK4gS/7
wrCQHl6oplvgsjhFWXjsExht1fafy8rDC9Bu13Xkgf6IwNdMDHBTM3GmcOtLJfg1WN9XDKtO5n5z
7jPtODNANyBxAv4AiEhXotT8hMvgGBzBj6GmfJlH2lfDwINVGb0MVIIk7+ip7qqF79FL3Qhh0bNT
HIM3Y3K1RLBvtL5f6PWwyNVwGobZVdvU3zzUWxBTZU5dppFjFOQy0ApfZoZ56nrpavBiUKUNPk9L
9bWm6WfwH+w+7k/bDAcSEvY3YR45YHz89GvtriTJZRq3MwJRySrXl26gLTGuzoH1nYD1knL4gYZs
+FhycswI4JhDiUTGhFOUFUTV4pmKTFvleJ6RZYsh5puMG90tTAssknNQTsdVP3yAUPcMt8Zx6ZPL
qC1/iCzovlRGUC5ISP0LjbQfh0T8COCHXCyu+RDYrIpLRrwOwqpasEBtUzm8BJtPb5vBMnBYOibq
0MyLqbaoRYatvGHJrPM8vAyj6LuJBjHL5BX3T3Pk97KrwCTU1KdOT+Yx6x1PxzMtYJclBIfzqmpk
p/AJJsGcKN2mpJyhlh4HZkylzwMb6+YVASPX6gcGlla6SANimSpZdhR8t6oKTgfXUJZHh0Wol4um
D7/3NexiN9QueZTcFUkMjmwzr7voQo/j726lH6dD+FMVEZg0FZv5DVmCTWDhTFNgaNJ5aYYLDuKg
Yt6lYlEtsxx/0ElezIwgryQRflJIpvy+/oQDdV2qmGcnOddY+N9H+d1u/6bMpshkzK4gDCWov1d2
63OQv7Tc/fcftBrcvyB0w4RYGIYwFoheqE9fe1Cg1SB2JiC0B4oVHChQqGsPCpKM6P50FeSNoC6J
G7/SRnBlrknvQ3UIrtSHqj+T/B2dthtgg0unoDJ+vMp9PAkE2nK8mW1bo+lpGY1RtVB2WSZRMyzz
0rd96p+VhbvcWpM9KapROW77afekoBaOwhUIMLsxarhNCoLsZlg2RSiN2lh0CmQwJHyyKPz0z8iM
M97Kg9UtI23SAxmqe7bfaFavynnO+ex5Mlg/MB3AdZuOSzHE5kY67rfO1mTpNPZgZ5elFdrVIrfz
U/7FXTQOswqr/W4+BLQfyj73rCU6tJhg9mxT92peV9FIvbKD885O7dzywYe0AitZpo5+gk/AhrWe
n/K4IZ9FEJhimygLw4GWHRCNZOtgK7XHqVJbAcV0rk6epza+7Ml2AUMQ+ADCyODl7xLzG8if5SSH
nFHE81mfGt55Uyq20FDJl0OEuoUx4E9t63a2G5fxAer71leAzwxhDKhBR2JCXWgRL9o6DcGYIRCC
AhcxzpYZuAPPT3KMX08miSGeyIEdoAZRx5PNCoeLY6G5cSg1EMlWF/uXRtF+fZ7GPth2iEx2asz7
rM8xECkhjSWx4x1HVmmjn+Cg2n9hl+wBbofcZGtiN+g8IoBcd9vZ3kkOJME2OYm+mU4963oZn9NZ
sUIObFOp2Qc5Y0TmuSWdbNKo6nojBV9VNjO16k6xE9qeUyVSYelKLPvFoD1otN8yI97DFxyu56Nw
EsmA/Md0szSh1oeGpwLZWu5VeFle92fm55g45HN3o+Z0CWbNLP2WWU1jR1+TUA659OzywI5FTwUS
uE+gRSAhQ6EcgY/tW4KPmEXQ92U6jgLSmctyHs2TU20ONujZgQ31dIkZgUvwwOeCa4cIYxPm0Fzi
A2f6gYQ0DMDLCtuwYtu1G0upC/MYS98J5wdoPuWUXZpj+9bs3MjFFBdAE932uQVZFie68hzTgiTu
eXzNOqB5aCuNG3V3JwFJuO0PFC0EMaFWa5ekxnHU9XUAaV1tlYdffMgglBXkkL3WKWHmaCAHNhIa
2f05iuNG25pkMSBaNQ1Q7MBjmtNPTWVBgNzOnHQFMT/w8lpbXcZOqUv3gCB6Ku925zqBlCmjNiHq
Ai6b8iQ4lBDQ/4HU6nkQ9y8ogRACYnAFKZ+wpk/aGPJdgGEP7ocZWrTqITNwh2gDeY5YiiQ4MCu0
d9eAE7GmKCY80fqVEZYGUKTz3mGLYaEsY2me0Vky82zDyeaH9gwaF2oKoQH5StBaUIN0X4S0DWHq
uj2uKFAsHXHhzs3ZsGBO/2WwsB3Zgc2d55d0347ZJjfZMVAkUSWCALmmhUR7Y1ewlhmH8NWn5+ns
W8htOpP90XcpXD7SAp08GOx0WHpJeGAme6Qo/Dze1spNODwURtNECEgUZtHPDGMs/cDqO+N0Rt00
sxIOVRbx57yCDBAzpOv5Ti6aa700Y5mXkM2kpSmbKL0BX+acJumnuPQ/BzE6dV0ya71DUv/Qiowc
tcWrAe4gKTOuSBD+LOm1z8UBafBUj+6ux8Q2EK4f9tooZcOlt0hnzaJwxHEyOyhZ93Hl9rpPzANM
/LYpRzolRMldaWIJ9UBOcZnOQpuDTMe15X/CXzJhpd8gjXhglnvU1u40J+YCxCtAo42CPT115/U8
maN5vvQsiJEsn9/CBylNxI+AIixRlECJzrUv44LWs+gyO/bsg4byASEwFTtKsN5z75fUKbw5m6FF
Yt0yJkUhByeZafZLxPcWhmOxxvZm1CAbjBsTplapL4k2L9Aic70DSB3Yj2Iiavra1SEUDzQ2+5HM
6ayaH9yP4357RoJOrSk0qMFoRjlA5/UK/6SF1B3DCpzme7FoFlQOlhfYAnbIQeG9x6fb2YtjnHl7
GaMIfiYiH4B06ZAZVCG1H8F0lI2lf4kHGVyOFs7o0UUzYRc2nxfmARl4SHtMA8we52rAPQygsN05
dqLjxMpOmuPGCRfFXNje5+dZYpRRT5aawjWezBjTtHjC+l4mNJEKIIcJlVq06lVol/zb80T2+B9w
/E3ABZRQygRW4/2ktyRlVKRZlkBeFla1dyDMMFqmVCZLfwHFbId5YZ/Sh+lAxa2A4AgcOp8wQxS3
RhYJDoWHEtJylm/pnpV882eBVduDAzVqwcVBtT++c7KSOzQnzMF8WkBdJqykfjxSTC80q5L5qX/S
L8gBObZH8eyQmqhi0qRmUHCYXq5DVjj5oTeXzwO2lwDcAA/GvdBNqCzY5QIFZV1lHVEgkNJLCNMv
ovKQLN5LAkoD4NLS8XdrzAkJqFFmUIsLtTM5/5Kp28RIDgirvQQEhJnGhBGUhk+0M1ckTYsC5lD2
w7mGNIg6Dwccrv0koNgcftzNhCtWJ/q50EPfVARIhEqXqlXAOdh6Hol9DgHc2/qLxmSd9C7wSYGA
RlpbUIolDUuU1nCiWVT2kKuQ6hLb4PhcGgcE0b1v82Q/bxGeaGWk4BfQEx0I87PatJt6Xp0KJc1Z
4GhObsfntZJpfOwtIXWDf9Q2srLj9sTAL9jqEBWBSzmhugOCChONjUzl0Rrsd8jj85POrW0R+AeW
eFzB6US3SLCJhyDKDn6crISJUlTN3c6E8lRsifSyZ9TKu+HAhPZpGBBL4xUZBtTpw70ku7wVa77R
1Q2DojELzTiUEH6oQShCevy4uQhvorMqsppFY3UOH2Z5JoPZQUk1UngyYQpMYYxnJeBMwu4I3F7n
CeRMfRlA3SFzAuWYCzWHVNlcp5/+Wkho724S8APycOIBwW/ukcmsFQ0DpddQPWZ8QzNkV9miZnY+
D46rG+8YwkK2bpM7Y1FHkAOxwm/dXWodspDG3156Om9Q75xSA06RGpO91FKvrrxi8GW89H9ksw5W
ubabVTX/Czbt+K4na/yLljnZVG4LmUkoKId6EruxiZgbELFAy8jxZ6alIKU2j6GGQzaJ3Z7ml/UN
FHC+ZFdvDWCiAsOIkEZPsS9N9/+Qdl3LcSPJ9osQAW9e4dqy6Z1eECIlwnuPr7+nqFkRLNZ2zeXO
00QogtlVSFeZJ08Gu7oIbK03gPc5trFod3LoctwU04gIrTEaEoi3Jq1TSw04Jl69qLkNbqK9yd6y
1V3zco48AMTH18kLncQzElt85Okz+dNfrnolmvLCRhrMppnDRfRLb8eKaFt4wyhDxoknrMxMt1Zy
KE9c5IKZ1yoMd/CTq8oPvdyJEkdHNqp483bObePIuVSmwgKbZ8ikc2S9pzmrtGnWAsxilJDYesG1
6qGnvMOr1272MffBQsaQvt4iRJgAw2C0ly51AQQ1qIEiEYUVnf6UuXlqZ5WbA7WUY5LCLRF4nAnl
p86RQqf73aCOUrpVuJMPfPNhWg+WaADdSCrjtDbN4RJpgYQER92UpxYvQmVTnRr+Q4MVwOHc/8qh
VKfUhHbRJRgJ0jYgbzOAw/HONk7ilQhUt4ua7Z5fHme8tgly3jBNIFrgC8mPWn3VcUj1YUwFWKaC
hmtWd699l8lAShQvWjiLdpRql03bbjnKRPJPykw+iaUsVKimuZ6AgXh/2cidr2zTTetOXqRsGid2
88fvyANQBg8HjDAAukMds5dKaw6Q85Mc3PD7zYIncIekRfHUR97pGB8S43eAYyOggpyNbG1b3+nQ
REvbCvABqC/etKnmaHXFsUaGTn4SQUWPJqgmI8RoFXQy3JIHzOiji8HVSYY3Q8KtGWgMG9D+L02v
qlYAkVCQdlm5Xwu3cyM6mA7i+WuWGAwMArYLYycY3M8XFi9huow6LoycRkztajzJ0a10IKFY8jAP
UAyurv3kZx+MQAGQFqqieJ+pyH4oL6pkVQQyGyOyoR53EpAuWeDMReYto+gmUemd10KWXsgSDkla
bPKXjnNhWXUzjzhmUzRe1I7OUA+n8yJYj02c6EMG5USmRlr6RCS6h4ROchPMAJSO5XWe6OZuMjl6
fzUlB17U452MukdLTxcEDUjNk8rPWssR85ET8dif6uNgtFGV+IpNhk8Vwtl3heaIwO4kpukYiohJ
jJ/n75EnjbIvvRYqJQVSzI7Dy3Yw7bGyjWyfDbsccwPnRUkcWe91wpUL7qdWHisNsjAGg6QMGaiF
CYzBAcDI15CnpMIhHq7QJlwqO5jsmvNu5KnMe6a6ko+SdK9L07vKTG6mHhV32QL4amPyr0PH1NER
U3kJIVFD2v+v1PS9RrOSmdVBrVUGZPZD89SOGL5tu2wzK+pJN5eGk32ybxi5vgxciQYKKirfz4w0
LDOSlE1+ilpy8TyabuaWGwARbdHPfhan8Q4znt0Fr64gsfw08qW/konhrM7Zy0ovIFCQOKc99R68
WwiMtl1vgBLE/GS7EbzGGx6UxRkBjuoPqf+NjgwyNiBVQRKAhFGkNHkY61rNA0SKTOpczRyzzTBn
IZDlau8YIVeZmZ5AAY0EhkAQOOhKitVooZCSwIRZ4scZMvqhuhaEzi0DADCBSHPzGHl/gMx4HDDP
DHrTvaWbV5IWXmBw+M8YzX9thTPVbPVrKKehZYagKwt+TR81P/JJfDNr6daqldPSKZvzZsw8OHoD
ItILDRRo1BPHSNPR7PGetnOMdzRja4dD658XwapckjFGMplH5mze9XylTRh30Ds1fs9E81OOFLz3
e1dxZFtEA5/bCWHlaGtp1OWpgTyLBdo+0N1u111WSExdywGsQNioB2O09RvO8RgvDKDSAIvGYjQY
Kd3Hl8s27zQ1jG2jsLRib+IZN9iS0BoXo9qZtV0OyfizEoFwdsdoASoz7dLqRQ0tFLz6IJnuOb+H
+UmB7gZftQKU+XuH8NN1512u9Mh+Ohd41D2MJfNJB2p0e0AL0D+1XJPnqpipEPYj4e2KsswX7EYZ
J30vS+8FmeA6uIaz8rPCDtzaHV3ZDSu72wj89xbz5ldSKTfVlVMyByQEZLvsynwQ7zF7EuvOVWcb
m85RD8JV4cxuipesF+0zx3TMlhMFmXcNvAoGuzDCpemU+TQYTP1TiCqC0B+WZ2xL5khg++KVCKLv
q8+J5GEwqxiHbD3J1zG86HSCk6duem+gjSK74jZ8HR8rw0EFc6ceeI0kpi9aiaeCkKJW8dIU+LJR
gBmoGAXL+Rg1nbtMzxy9ZSYU4GA0FGCdMSpH/n110FGfMDiGaV0U/8vFM4DAeegnl4R1wwFwG5Hn
IRwc6BKwP80m4GS5rNKEgULeX/G035iaqX53uigUbPCGn4ExhuNYHG0v4sFuLi4vzDKj7EoiFeOs
cpKDhCTWS2nXi+l3g2VHxmWkmwB07sMhcUtwWnBumfU9FdBbyRoAsKDroDRWS6XOqBp4B9JGUuOL
+WSYtoR3LLnk5ue4K4DyVw/8tiAzYVtLphQ5yTIMHUm42cEvdsFbMm4wHrWpyfM526lHoBO3vCyC
mUKtZVLaa83pMoU6ihOD3x1n3S/LjfyQbzOX1BBFPwrtILiPDgUwLFyfyNLntWzKOyVG28hjh5tu
UL4sb4TADnQ7ReW/8dTZHx6E/bRpLvqX6J7X22JG3LVo4q5XplRbyoI5Zxx7dEYPNRl3EG1g6R1r
k3k9vCNPqcg10nnxWh5RupW8IcNIWjDh07be5HZ346ms/XpjuuR5Pzf7im+txBrPSaScRRw2WoAQ
i9y4t5UMp9R8wbRrJ7ktHo37yUS005zuYjgNm9hvOW8Png1RriKWJFThSYSNiv4gJ9NlYuh3ZumZ
zcDx/qy4ur5YykUEIJQIpBgfspol25CEYysDDZXH/nmvwBaDkj5hP0Iso8TMLcYWF/LS6MrLXNfs
Un2YMdB5XggDbY3+HrpQ/0ihX4wj6II6XcZhSL0kC/wgPRAzJMUS7XeOId/JXnpgaXmvNlbT4pNg
yudFatrOg/yunoDkEHwM6Q5ZG3XYdBueV+cek/JzWgaCKSHAMcnDOHlaCruf7OJyeRlsoCA8xROl
m3/Rryd/9otFkBEIScU8+RdYYLpI5ox15H9KKASv2wzo1Wub/AoTU4k98hITps58yKNrk4IVN1JD
uoq6dpB0EGuosZ1r9+d1hmlpmIJHsALzPbYRfXYsuWHkUdrC0irjZTIuFhOsUG1lyxgPOi+I1VLE
xokPSZQJ6HkiD1pP8pzSBpWE119IjxLm3B+N1BZ+Tg5wK3aNWmXh5CjAhnYu2tLu/G9gJZPAAaPX
jtGOPzwEay9agTQlAeACKERZcq3hqo1G77wEZpKDniXYCNAHxn5aKh6qbaUFiQHdbD11b6JbOm0j
As2JbsYd+FB8jLdzJDKj4EoiFQUBjpCNHlBngosDsDJ3MElV+RVml12CJAns6FBH3qLbnRP72q/z
0nnCiQ6v4pJQdFOukGTHSJqHfFZdkIkYufo6gZykWe7OC2MaxOqkVBDMA7EmDO94glQPGfB/abgd
rNk9L4RpECshVNwT0Y/UspgYRD3eyWLnj+qyU6LktRnVy/OieOehbE9f8j5pBIiqTdGeCs2FzrpZ
zvMjXJ2kLG/pMFo1mP88cKZfVmcTuJi2kbxYsvVt7PPiAedgKlW3n9Jp6FvSZ8XT/RBGuzppnVaT
OF+KJ4UKOkOnyKEKMjC7rE15OjQY+0WeUkR1BGBhOVQcQ2MrBkplYLhC2YweQZO1JC8CsNLYmOB2
all3M2XemAIGRUpOE4d9sA9JVHyr9SBSZ1AF2NmYbPMF/XAra1N3HqPeO6+BLOCOgQ1bfw9FuavF
bAutIiZlXjS71sluNT/zBU+5EO5B3mGDmPACxBgWx5D/i0Z+iFU/u41UkMECueCE6mY4GoMdg3zD
J80qPEJRhAS64l/Eb6J1X+L36qzk2le+qs0CsK4UECrrlT1bgCtazeiE+ZUFjH+3gCir6YGpSbvr
MeNYOvuZtJJNua5uBtdWl8MiCGKzA0tFMznRbQp8lLEZd2rq1ONVfyWN27H2+EBfpkKBoQzJJyZ/
wFvw+eS5XIXdSEJENQqV3dSmBKBWZnigyOLYJFOhdDD9YNeRDB6E9y+/uuTBEDLBiDGgkR0NyS00
T/SgUJj3q96AxTJfUSsioGl+w5oViXQDnLgABQHCQ9dZO1XLCm1AkXAon9WptAfRcsA1EtZgUZlm
nt2wcsG1NMpEg2Jp9SLFMed9eCN7MUbVMF1+Im0ZyxV8jpWyvt9aGmWl5Sh2sT6hhixfZMfFxzD4
7+IShDEXqi2+6kinNqkPooTzUokN0uayFkrZaI6n/VDMENrllZNaqa2OV+clMAsWmBzG4LEuA2RJ
J0tJtYAkaMQ3i3bBdXNHZlJJCt9CUWzFIRVN3kOadSiQDBpY8gSiPuwD/mwJVhAs0pLhu7VCOS6b
3OzazA66MuRNTDJdHCifUPMHmy7AKpS3qUehkMKQaEhjBxtTtQFJhLknDwWOphZ2tK+3nOtkqcla
JOVk1ChY4iknh/PaB9lRvfG3dRqAYAbSyQac2A19jfMJmVn9WiaVLgn5LIj4gkD0u8Wu3JLusgrM
DYhsbOmxvI7cDlWR4jQfzS2IHfglau49U74NJKpC0JIvCroLxQFjwoGgtpf9HOOeCWaEp0LcI1M6
1NeFIobR+5F7L9hP4Jvaixf5dXvdXYV77TQBFrm0ttl5+kHeWjtuzY2pxCCKMXVCXWnS6IsiMRJN
Js7nT/HpPWy/WCcDJRk8AX7ML8Kv85rFVqwPgZQrUIW5DroKAuNQ2sXL3dRoex0kHv+bFMpieqQ3
IPWFFGCdnGDZ571kSyqn88f2OavLo4xkEgHy1DW8ARtX3Qd7Yxunbg7D1O3Z7W7qSxCk8AyT/Ena
kyLL+vu9KBtpenAPtwkOpgdXuD0gwW213cm1zslQWSFwLYcyBSXEAqyWTGXUYe3MvXWtyvq+E2Z3
St7ienP+a7EvEiMZMloukvqlzg36ucrU/3ibSnbln2icO4Ot2qlst0fU2q/5sBym4q9EUlE3as1U
nInIJTf8dhLcPOKk3qzhKwPd8L+nokJt1RlanhIlnKLhCL4mu2ylTa+Enq7e5Iv2UGnKzgwSPNm+
E+TXkikjE8EjIEZ/rHp5glMBOPWY9fZyIGiEcsBz2lZ+NtxhIrYDXZ2YMrsI5U9F/CN3cptf/X3k
I3PyilN/VTnzVuUgkVgga9wwABdAOGsYQ6fOOQqhoQFYiHbxdvFRBtoohwRvuGujs5dHwckIVNVR
j+1lcsjdWnD0U8kJlEx3tvoF1ImT2Wjquib2KCEgR6Odttte5dSa2PcKpAO2MKjg9KLhoVZXdCOm
+JCQ+pOLZ5VbX4CwG9OR9a7Yj4+8lgTzUCtxlF9rilA04NpgG/pOKi4G0MRLL+dNnunHViIoP1bE
c48pB6RrcWNdh/rkSKBDzAS0LFGqd8/LYpaUMa7y9/ooZ1ajSZfkE9RE3VQ78M1uzV1mA4F/7DY8
XCbv6qiAHi+S2Mhk3nsSTyZIFHPlKtCvz5+HI4Mu5ppqMk8SGdlT5kel2isgxepbTteE6R4/roye
rpT14h/LmoXeK/DIRS+DE6NZCGwMPf39LPR0ZSmNQtwT6x0d4XI2HAFdhePiSgUclb6Ld+KT+Cr9
6H8bj6TzOKLz0DZecs3ldiCf/0tMXf0Oyk/rUZFmE8GExA/xCYyoB2Wbb0AqNWxTJz0WOkn+9vIB
k+w3EyfnZQIG1ndAebDUEks5ek/tMewUPWdX6DzG3p+pSxCNoR9waWyIF8tdwR14A+jswLs6OuW+
wglY2ZJwIIjgiyZBAvmL6aqX+R3g5zcNxj55KS9PeSnfkoGa748rC/p7VbtrsCFB1Dn+kikDPMEg
0kEH68sMVZ8b4OYk89WRZVVuoye3sdK3tpKG3nlLZN/fhyR6lKqdgq63CuL+f2AbxBEUJHh3krdZ
HaFanoP9gHd/TMMEYJiQzqMkQk9TNVJXa1oDiSBGuUnV9LLVeIMfPBGUToKoEVRx5FBjEDildCyB
DuLcG/MLrU5B/n1V2hFbORWxjYI89UywwtnjQqiV/Nyp3ehnfFfeoXLHh5ozu30YQ/h7eZTyhUpU
YsoaYgkB/XF+E7E74gasXPhk6G+gAQhInSNvebAc3mmpYKfPlToD5AbyGK1PfVENDk1Qu+hDxy7n
Xll1yfUBqUgXDdhYopNIlz6Y+3bTPapoYsrH3OfFOZ6OUHFO6NIiNMiRlkGyl/aU5/eco5yXgLHZ
zypS6tFYYGqQ5DyKrzvlRrmRUOIFjIpM7FngWsKE6z80tf8vMCfWLQJgKRqY0aUhYmLSztlCElhF
bbZKWfpB2Lt9IPhCfXP+fMygs5Ikfz5esFSNARsjFBRKc7mY+WFMpm0F/kxLjp3WlApfbEde7Zh5
qSupVKirk0JTyu6PAVS7FE873Y6cBGV6tHSM68J05aO87bfnz8p2kyux5GetzN3CbhWjJxmLupEz
G1ly5ia33ZYgTtA2ip9lmw9h4h2VcjGVPFpyKxOZBV465a8o6ThvZHZajtWDlolHHiY9KSOQNW1a
NCKClKri3Fa2glfMtkS6HU60D3KbS7PBPtVfkQplFYRTTerfWS+AUwIFn6OUOzLmD6iCs/w2JSe6
5kUcpvf6OCXhw19/PK0JJN0gOiOlopMZz6PU2AnmBM7rCO9glD3IWZoRNg9EhIQQd4e2mnM4vHjn
oHQ/xNIgrQIXsT2Y97W8S7BtS5i/VclYXRal6Y0W5aFFzFrcmBvJBQsKGJiaxxjQxMUb0TW5MDmP
YHZQW4mkFD0xBrF8P1f71qFE7OVYGGVjF1Lgtn6GZ29gQ27sAlLL85a8G6XCKYCmRSKQ5HXCfozG
/GFiujvidep5VqZQ0RMjU5OMhgVxHtha0l2RHDXG3ApWmvy79g9PFakgCqJo7M0iimIFppebGAHq
Xs8rO7O1hRXZ//EcCuU5rG5S++FdF/0AFESDkz4M7vyTZI+6q9duvPjFTe429wrnwcE6G/paqCDi
P6DOKWXJVRjxe+JlBhV2CLyJ2BvEORtTBKZRwHtKdn3SfREla5UwINWDzs9/licVfG6RLz7jie+0
gI7+i7SOI5Ge7QsrLUsLUqz8M5AWe1K9sYBXGTFZJB+CGx0IoMfzp+SJpJxiWyMiJOSQhYwObLxP
sHnpvAQmLhRB5T/3aFAecVyUuJSIiLFduqcxMr0ynp7bPL6WtdEBT98+AoqywpyfIGs3sSmpPpYg
dZyfQayLfhyvfwXlNYNqkbJixN0GQGKg1Ts+BiEoNYMANe9cGe1G/FZDdC2S3P0qWwj1alkUki38
6QDFnp7gcxJGydy3Etf6df6i343t3BEpmxjC/yjs6JSaX9zNpxpzH+UbSTt7p9j1WAqExpvu5g9L
Dm2WwMlkOMGt2TsaxkTAPodfh5eLaoFQaKs1dhVB+WrNSzFa4kRblB/3vMYN+U30b8bor4k9NVhU
ptEVQXQ7B0wzQDniLnZV/bZD3jFK35mYWEuhHHzWGUWUjEQKqGBH+VacLP/85fPOQTn3Trewx6tF
7UUCdE/Twe79ZPEon5gRZH0MyqGrOsbr+xpTRupGQplY2U5b4wJz2fhqiIsbzT1/JnIr574N5dwB
ZBODcMattY3e2XGr2kBeYn1NfK2Kt+dFca6PLgXW8lSAfQQn07N9qTTP8fIKOtSb80KY0Wp1f3Qx
MGgCY8BKBmKQYMWfnsKbZUDqSSod4lUL7VCd6d+xirDcrKUqhAdHRjyhx7V0eRITDL9j2wCIJSW3
3CcI/h1qt8Cv4tHgZA53JI15pSuRlPdpO2wfUCOCcHtrH9oTIbaKLlEVA2Litb2r9vlle0g50YSZ
w63PSX7UyuXpiawtGTG0ZBdvwxsVZCI4pS85uk+IRCroKe8pwdTS1Tkp2+51A3RRhHIirx8aS7Ez
4amZCa3kxEsISIj4Yg8qkDzg1pJAA0TFykJTsQmNULwC4CJgXgeMh07qYL/OgoGv+te/GDggofGL
RGBzTSCsUQIkS8LW1ylmSTAEpLtAeIFlpwWZEubbQPm/Tw5Jan/LGWOcEN1LpDvYifxZ3DzENXaA
At6iV6dcO0XBbZ4/nbdBplauRFBaOSmED9SEoefhtZg+lP2IcubLeRlMNAKW0P49B3VtAajHxzTA
hyIcPljw2qIUjVAn4n/AtY75qvwY3ylOcADZMRZNXvBemsxqODaoYUoQ6CsVBZjPF5lV4BdLF1xk
43Zu2trdr/JHe98ELiAg6k61y117JdryC9QVxRJ+cVUikeCL4qx+ABUphK4Y5DR5/wHhTQUm79a2
fEJi1AH6MmCp3wJARoxBfbAzutrI5SRm9oyBZcRSH3BmgTGL+gRY8qSmSgDNBePkgZBuZCjgEdoN
XoOHHRRXkij7rwKhDGMiifDfvCfpqSO8E96EzvQ721icdjjTla/kUd92GQRsMS5xtVhL1QBXPgbP
HPUlf+HLx8OGCLRIUS4E48xn7ekD9NdLGeqrXiiv0V2zm54IwE3ei2/GpbrXLhfwGJFxEuGniaVx
D1gMim5tvVvAAVZxeU2Y5wXzI3jcdMRgGrQlz71Qd8QpIMO5TIXFNwXeN2Q6hZUI6hMGw2KqjYgD
V0PVSA68eYvtTOMM15qllh46nAvmyaM+YRthc6tGkk7zQntKMNt5k25LrzhGx8GdXGNwFMwIVVvp
enGMfdSg875gC/Qxw5Ail6mcrb+rw1OmOoRFFkQafgxBLg13kRNegyzVEa6zLchcNsbd+cPzPieV
1AVR3i0l1uGCHgNrY7uK7Fas+s15IewLVrEmEvsisQ+MCiRLXOpaLUJIrAhgS9oK2e3S8jIcppkQ
InsMwYMukh4qNaw4qC3cnT1Pz32Ub4bG60vBFQ2wQzQ8rsH/8pk+pJFQvcpsFHls8pJkNvnD6Bl+
idjfuulOckgVX+AyCrBv8EMcdYNNmWumnuAGBwCkgiDAerGmt8eYhylgyDHhYXQNW+GwkYYewmsb
QQt6wr+ky9rvvil/m3XwViQ5p2DP0DqCQkYXE7yuGPejjlPLgjUJCVj1FBkc1TIWMoft7rzOvadf
lNvEHhxwSaFa8z5T9fkL1ZWgVMEAR5Ucra2+IVyuyqN1WjaoEAFHgwFD0MeTJjjY1rfWsQldgRMa
WP0BE2kH0jUw2MJ7U0qCZcFpvMSIRRD20N2lXot1EYC5OvMrOMbnO7FDpAWd3/mTs4LtJ7HU7Ybg
oSvmCpawGCP2wl9m+eD3OTYUg/4nTA7hUNsiplYj3lAG86uujkv+fW0TbRhpyQS5VoG6afXWyI+c
k5Ff/uWbriQQ9V1JwCa0sp86SCAzvv2NhCUApms48hPpTIgH6Z8NV/+1b8YqVn26SioUjZWiIdZB
oH6hg/1bOwQ7q8WsmoAh5hFT05zzkT/35XxYzYts1RI10NF+Pp84dWOVkhv8D2xVAoFR8EBIqCRw
lciPgekPuiO3XBoqlkNDu+evaLoDExhyp+sLRP+hPQ6jHaESJXyeokj4OrAdyeOcluGxP4mkExux
mqoGK/xsBft8N/pe9ZQXAQS8G3NXYZfaJr8Tj+lrhpXsNq/Py3oTfJJNmeYwLJXVkIxYOMj75U45
xHvjpL0sL+oV6S1jU1BvY+f1ZewGXvPKFc/80ODrwOMR1G0qzTPR6ik4mxf4czCZuc1d2jhDfi+p
jvw7J7tQbiY8IrNtnKOYM/1WMR15nViO6UearTykfofSy/b8x+D9ICrtSJHFNRoJMHjo4gVwzKVf
C8H9V7fn5TB9BJZJgxVaAzKbrqJHtWEUYQ/PX0SnQTW22RxzvC5HAl01H4UIGwg7+DdjKjbtovxM
NaGx/6dTGJTm6pFR5SgMAJPZ4tsIGkpi/9s90VXyNJ+wNoNMUsd97I4KfI7OkcC2+I9PQWdlVTP0
5UTYx8M35dLcYJ0zHsMdCNQAzQJ14L7llWbY3nQlkQoQujhUMYLln/Fw6YgGym12AKhoB2faccsX
XHFUtEhnbJDDThXy7J6w0S0j26MOlSf6JfY28CiYiIF8cd2rs1GRog0VvesJG+iwFMXj2Bb60ZSC
0IlyAwzfeRU9qnUpe2Ks1zxSA6btrkQTP7uKipOu9VFVQ+OracQGV3DZwnkpaGIEvAUAJP58OaQJ
r4Vl8KSFQ+LzStKMBWemQsiO5HDx+vShwJ7vUX8sQNjbECRa/zJM6ndsbSWTUpocpJlaM0BpVGwB
n9Gk72QOKJTowblTUXqyCODUMnNI6IwXc7wYlouKB4vhiaC0Y9TGPG8UfKLBeMnU+1G7ibggGHL5
545BqYGl6U08BJBBuF4ImhpY6kfCRtjucj/bqDfnfSCruIs+zYcyUCGjmINBMyaYl3ytb7pd9ipt
u0PjLU5+NZzACfW9lXBYN7WSSSVIKVjc6lLCGTGVegNc6TPBuKVoS4kyoP/8cQr2KwKPSSzv1FDt
oF+VTbZ0c4MV6/ZyK+SXdbLTpY3iK9iXmDrhzpo9Q7PlHgyXHhn/e03vyPvvXzDKsS3v43dQ+coI
7hVdJsRU6ibYy6mb3db3EQjVFqeyQTKzKU5kc6OyK+6z/bdyg9UdUFavR90UiYSiVMau6FprHCD/
wLgI3veEV4thurKVKMrY6wwfeFwgqkgLu2hAvCUHfgKkdFE759WXnQGuRFFWb5mIfR3h0cRK4ocI
KymvEliMeNu70dZ8jH9Jb9YFaVIg931uNrzaOjv6rsRTHqGzhFAQ+vdY+KeW3+BFhnosmOwfCFUc
txfDzItWAin30BehmYwDNJm0n4fdshsKkBxYID6fvPHX8vt7g4ekOWKhHIPttl8YLbFk1Ko0kmTL
F53b7MhKKAENZeFCAgdg7PPYrpjviZU4yiGBa7sRJvKekFDHzsTSnYACSerRD3vJnRtO1GCq6koa
5YpMKRzbMCRWUbzWwgSCzl9VAuBt//u8orL9rAXmGTIjq36ZF5+EVu0jsmFF3ahviWKXy2bStnp6
ZYJI0lX2hbfIh7mSsBDzG2N5pPAMUho0ncBwTp0xVCZQn5PtV0Gp5lsztcLNUAvNRdrV/b7sRZFT
F2KmbCuBNPB8SsZ/nmXtDAp30ihQLqSbPxiJ7IJX/GTlbGtpVBovJbWpDQV58y7zJq+7R1kaJk8t
wX+noOyqpOgBx8A+nP+gLEMkzTt08LBzEz7zcxKl9mncq1ieCODhM3pqSvTr/N9n9bWBivkQQNkB
1oUEoZRDQD/jdSk6S7ctf4B9Dc7lydqYpq39XDKAzP4FZImEIToHkbD+HYPqCNRfxtWxm3aOZwx+
2KOogoxcROqhW0cQQifOOEaPVqRfZkKDDVUNTFRT0h+NgNZbN+3OXwHLE6x/BhVG8mkYhVIittno
NyB22IihvhXSYpdovWc0Zf2NHBVDnqBVAL8sdrFQdjLJC1jLSZYQxw2myaUmtYGSS/zzp2J5nJUU
ukSjNrIxDiT5CeLfqaJhbP5ZLK6mildJZ8sxsQQED3ScilbQyRzEijD+d4py05VIdEBJHkaTY4q8
zUtMXZWxEAjs5KBHg8DPxgCCfPDXyQiD2jiioJ2qk50GfbQJwvo2aMXTlAi+mosb7Lpx1KXcRpq+
VTDSEJX6TTNqr6MVn9Bx4MAJWdEZKD/QS+Onobn3/u+rh05XipKckWpY46an5FnaRreWMz8VJ2w/
ubaueNAaxvPgkzhKX8dxLueU1DWltnB04S1bfkTLsDmvPqx5wU9SqLsOCrT5R9LrIRkA2cOX/lZ/
EY4jcbt07v8ojCjZ6gZ1Qa2juoUw7HlqjpYf7kHyNb6StRGI/BywMLkfyu18OhmlsValj3pQoVpS
9oZtRqGLziEnX+TeHuVVu4DgxQlmRxPAqVf4+Ua/W8As7Hdg4vnGaA0OZCBzQh0QJkil3G23ZGZD
hLVFddUb/dMQi6day+/OfyW23n2IofSutXJ90Amxrpb+KKO7STPtCHyk54Ww2iCfDkPpndCXxVyQ
MAv4w5H0YRJ3ehGcV2MjuxNZoM0riDCPJZuguUEYxDeh3LFWLQlWvhOBUetW2r7CAloLnLKcczGi
DLbK/xVDo9S6UuumrsNH6tw/9qQ+35iJnQLTqTjJgax5VOz0JeLYMVPZV2KprCXs5XkyyUfLqmdV
rOyQi49ku7+VCBLmV8abzUop5iFOhg0DD4QwhMz+xXfCxbeH/z5dJKXtqjz0Yavhe5WEqUd6Cafv
gLU+iaA0fZyxyiQiTGikFhiWB9Qr/MjNHrXGt2Y0AZO9/h2ftLpDSusDAWNYigCJWoBsQHhKDF7W
wVRzRQNlFR5ZgLxRXykMZatC9woSROUmTMInSUpPdSi8cvScJ4f+PGKrlcP73enbUd6pmxjkxYGb
J66BxROhWx4lQE75M7VMRV+dj/pmUmkEWD+OfEeICxsJsyPHGs+GyR19iRwrGfRXQtW2bIimE2Zz
0HtfglfN0W9l1IiT37wCOKvmAPjTxxejgmI4RqPYCO+eUHQUHx3p7XJoHpXTUOzbJ4KIKrwU+8yT
TX4Y4B656zzIpzp3XCpQVk0tJcX8Xj8TZ1sDQTLBnQo/yEgB6I983ol5n5AKmpMUBprQQ0XTqr3o
TGPXWSZvxIqFbvt0q5S7TxO5a2ewE+CBHE5uqvvZXYVj7QxfQoVDOQW3knFY0EfEHp/sgld1YIe3
j49Kp+WJYXWJkONOB197EiPHeKpPOmKcuQPjWeYkuq9yR295Z6an1wY9x76zFHo7OtP7Ztw8vk18
0ihevDnwxTtrj0iESqR1/FZusjov5XaWMFdroYZoQSl2eTHtaiE9zpHqn3c7RDXOqCrNfCZ2I/qm
hK0OS68GBUhwtUvdUTPGbBuaIK/cz+KiWNhqp+nPSlLInLE6mRndAdbEOxJMaCAm/BwDjWEYh5xQ
jzbu7AFKuM9zN7mTNE85SlvTTd4IcrPe9ZeLp+1b2bYu0ArErqjEKxArXV7BkGlJhBYbwDtsJqCv
o5OmdmnJE9MwN5MSeJrII+ZlSgDmgCCase6Hbpz2tRXWKog1QS85u23cO0HPXcPCeFoC8f4hg8pd
YmBxNb2GPwjuDVAcN5iSBedbDEqb9Co6EYxD6sa3PAAu72SUxibRXJppAY1dFMU2q7tA/J5jNbC6
x0SRDg9ZKo4IStvk4oiDEV5xHcPVumPuSHmeuPTyUi65LoB9qA+JVCzJigY7bQzopyTkN8PU33Vj
zCmjsMpx+FwfMigbUGK9XwJycQS/P6BADbB0ZktO+pzs+63yrWBsAiUNWmjsMqfbi3o+hJhRfHdq
oydhy0gYOoaHahHQNiE2yrrnPQwzrwEuG9y+mH0AUuyzhWPpthANSAtteX5e4jtUG9KcR3LI/Eor
GdRXGjtZUFMyo6PlYDWU7yNLcc6fgieB+kZGUg2lnEDzpgqlp/FC6+dvfZfVIagoXtRNX88pysDz
Po0dwyeBpn8ibOTTxb9AqzOdxEocFc+lusYegAknSnblSRmcek/gOQIAlmoLaiiSqRSj1x54pFcs
5h5sdP6rEHT1uU9LMQRDN3nQlUgV0mPT79FJ8MnrZ2pso3LCAS6/czBsAUv3u9zVn1BHdfhb3ji6
qVGO0lzUVooatE6iCQw2ahXBqyxG687tyKtHsxoMn45NuUdp1otYIvdNts4sx+5qvu9/T1t8Y3fx
xDu9Bi8mN2sif/RLeF/dNfWoKNPF6nOiU+qFCBZ4lPovXru32ZX/BaiaYyIa+ffVczYYsR5WIyvk
zex2GN8C8dd5E2QhLi2sncLSAywuVRS6XAhC9FrOU6I4cwJuv1w2MDMTnKSldGVBMdxe0UJ7ypeL
rLOOhRK45+WzlGUtnjqfFoG1ZCB9tkIUD5r8M9TBETRp/nkpLLPEyJoGIKsEn0nXpEzEG6xNgru0
Uim0w6WQbFMJQdPalHslWX6fl8ZKvxAJLOyFA+8tqsOfv5k2J+EckSvt29AbKm1rzUdhHDfdpHlL
yqv3Ms+G72aY2LwHIh0qFMiLHFeSjJqKcjm45v9x92XLcePYtr9yot7pw5lAxOl+4JCT5pQsDy8M
WZY5gQRnAvj6u2hXlVN0XrHL9+me7uiIllPKTYDAnvdah2GbYmC9BDUQz/25+gSnbtt1YO96e5Hz
i1legvm4/CV2fqyTg1mhhSwu5Zx/G5uwVE1Qxisv7dzsEY7kTxGLfcTwhEgnBRHjRg9Ai6Ojz2o6
qI/GpgKr1QQSrQ8JkLiK2xFzSds1iJRZVb+1wIXlmFLH9mQD6Zj72c0AdTM2CjushSRr+7iwGJRa
XddPEGOrKSqIiZ68YuVVnQtHTvZxGeUJoVIxzBzesZk/SyeJcF4ilZX7qqGNP9blJjeL30ghncpc
GIHCzTtkJxBZol1/BM7k1BfAsXYnla4s7mzC71TSwgQIXpp2ivlQhJN6UN2WmI+z72cY5hZDmuxq
LS1wruxzeiqX0YxhlZptaHNnAPp+td0MX4jD/xJfznAK47UESq++zsS1csuthZ7sLBuNXnMiy76q
MV10iTGfu3zTX8jb8pKbgPLvg/I+Cdc6pc6LRYVLt0DRbC3Rl1C2s1Pl4ehozrHt80AUDbRaGqbs
NyDOsK0/JS1eI8uoOzgEMQHp41DpTyJfTaTOZ+7XG/1TxMJuay4tG3t2N+n9FOEG7Nrd3H4PBbnO
mTR/11uyFu+rT2u7HGZGVCOBZ1JGScR0P/9QR/WTEZnod1CT/zsK+efqFnZgnEiaaw42sKhyTBCj
/q/q6G0RZ/NF4GlEZQcletNYIoBpiZ5wVJJwHBBqc0Byge+gAjIw8o6QKzfkeQZ2X2viOn/lTsQu
lEkNGHCOwczZuTW/uXcEWVzA+MCz1Z+nZ3JjIPEIQJE1Czdv2C+v0AFeim3qoHZdXjnM8Y2WN3dj
jwU4d1oVppkLkOe1mZezBgC8DTqqZeavbOSNrWVJlYJdC80bQYFN9MrubuW9nfNYrRMZC1vWNGPu
GANkzDpSITotRTDumnAmtOvdYO2Fffc5ftm6E3kLo2YIYLGAl2G23CIc9812CMSG7tDRERXRQNDL
LA7pDlPMxZw22XiR689p3P7qt6zrzwexF+BcYywlmxwF58g4zmwHtl6EK3t7/v2hBQD9YrOkxb0r
exY7hvqTvM8OiihLDx7mEYGMr6Iy7Bs/TQJntUh99nS6YAW2dSAH/dLPbFYtqxoNYufJcBtYjT3c
WXBCzVVqtDl+Wddp598q+BVw74Gv/EtDKTfHRDLANX5PqTBMCqa7gkQK5wlggGM4DCH9UH7+gQyb
BKPwKU5Zsp8uzOzT0AUjD4p6tdx81kKdPNTCbgimWTobTegjLb5PPCDiIPw8FgMG0qXhrCXszzqF
J9IWJsR2qpHlHg422/f7bgs82r0LDJw1Ery1RS2sB4iQR9KP2Gmmg60VEe5jPGH2NNfRCVWMH98+
wWcP8MmaFgfYHSjp0rm3oteSDTGPY8LXfLS19cyfnwQLqipzRF76fFj1GeAQDVQXrnackxMqAKvB
nWwi2Ps4X1dFZ40+2EDgHxkz9vtCFWWinrqOQwPMVTJ1maeIMhEGBt4Hvk3AJeFtmwfED2kdxGaI
fOf9gL6PVc6s85bz52N8D8NPdqAurAoGDI8xN7A0yu8yMHiIXe8g8Y4S5J0FxqBoLfF+3jc+kbow
nIPIc7eiOK7oYb300BAE6DsS9pHoNnPu5z/omz1/mP7e7u9p2ZN1dpZITW2ExLn0MMFnDACuH5J7
glZvdz69aK1fdcnP6sKTZS5uZVwJlhkOhM6zhxyktK1vP851Xutzfj1djsdswDtdy8H+X/Thz7Uu
bmmdsaF2OrxT/ZAd7YDfFXfGg+ojkJb/gBxWAQr0DGQhQ1B+VAHmEVFdybINItnfa2CkICf866R/
z5WdbL3oXSQ7RzzO3DppwiIYHRwz5CD37g51nTXTurbpizvdCnNolQ5xGEjcKXmXWI8Tc6O3ddN5
xfFzTcsUQNzWUs7NRPWUXkwxerGEudEnuXH0VaTec2kbGwjVNoaM4fQt0zZdJcB02sz7dyiO3TFu
fB7wwLqKb2eu4/YatNkuED0T4Da+vcizyuFU8sI9q/Rcwlbh/Do+gBNwPfdqrleA6XjGqBwwnb/5
nbd3KnKhFg2rAT3aPGBGJbCkMfV845lx4NQ6XwlLzhZiTiS5CxdMtGSwmYDu/05bG1ofMEZeANWk
2wNYF6Xm3zgxp+IWKs9WidvxAf6AV2QHPUPS232p8juvWOmhP5s4PRW0cDykK/IBiMU/XlpyURyy
LUAUIna39qrO3YFTQQvthtGrGZcYzqtmH6XuBZ2Nwrn9yeFrXWHndPd8+DHtgClXRJKvrXTZ65Wk
BMew15ugKjFQS3e/ddJ/ilgojVzZUyLy746AgVEk5wKHLw5nLyD2x6P+IV/P16ytaqFCOHwbWk9Y
VWte6ipwH+cSOChbVTSSwHyWISiufwcTHmEjCoHUddCLu8ybTLxvhV4gdpxLq3sgi6Lc4rRrpdtz
3ih4/wCoRcAK/QsWG9FlRjDnD4elutAVeNW8ejd438CcCYauwm+cR9Ntw5VX+Kve9xxrBjiEoUEr
hbXYz5Q5XdNSNDfYWzSMO9Q30FQw25kkRjxuHWZUivh6jXT0jBp5LXahI21A3tmcQKx0fAFwwvAH
/lU7hSKauW9XR/zX1rnQkJmtSDzO68z3xfVwPc8kzlw91gFtx+gZS0EFWK/t7a9x+qtFLsNVYsbE
KGeZ8VV2nKFZCtSsh2weePgPCnVn3MPX4ha6EhgfVGSzuOmg3TTHeYmAzoyMbwZCyHWOzpUdXWKK
ePXQSTWLY+5R6EdNlr6s1jTMmpCFtvRKr+P1LATIx97NzFfXBOJDcZghudHn8uS8/w+Qj37VMa83
cv78xPXKSdNTOh/OPozvUhtEdc2WhNY2v44HwOrMRHVr2alzIqltg92egCSO6otrWGKqkpfzRIXs
vmhp4xf009sX/ayAGcfUAFCg9StiXyZIqWZSU48/ZJh7GdYA9NYELGwByZxaZnPnexNfprzYZs70
z+ngANZwsobFJhU6VwMGM+B7YDbqLrue45/qAxA60kfzGRhuYCpdg3M+U5J+LXOhqLSpdqr0ez3O
2zN5ZA4PWOoFdfLsaslWGLcCh96iF0TcN0MdDPJagNBUZGsMn+cuwunal/orUzrarbH2BIMFfVFH
jH9zBAt/55RQk3j2zLq+rKzyNGm6ooEJ6gbNb7LSr/rPb0v43gv8Opk4b+hPEfM5OrlcdVM2Qw8O
qu/esUlC4oXdNQYyX5wP/Ap4p/vycqbjme4JwFYG33jKPsodX3H3zu/mz4eYPz95CLPpm6xJ8RAi
/5wAwN2WVUTa7dtL/dXTe73SxY1QqWy4pcF3FZiaSHU/LXY5JiVTa6VBcE3O4lpkSUsnCzyMPsab
QqukPgfRdaa/aOqf58sQkIKT2KIog8OpXFiYSTrZlFhIZNlj/0BSdjczePsWL0LDqj8lLPnCZBm1
OhlWzuX37Pzi1EAyoLpB0KqDRXOxRs3QCouZ8DTn4jFy94HaOWBx4ncNcJfg/nV+F/YfrJ37wm5m
y+5srcB7hBca4eVeWNFMf9HUARR6VK0lb89ovlfPtlARugQfUpZg/ysQUtTwo8phJaQ8KwH8tCBv
BBmuvZxNAyy5Y8H1xBsGp0JhwQTFq/3n81MudxidbroFI+QYoJ9+fSX0uHEmVWAVXaTdEFxB7jeP
5XUZqS/upyYsHgj3y6+OQNZD/kYLIWYQToQvttCEmlXmLLySzi7Nqz0S/SvW48yVfyVioUCB/QbS
efCVYCiy2SHNvydjF7a9tfvHlx5olJhU1oG2Bi9hoVlIUVK7k7giAyMbodvBoBsBtT+J4vH/TdBC
u3hm03VuPSeVXaCK9g+peq4xUWt0ayQUZ9QLVoQKAVidTHSlLFywMRMAjamwcS2g6mLa+hNvNklh
7kRmrlzzs2fwRNR8D07UctyJfohNrGnqQT6UaPICEPgzBCBhmDE1oy5HP0zuHd/eyflk/3LyT6Qu
XlmqNXqbziU7LY8fare+iuOxQPaaRqlOD/o8k/G2wDMZIhx3D4CAKLrCJVvGk8wwxtGek208yvdT
lO3seqN2NGij7nJ6KHTQmq1lVc9u7YnIRX6D1uPo2gD998fsUgwXA/kE+J+w1AAd6n1o43JFY53z
m14tcXFqamIwx1OQp+0GQOQlF9N1c5ffz6gL4hv/2t1XL2sZ3HNaEkWBOZadYaKtxRK5jk6+CixI
vtbTTcncyzglv3O7T0QsViVkLvJ6fnGwuYGmmkOiU59IF3hoa41g51/Yz9Us7oLTmVyPZ1HOzdyU
Uh6a9+BOAHIUDdR2xoWzL7PnOqDhGunrWUV5ssbFdeiRmMCsMwRb+ZMNaFmNb8U4rlyBNSEL7WXT
tlD8e7p5qgI9B7+f021csYLAtiZlYdMKyVks5hx6PRykczuBtr74h86XBxBpTGVbmLWHeUFy6LXK
MlQ5NMxuZ7Y09sVMWyNAse9bBZDUgDR8DStmecS/S7OR0AOUCYA4ljk9AVYUyxVoBdTNQbvEie8P
8EHbFe/4rBR0kCJxjpnzX9STPvG2TE30nQir0QMuyuEmyciw0lO2fDnzWkAEZ6Cb0XHQkrFwJvus
MeNuynLf86arQZVh0l6jtzV6W9curddSykIp2E0ZE72ClJhnOwoHTevN0DbSsEru35Y0OxCnZmQp
aaEbAKKD0LuHpM7UfCPDdEJxmXjaLkZSmQl3R+qt8fVtkWtbuNARaKlsetFBpF53vuu1vll/LKbH
t4WcOw2n72lxwqklS7epISTPysBy0PuRrQ1mn31JBmBp4Tchw7p0mlBKtXorhYgkvep7evCK2Kek
CieD/UMF/v0lnUha6J1cG8vMKiEprt2tKLxDb6jEHzvnqTDESqh79u2cyFpon7L2BlLNsljp7O2c
faaa8xFNfysn/Oz7sbFzpomWOzgWrzVQWQ5W3Q1FDrAhr4haZWTvc0fpd2+fAjQ7nzvfHhhRXQDC
IkO1ON8Z4ZljmynOgZlrMjClUR5q12HHutbzDzZvm4c2T/JvmtK0z3qXxTdoLkOToWPHIonSya2+
GvaUfmypDFipRUIV/IUWXWWEbTmhOJYB+tUHVGJRB1WbSgD6OV3av/RODtqMCrs5gDzDcjLMP5Sg
jHT9mKU0sQAZ0OU680G9FY+Dn/BKG2o/l20ON7VRJvtkcDU6mzyOp6euIsr0RZWZWuAZVHlHp+2V
ulGc1+XHpJhy5ynJaQZ23srT2ikoedZ9YVQnSSDNKetCEjtOVDEbwy2qFokdqHaQYiNbO5N+V6Mg
GWRSCHRRu6m8KcYuf6RdgtRQBWYp90INWpL7tM5twE/UyrluuhlIftJI4stRYKyjds3iKs4ROoiO
Kro3Y3fKMEppeANkqaEOsxaIpsFkFn22V+D1KyJRA4p8o7tqAsOrB68uMsukB8EEwtL2oisL/uAl
qffSinbIgzIpXc2XrtagUyK2YAm2gnnpEGRVU4o48bOkTjQkrXlikP5og30up0nQ5C3wD/eCTx0A
YpE9ArW43xaaSMtAJh5eJ8hsY5ftiiLutBsAMBZQtVopjOtJdgOQZS2MBdwAdqgB1JcSot3RQQNs
Xd0hHruNjakTdShLu7M/zw1a7BE5+yFOLsRQJ44bYNKzdbDHIm9FFBuUtZ0fW0mt9hpV8U07TCrb
EqvL7L2uFS6SV1pifB3H3rCAdphNfAdsqqK6s52SDJuhQiNJOBdNadh7TMbcT/QWlAWM1+Y3r0tZ
5DLH5lu9piWoIF2eVlceUisojLTEJJhsEGqS4mPRjGVpRoZGW9oA/ko06lbTyYi0oO556m4s7FJL
rtxcEPMr4V1XwTKAns7o/WIamB26pgGcpAPo2scHaYIy4jKtp+wrgpAGCY1Bc7Sg7OruzvLiqdyo
ljP7KtUqw72CZ9IwAAR7mtzohoD+zOxnLQboj8cAzQsS+PyJxQoJ87QTNOIAVHcviEZ7EnlcauNl
TDTpBLkYPHvjubkNTFKNFEBkAZzF5JPMYh7SmlNW7Gqap05o2bzz/E4ZPL9HBMox5overGZnZYU3
bmx9sIuoBxeU3PVaE+NdF/HYBW49Wa0PxgRverBrJced0kSXflWJNfUvytYKFaKbxq6KwHBKNmx5
yx3rkFQeWqX03gYD2Bj3zNjAUyAkaN0hEz58i3G4doVS8rLxCtfxy1pTgA2pa6lddGyazIdR2l21
S+tYBbnnlMVu6gaFcVIiKgtKQFaZD8XZZNda2Xq139SG3uyLOBZFUDcaKwMzjm0YvT7WNYz/8lQO
jxOdMMRdsb6R90VbOsqIhqqn3hB2Rau3kVe6BPafokE0ML0M6RweJSPXerHRcos0thNQnrbjgzG2
RorRd9kmHVDRyTjc5hiR8MI+ZtTzDaOt+aaxiKbvXZxvccHkmOigk80mKIBtKY06BzBgI+s+3r+t
7M/aY2IgGQSyHdSQF5YrJaD6ACEkzhOQHOWliUKkk7ON01krDswvvcDf7fGJpNnonET8XgmzgbQe
PJgDWOBaeT8Tpagd2u8P+kfybFQRLvl0s17kOWs1TwQv0kHc0FBXna2Z3hVI0G56+f7tPTwvAAPb
DgZXwQMxf36yMsFNMQgKXa9nH0d0LoLXKHhbwln/gvyUMH9+IoGYY1dYNiSM7hebXDjdS1U+vy3i
/EH4KWLhLllG26qKQETXgQmsA1RE++iVl6W3EkUtUzDfjwH4i4FuitAGWCWvlwILCqK6AXJUieZs
irJwjhn2sQhzaiDZ7G7eXtbZnQPuGUDSMOHrOktxlpmmhcCVrgp9UzV8m1ZjOOnmShz1WoyHDnDg
O7oOMOgwZ44U2uIamYnH67gYvorUNXhkabMu6XODxUGu0nJtan5R/53FzawmDoXLaYPcaImRGKda
JsvK+OKIKjbMj8LIBYwUGwn/UKvBy+8KtBk7Rxr3k7ZPO+6CQAb/VN2Nlitl6CRydOJtK3inTX4N
+0D/ZDH471c0Bt2//wc/P/MacLRJ2i9+/PdV9tzyjn/r/2f+s79/7fUf/fumfqnu+/blpb96qpe/
+eoP8f1/yg+f+qdXPyCVn/Xybnhp5fGlG1j/XUjywuff/E8//K+X79/yIOuXf/3x9LXMqjDr+jZ7
7v/486P913/9QVC4BZ0WTjBuOtrhAY9wciRneX/+8vVTie+5yFj2LfuvgMM0yNXveXnq+n/9Yevv
TDS8oqMHOUPkDW0cp+ll/sSi71ATIaCccdDJjUOAEKDibZ/+6w/NfIeaMtAadPR22A5+A2cdHVPf
P7PeoTEO/4UadB1cBFSd/9qh2x+R7Y+Xhx378+f/qobylmdV3/3rD4TtuKWnEbCLJpkfJx1Gw9WX
kPpGY1o4WyPq5mxIw7iYrgGohAaEsXtM0kaEuTblftXYV43Gh20Tt+jOnbz7zi4YCEnKKmwHigoN
4eVuMBvDn8RY+m3jXXRojQlSvbtHOjjxrYp4wcCqG9ninyvuupcKaMy7pgX0qCXGy9JuvZC6vRe2
CafbbOiMUA3Vo6zyr8QyRAR81hbetm6E9mRVNx7zaOV33HHqQNoe3Nma03IDC6tj9tpNbz3Xusnc
ygwYdfkn1pTdJja58s3ceeGiMC6lkO7OrkyQJnLnghsNOg3HXEatIPqutNi17bA/GV6zMRtQSeEM
IfvolVUaSkuwIxdGsdHixPKiEluB3XGP+ki+lFoOh52nn2OqX4rOupCsZZ+1TKidSeSz1yVbDVXU
hGQ3GmebWMSXPVVHrSShyjECbLTuhTZnI5Qz9j6wBNmtIp2OhgqpD6ErW/6NJZMFitse2Iai+ppl
3rApyzz2UbkA5ypqmNfAmwMYIEdLXFO5oGWyyQasPemNa7Q98CXHT1ZaWsq3tMb5Ih3NQl55aIIp
ccWOi/6TPXZ2ZLZ1trE1VW0r5sGNNSs3YpYGzmkiQVlk10aoySLbukXKfHSjgm8qBttW08Ir1GKL
RFkFK+p0U+uXhUvR3GghppoHeqSa8LB1zkPg3Gt7weDWxYOi75PUpl9ikJ/eujIdgN7s0bsKjl3E
TUv4eMaPjut98WJPv6zaLr5KWnkwpmSfDzV8Atkn28ms0X9l4XB44zWH073NHQZn1wfb6ZR/KK26
6UKzTjKO8lifgPWssOqiC5uJuPaxaW2WozkeeN5X49Sy+ja241h/X3tW3xxQX002MAyW2MfgpZoU
HhqK55pWlUrCyeIOMPunoa38EZNGd60+9Si8OqS+SIzauEwngnMkEAHkSPvAiw3qjsFlo6yx4qCq
Jv2CkgK8O/NE9qNEqHGBMffqaNiFQptoM13VZckOTV7aIC7XekAVAn9q16U6AQvxKIKsRAeM1iDc
5mV60RqJ4Vdlfy0NtNJmVcp9u6Lxljn0vvLwkyaro0yBRwDSYuCMOay2whZx+R7GnW5aoN5tlZys
sKCKBX01fSjxAQA93X2FzrSHRJXFLcIKueFxXxygb70tw19FTqVA9c6bC8tNTL8pEdcYFi83bqqq
q1J2dsiJfs8n9z18ZxKMdXdpIoAPxlwhFuly/pQYbhLZQqFGzCvddwe9u+01DZQfgw3WOMyAwCO3
+8uicK7qri+DnHePsYbf1ygF1I5WKkzfERyvVHy2uroPPS+drvtk0vwTI3BGhZ7pQrXBZ2dgipbC
X0DF7bUfZHltJiUIZtEcMWLSaoYdLi+1bX5Ifzhc/8gS/39oY3FD5+o0fERUqOFdnWzvLzZ2+9Rm
Xfe0sK6/fsOf1tV4B9fJQr3FgzZ3kfv527qSdy5GVU1wq4LzkMKj+9u66jCgwGxBmXfOiZnAOsZf
/WVdzXcInwBnQVx3TpehwPxPrCtqCb9YV9S14GQQ6npwM5Z1WC7hPZcApvGR5hrJbrAKbg27uNBM
wLUZplR3Tuaw3Dr8yOUMiZlMWVC4IunHe6MrDJLsnD6uyXOml0Wrhfh3I4OlTatPFc2EFYrOaPUN
TYcY/TilyJ2oTXQjCywyeC+pO6YozGZgkw4aKPkSxqSjW4dkYBLN7OmGDAjRfWPQ8qPe2O3XzEIy
yB/QfZpfGYmMtZtSS12w+7aNQoNpP8YiAPN6V29aGPrHGf+u9CcTVd+wSzgub5uknG7chk3xXtOh
xgMGLMMRdOE89pA0Skn93FjF+Km0NXJsqrzR9tKqabehrW7GhwbMI8a9KSj/ICe0x2P8SpP7LmPy
hQxM3NsYbfkGw5X0vu1KAgSowciaMHPmQbOpQDGYwFH50JVTUvgmGNPlJdGYduPZsbfNkWWI3D7u
ohHZpAubFZilLixL3GMxtr7BbJ0xNb7EKU58zi1V+EbPm48FT2KwLCN3lvhuUw13LtJ1TjiYg175
3NPRc6XKmN4heDAIIGvb6ksZD4Ub6pVnH3Xk/5Kt4yXt+yw1zdx3FSfjRYE3lkQtk5UGfDuAgAAb
wDNgru2hxuy8BwuL1mVp5oFXlW0DphRJQDAdJ/nRmOqp2Co9hl12U/PJk3nLAr20MTaWpJ1x5boF
vdccNwMxT5uqh3jE/Cm+AdQuW5c7+oOZMeLN7Q4wHDBU2RgYU8/dTWXZ7L1CXjJwrITa3yhSnAM6
dTyehYl0ujr0YGdx3jIqIiIbDIojucYAZWa3xgg7hgJySEpZYvIwie0hKDA4/MkrzV5g3qpkn3Sa
6l81TlSGeAqMi5tucDukinqs7odi/t+uLh2gs3kOWrXwP/y/N9XlxQtimpSfj0l+/aIfWtNy3mFA
HAMABASKGPefi3h/xiTOO8yxAkfbshD+muYrrQkUFRPNMUDDQIYSWAQUKvUvtam/m0NmIAGjjI+g
RAfi/z/Rm2AyX+hND09GEfsAP3suNS5ba/tBadU01B/jVB+3lfDcA1jj+4vEpDdaSbNL1gLRC5Pw
NdiR6liPRpemh6ESz33upIcqy2SolXy8TKl2w5POwkRqf5dMRrwF+G0XAIGDRhWx96JOWcAwoBhU
NuHBKEHlPmSoGNSYLPhcF2kfwK268eoUcHN2jgHfRONQFKz8OCm4NgYczqBsWYOEsFscChK7AXIi
NuYAJtA2NpxvpAamzA0g5KmfO5m5m+CRhBip+sJ02o6hlTuNX1cx9RvdGAMxsBsbEFaXgCamvuOU
+c5jCVL2idv4TW8mG9OQF17V20GimTJCMN3fUwUsqXYE1loIt3YUYRbTAXjZSvXv+4RqgOvvrHyb
55URaWjKQ6PMkMeHURuKSzjD9aZvKd3pXd6EOWaQUJRqMQQlYsCyKoL8rj3AcDTmAyG1thl6A0lS
WA844zHcS2Mkvper7qstUoDdOP0jYqfEZ0B68Pu2evDaetbP2Ak2DUWYuia9KHr0zDijBjdc1YGN
vHNIOgxH8hxuWwtU/91QwhUdkCKGMWqsoHG9e1Jjw8mgHW3SiEA2CDY5NdU27eHAirisQ8xpPzr5
+OgN8NJHDkQcUprWroem9Cs1PZsmSrpJVdvX7mTHAxzlzvk2MVZsRpvm10LTc1+b0s/I5AOUheQi
qArtC2vII7AHENvoOd3GKeDzaeHsZFxUIQMa4tEcOs2vRtSh/KGz+geg+TX4qNKKR8DjJ/ux7vmx
mGLj1rIlKDvjltZ+qpsIDToAj0JzD3p/6KQtdl4urcFHvy1elFHDOiUpsz6Cf3w65K5e9T4XzqVn
dN5TAs2/NZt+PzUxakkYQ9lNRloEeMcFUmT8ocpBVTq5tXlE0e4TiVkVlGNlhhj+eT/KcQxKFC9A
pBeLm5gZdeSa1XHq835fTAIQOGIadtMA3HxcPlC72QbOPgjWn3lKj8wzWDDPfL8HWYHcKDtvb0c1
aUczpezrmDcCzORepiE2bomv1JRGzuhhpq/ppoPr4bZYOojpUBtpfZWbzG8dV+Hy6c1G0+UXrUDo
yZPSCLkh+ouMeDc0JQecnosabXxB2+p90Dg1aoqMtpGgdLiygAcTAqf5A0ohqNGk03tLcrFpxqpF
ATLLtopNLlg6hiTUWQXQcEH3+uh5ezXmV01iK39iLRqtvPkPHRlonXMh++xzTaoqAlsFJqOrMQsm
mX1uzBQ87yxxLq0anbSDjhrOd5/3f7Xl8gB/QzGmYIKaEfkYQHkh0/Tff6WmfnH0I5a8SK5dPbVP
xfTSn7FgZ7/wbwuG5PPcUgxbRQEnBlP0twUz0KFHdeunbfszq2YgqQYlPBswNOEAPgHP96f90t8h
GULQoDP/B7llgqzvX0/+HyTVrO99tz+TasjqIt5BvR1WFGirgNTB851m+QdbgDio5B+73jKu7ETx
JDCyJHsYe+eyc80RwwDMCFNwcgTMS8ZNjfaTKHEAj62nSj54BOrdy9Ci3Utq7qlo2H6qYuUXjCIN
hdA9mgkS/NF2BZy4fpuX2hfMzZo+zzPwmZnCCOzMO9hF0kcNVd8qUKhcWEIdmwl+ZkvdLiJDjRH4
NKczG5+1S4CDf0inbAjBwOIGQjBA0BvDezHm/K7WKdvVALk9sIzUESzdtaOnHjzHQga9dC5Zk37x
4FNCc1VRk7Rb1LP1gGQFD102fUT8jDkgRj8jo1n6jZVd6Fb3Hh3wz11Xv5Qt0iiGmL4yGwCrKLjm
tzltkBoE7H9g9M63xlBosxzpIZlMKCHLvvPMyQV8HD3Gkn0btPTQ8PqA4t9WB2i6rzfGDR/zbaPn
d1KfwqnN7zMB+8uGtvaRBNsmcRo6xlQEnA2Rm/V3wAq+dom69tLm2qL91SjoZz0BZil8kwuES1FW
tNt4cq8NMoUNCJWQTEo+c/sa+g92sHtvCeugte5dMrr7ZHIOFoU2ITl5RKaC+KxxtrXSI6JlLwKF
0nCQPLRa496S5k1p0rs4zp5MUqEYP9Ip9FxGonZkVqBlMA8u0p8br2lRLS3061o1t6bG93JQU+Z3
yBcFnVZ/qAb70pbljZJJFXpQyCkKwDTPgQiCvBz0nZ5sawAQBmBJe0ocYKIrlWMyK2PXUO2o3znJ
PcvMWz2J0awYo4O3ql0tHAF4EWBUAaqPW5f62EyhXpCDOTQtKurxru2cy6z3kNRqmR4avbpBO6eG
Th3hhROX76tEHfWhu6u93PsM0EZMVIjy6JiFEYGcQuFNaHjJhX7oG3qdp8La6sVobnXNuTKd4bJM
oOVVSg9xGu/stFK+A3cPua+yByaH2YToKZG3hqQaWICR/AqYrMmmLwx4FanzyIykPFgqF1szL8Bm
jdG3QDXT/yHvPLakxtpt+yr3BcSQN92QFD4ivSE7GplQyHuzJT39ncqCAhKKGvznP506HTpAKhUh
7c+tNb+npiQOy8JuFQ76qld3BZT66AIJTrqL8yQBfJ10VHKE1Q7ZHvHQCu25ezCH4C6Jep5q5AF+
XsRDtlGcyNhYRRqBGrCj+WGeguAwjKSvq9CxZubRI68qXWdKzWrEbjsWyX3uSM0u0/QbepIkshT8
3FirbkozSLf9aFXHMmD8FM3Ntg2d5gMOi+rSmpV6VVhanrnpZJwHbVQvzL4M7wfKvxV9FWklyaQw
DIi1TS53JMK9tXxf4rk0iseWJZJeUFfyQS1Gemii0EkGLOA1lnTtoKQBaQsyh41he1PU2tpiiYyr
NMojvU1SCgtpzSrIzRznp5gmNpCXfZZvgimKjpLZUBpXyeBkbiyFDmt42vw2IE1dRaxXuUwCuhpD
24GGaMPnWAGLVY39R6HVbFMP7RuKzacqn6/j2Kb/p1pnp9V2/RCaB3mar4M0KY9TWlv0tPMPU6yf
5pn0MwrFplT7zNPiJrmsZfFxUgrNi2ZF2s+qPa/ypBK+3sTquWsL1lDn9Tbhg6SyjzufZlWzFnGu
eQPypYu+Tx+dcmZlnyFYsYrsutkFyHQ84I60rJPS/lPm+q+O8TRwKSrZ2UmVR/A1QXn+Ksafn5k8
/CSy//TH/BXZdc2m8wbGSf0+suvvKCxJp8kyluVgFqqDz5FdfmeYULMdRG50mDWdht9foV0ittP/
Y7mWw+IEFSMUFfVvxHbl1bfzfWxHy4urwoTuviQTXOvb2B7MetcL036YI6O8LoMk2o1Fm93rr0k/
E9v+dq4VSgFtqQrwIbT36lB3+9SJynPs9JavDtkFsz5zOxQ25JlQgieQzPeDWtz2vUD3NHWk47qQ
8nUYUhmNIoaU0wjLl/Pe2beNNR3iKHo0M5pNTlMwsepqyZ36MdojjrN3NI2ic+mMHJHhtFenVNsM
vWXc0WOJyXNNaVe15n4cBYlIUJvnMDT02bezTH7JOyO810dDvUIMJa36bmg/qDQhn0Xe2ru4UGbP
GtLmisHlcEMSL/zCMNOtbglKVLIBRFSt8Mw+tXcN7TLq6CBp8sti6BhJaA0SNRZrV9NOYSXofap1
86bR2AFSFUV1C7iGImsaDXlt6uKZXnsBG4NdAXTeGlQ1gfMeWV13Teyiv9ZNs+w1dQn0LhqifRK1
80IHabdhomVrR5nTfhWE6iUOJlYfabFf02xcm9akbdoknqB7GJLw9MIcVjNzOxdwiu1Sm8TnvA3/
QIqVH/pwnDdku/kqHvLRi0YRuM04HKoi2cemyhStNjIGaPwOpKvDVT2JgbJteJRse00giulBBMis
KKsdju9WBAc5jZ1dK6UwMUrtSurYnCVbc3EpV+CXRic27gtd2Gs5RXtF66M7FBKKhzyUxLNJ9Fsb
drDXwuhqTM1Tw1aks5OwEc+NacHuCsvsXIbXF1WSX4eF+AMCAqte7bw8yrl8KfrhJha17kpTJyFI
qgyX3l7uWpV2WaVMYJV++jjF+bRpKv1qcZX1KyZO2kbRsuiIVio/DlWZbFMZhFillsgVS/0hC1DC
eUbXXmvBaLvVoF+kUzV4XZc1biuQf6KUqrAeiWnfWmryIM+2+knOSRbdTsohPXWv5bC6VMbJUiP/
+0up5Xw0ELqwQk5DlcAWr18fs9NzHjfPf3PQ/vCD/jpomccwCHmVHiyehM8FFMcspZCBpEc1WVq8
CBa+yBLkd3gllgqK+sgEd0GV9+05y7G9LDFceos07GA9/845iz/1hxYgmgwLxxWDHKS66psaqtLk
SUKm+yh1j6Gerxmu3KR2do2aI1kZYXsbJdmj1JN9qgFzYSM9Zcq8JAXpyTTim1odL6q0PKAUddaJ
JMftKh0qlLpSnTkrZ7BgsMtBLq3sgazB1RSALmUaIsqfou08aE+aSNahM2xpqrusxqaJMHl6z4S1
G7alkniUThzUI8J6daOVtMUi9t+I+F7XkwdensfBLugsNtY6GseNYidrWW/vVKXcwJdIVlFnu6Vl
X0pDsWHNrb+oO3lB90xCS5yH4zMV0LkPtF1bD7u8DPd1VR4kLT7r5HtuG+gorWTzaixHulhKtDeL
6YLnaaun9gGj9qUE/mS5l7u2aK9ShRM60B76fLgxG/kqTDFsh9GefO2qj5Ni3drBnYgmGWZpf7bz
bjfXxo2jh3dOYx3UpjqkhTiKKD9QCO5Nw7mIJWvcpsZwHpLgvrMsCBmBcdJGLABF8D6U5hexNHPm
sL/qnPA5UIajqoBak+3WhUyfXrSB2XrS4Fww/0YnPgXXU95wXrL/896sDPpSlXaLoEf4pigOyGi0
6wSn5IbkG7K2BPi0aUNxdvLWnyxOcOjaDpWSbjReOFAkFPMxLmUi7EF2ir1qFGuEIts8KgVD7oik
P74pC8OdObqToPUyud7kNIhr5iyjYX6aEmNldcZla8OIG2e3Qz8M7spvpeKTklDYGR/7fsQEg9Cx
VcdVNSh79ABeEoc7jdiLlj0TtyEO4xXYZebbKYGwdUuhn8cO+YUVVbehkt1JTe1Pau02IAYReK/q
WbiNLmM9SX01PsRA0yy3rhOw2zXTc4c9e4r5ITEHSG6ZtLGG7D6zGlcg2YDuiPvHw73opiFryRq8
iRRiourWIo22ljOfZUk5a4PiK3Lpz2QHQV97liJ8q3+eK2eTx9mxLtqARVnZvoph5EnNdYn2o6ZX
PHXDKrEeZad0u0wHV8JCT70RK1XLVkmJ5dP+WBTdS0LuXoU3jfnYtPJV20UfezYpK4lCFVK5A4Uc
vcxDZZubuOYdmopnaWCVSxC6dh+etdL6VERV4qYGjeu+3WZjGbC7p92yO9S1OstvGGHKMavXCgrU
jolamcoP2BRue8fYs/CA9icv0QBRSMiXzSSvO7RMSP09GtZPmQ6kPKmRUd8Ic77NG+lDG8NBlWBn
2tm2rZz37HrZpZrMZ64gp5t9yNaMwgr7yk46n8fjQm26s1zwl8FUXOSx8gyig/lWvzPsC3mENdzs
puIkl2IRlSerykjP1YSfIgN+gsrICSnqouAwCoCshv5AaXUMrGhDmnTIA2nVJDwlKZIZpm5O2/pd
ZW7NBRceTWuBnG2VQ9mdUvg7puob1VBQ7jiBFxlheFNpwOZGa6+Vn9Q+2AYsDWhaPfaqMV+3vEl0
hg9VwMZJpoc5veC42vyfiLWIA2jTcWyxUQ9H268HbuI5++OtOuGH//85xDrvKBOX4KU4MBA05+uc
zX6n64j/iKLoZ1EHMP76EmS1dwQ9nLD0T/mFECbyv76M2ZYSaNEF8kUvEzjV0n4nxC4B9GshY5i4
bdFBWObCrVIwi5EDfFvIyEWbSgFDH1a/VCtlmHf1QhXXo1Pb/JM2/SfoKK6FjMNgGy5T7LcqQ4Nl
7no74rj8Qj9OvG6LCmhX+MXm90Eh313sh1VUwtBEjpUI1HDoRQOlUdluanLyb4rZnwl/lg/ohw/w
601ZfFPffoBhj3oiXa7TefF59IqFh0U5wkIqa6P5tFkOhftPlvB/uuYbsZGayFbSDlzT7M3tWEa4
stoVSrL7X9+buiABf3VvS3b2jU49wEoyWsu9BU+jJ8GXGLzZo4ZhM10Htbo+2o/BdvANwEri5Z9M
4T/ZT8c3aDNEwGJqAr3nnfz26tFgDmWtIZLr9UULEenaWhtpORl50OzrRp7pqEqVGyX6WU2Yd0qd
uExUeTPgZ1qbs3pfSOVNNkngMKpxcktDXCUac6Zff0g/+y6YhiMXoieBuPfNb+lIqd2IHsst3So3
FIhFsmpX0c/89WXeaMRfX1Qm5PqiVUbp9MPqlLRDqFrYGZ6Bdfk8HlU/wVHe5SuWDgSrV5D9P2ra
libGm6//u0u+MUKoQTyGmsMlxw8LB6DO2HK1ig/pk+X36xGi6hl0Exj9wpehyf7T9/92+r9wAL69
4Tcnk45NzJECri4ZKdbVLLo0G/H+Hz7V5U351S2+qS8ye6LmVrlI64tsxcAR0lvrKZ9CN/X++b39
mRHz1XLOlITR1VsG8t9YzpU4fa5HcTta4WXdDQ+/vsW3XyIXooTEeI6OTWYv35tO1VfjeVphQEws
7YI1TX/Io1zjdiyitbVQ2Se1EAx2pY+/vvZP79fAjg59EW7/W9P7Vzs6tjttpaaIx5z6eQ7Lj7qT
Jn5TI9m0R0f3f33ZtzFtueVX37PDMoKltv3+4PgfOMffvvxvr/Tm8SnRs3WvTvg6Gb444YUy/8P9
/Owr/PZ+3hwx/6v+9M8f4Rt313/Zn/75Im8ezf/En/7TL2hxcqO5o3P81lnznzq5f/rEfb3M261v
/yNz+j9d603C8d+23C/+dCIwLZ+3r+/P/OkzMz+/y4AFIuL+49ev7aKr/f40fn2dLGw4Kkkxk/M3
D/pXo3o+Uc5HvbfsEF8VIaoTY2j29Hw9qYnW2JOhJY2+Jaq9EerroLutNGdtZw9Sdp1lD2V4GUXx
RdsZF2z+Wuu9sVLKbTpofjCZu9S8NUvTLczppMQWXYPJ1aJxYwcyVX+3ChnRSf1NqXYbjCC+bZxR
Eq/L4lLQ6y1ahouNryl3jYJWK/fa/l52jkG/9E1pwD6p9BLMoPAS2r0iKFxzjrZVO3hj2B8Z8vt9
fGf20RpJ6kltjV1q594QNLsyyRhItX4f3UzFg1BLvwrN9YAweMjXsnM5IbGsm+7Ya8rToGkHxLRe
FkobI3s/CuFqFI2jPV0zO1/JqFaDQSFqAinKoDFk11L2YujDZSHmHV1vLx5vpwGzarFnU0QqXw3T
TUExH4/HGoeNNN3pbetp2X3TD5suKX0VFnVRtMcg8yyV6V9wcLLDVL8M/V4Lbic98WoHb2+FCCeV
PLtz3DLmV0sML6sVL8eMoVQzfoHWc2q2IzkOnz3fKkoGGAIrixkwUEjxrLKlwqRXIuKzEx0ncbbr
DZPYTmlctXtMmcYq5krCLSwpB7vYBg1WorxERJe6AeDz2LfFfmR9wFDCHmxk1xjRNOuOG2S7mCeD
sXDKV123u7JYKxhXaol1kH20s5Ant1GFIf25D5yNIxvXkkJ9fLACtAxt4M/i1GKGYNFGnWt+SiFt
tcU+1jYFYwLkVfZwh7C1dFLErX5raKcopONjBH5QFW5BY0k1Nn1wM5U3tLra+tpkaKyWqwwkZC7y
nZwdqvi6H/3ZUFZZ8Wzk750Jd8d1oYCLa6kl+ks9OGYSuq/sITHARdQXFcsbpnZ2ldnwqijaBtV1
3TxJpXGTC7BUw1OlvsiWhCHuaUbpp9mRK0Ts1SVzBOQPaq+5ypThPxUrs4Ul4DRMjfN1IDE9DhA8
DAj+WoxUzm1UvlSTtmomaR90FQo30M1IfRlI+zkaLpkm2dCi9DL0leOcmvClz+gUYpvqtpO6s+sC
xBk6OqldA8FcDUm+Mmnejcgsa3TrykyrbHDJBtbKeGPml02/6dQeSz2K9fEZGcNmRLc5ZFdYXdet
FB3SptkV3W0p6/twvjJhlSbdRpm0a7bZ+l0yvKCUxKYvNmmR3VhluM7ypzk0XCM8WJHsRsCuMa1P
WKLm6mMFuNK+mLp0O01IykxfwCeUPprhldAP5mhjpP9QodCzWnFM24u4uVOLjcpAu80Nv6sRk4Ro
X1jLKg3mKhEfdfMy1h4wrTBGkkJrJXLTD+EWDI/mzJdFN4zZvFtGyTHIMZrFlxbKea2fEI6Om956
qoudPkkrjphpKFeycQWxoosDd2o01+SmsaAztQevEbt2Za2GyT6yy8IrIbmzPzvEjcWzFSnrVLf8
lCFi5USe0hjrdGg8Mef83a5WDiLah8rs9v28ixzAVB1PZlX7dnIrq+yFCDRP64U3FYcqG64qhOKF
oW6qaldiNTWkvW1A4peXDRIIY0cb/Ykid0cLwX2kWft6TtfVPKB4rVbsaHH75ijjLtCc+iSi9I8g
FhP7zAPLUxf1azxsQiNdQ/MoKCjQmT/N84Ji0DBGnFKOtY4efYl1jdfPV6fhlBiXfXbMupvCFv6o
7FoAVxa69xYR5WrKrGdnKOBZPsb2h2AID1r/fhIARC7LrD5UubYsdsI83MkH2cjo1AYfrBj5h5l4
C9xE78RaWHuk+nw34T7oK3quIMMLjbasmc1ej5KRXR7vy0C97FGdcvPPXRQ/CnhRTgzJnFNbxeKA
L3CjKHm2tawkR46SbPs4NOBysRtoHgY/Q3+yGhDX8x4BFn2lqACqcvyw1452pl5QdSsnC4BJq7R3
g9xjkcy3aqxcjBqip1nK44MeqY+tEkB/0HY00Y9llrO9CUNtUZYZs4UW9X1V7GCieE7UXJmZtq7T
Ivf1UqeIN+NDMvWfkpLHqI+zW0Mdz5jAymUS95L36PAHGCdePLS2P4bNg9yjupqtcbrHqCwu+1LR
75la42CzRbtKWmS2Qm+3JkJnr46cdDtOLAAhsShWfTmcyrG4qMfpUJYMFCstYFceMw7GObvCUc5h
FeuwHez9FNdsJwiSdtVo3bBnuEBJVqnKR5RmpWfhHagZdudaRy8VBggyDd4Gewrmo6OGzTV0CPD8
+PXT8zz0Et6O/LErhqNQ0aLmRmC4XaCaH+t+HFwhIQNSAWjgWhgmpOFheVGE7bLRYlJXulOKHUrV
nHhEf8fT5vgJZ0pzLqblRG5QHskolwjaiQIBrRxdZzm+l9HJWFR00NL5Lpr041C2eGkX55mDBS1Z
vGjp4kprwoRcZnGqpVjW6sW7Bk3mJKl9d2w7fHb54nDrF6+b9ep6W/xvxuKEixZPXL+448Tik9MW
x5zAOtcVqu0WmOkqTHVqjKwH6U5xinIyiCkQ+kpdXHgOdjyQVjKZA5HdWbx61eLaUxf/XjhbqO6g
Et1KmbkLwEKj++0eksX3pyWN5rWLF1CrDWdd5Ha2MxenYO9EUkqyhvx6FrhhF0dhirXQWDyG0eI2
nBffYY4BsV2ciKjODmGDEMAswWtZDipuOxU2nyQextRKFjvj4mzsZAcz4Z9ux2heDYsDcl68kElo
J/dGHWCQLBevZKT0bMyoXy2UWDixU06v1sr41WYZLY5LY/Fetq82TDws+pXDF72I+EfGepVhmcOp
jiSDJykSCkkYj7m0HpQhZxjRjPqWzbzKRzTUBThjZ3LSI8u3wvJEm97AhmQVYaWt6kHvbHK0Wqgb
VaFb/zDKmZqSg+USchC3ivDTIrRDb+3n7aSph8kePxXTZUvEK1vZn7TGD7vUH+LuuQ2E10dnbAWc
f+hEx9OsXMb9oRgcL2X5yQIOigLdDwPTHyKTQ+SF0Qy++dwFP7QJrVNt3SVdv0Lp6pmTfqkXw8uv
k/W33ZnXVJ0+OT0FdLY/7iD7bQrH3wJGvlzhTZPzvwcY+WmB9c2tvel6/ucMlZ9/hmDjVRP7ooUm
6bsG5/j7oJGf38rXK7wp4/9jCshPCzeAJl/u5E0l/58ATZYP49tO3esDt4BGbMCD+DWXX+GbXjSW
4/8V0AjdKzCvCLnfXO7XoJF/uwAQSAZ4IeZQKAAVJHDfnB0/iPxPfzT9z2UpP/6UzzMzJmMI+VQH
GvMXKsZnYYr1TgZnDC8DHQMClb8mZov3zEaVKMsQzh2WRy3ThC8TM/AbChoW/hLPGiUfJLffGZn9
yWP57lkEys4hvsz1WGXHsu/vHw40pFEVNfFzUoWZC8KKJWJyZa2zIGTMjxrdNXP9g1HIsx9lMIGt
tCt84ozkRa3au4lRdneRnOPFzCx6AJOUew6dfd9K9M5VBp1lBENb6buoM6bUN/NmeB9b7YT5BwtL
UcnNGvjXc55k8c6So71q5xe9naRuCL8cL09EDa77Npb8ZxE6pGOdJVaWyNRF4yejctfNp7KqM2/o
y9sZILyHHGveakXpkJrJwbnMumStmdkFAxRk60rVeKM8UknrcLhCS35vkIljwCkvWiXB+RZUt8mk
4u6vKLKbSNqmjYGDTnbEukJ37MlgxxC6yEhoI2OnjFMFo5w2S0sO4srVYEOmDkdUHp0jTpgUpk1b
aJ8SCBsrWZOuQxkzU6KPGNYstfAdWtc4wMxD2DkRknzsQ0o1nkJbgf2FWGcl5Unv6zEz+2jOC4Jl
O2+sKoAYNvPbRpV8nVvA7hNUNbRsOmiAQ2a6ajWSx6J3eklbkXhlTu3SRQLqQD7GXjnMzTqiovCK
SNyzeVf2chUwihY7e00VO9iHSCk0m69mMf6lscrgUcdt1RvKNogqlClLfqhNCPm6LD22TILJl+br
PJK7g2NI/AOjLdyIGhWsiLqbW/PgkNNshmzCTFsbV2Pj7JV47LeE409lh53RHspLeaweFitG56BX
77WSAmOIESxbhfBaeTHYNiQ2uPKca7BjutdoSNIntNSe0+KDdpz6YSEqrVBK2ntJo/YV2HbRQUab
cHGhRwYJGbvnw3WPrcQ3FOrkNtBayVP0HMOXnmo3Qmvl+yRpq5wJUdh34jiLIWqOCk2X5mkuWoNt
oPZkpU9DgYAdX9qhL2SQK4o5KW4lWTe6ngq/DzvskrmmS8fYbMrDAPD+jHJb22eTTrdFqlhUxnG0
TePqsS8nW/LjcJbpFCqacRuXSCD1qjTurIQ9wTX5PLTJMtnL+ApqW3mUpeRUqs09zcsQS0VWg6u3
su3yJE0FnQ3Mf+y+7WGT6Pl4SKHOIW43IerVgjUFqc2YRDHKeSMCqkeNau9mmsfqWkuDyF/MCUWH
MrTWwg8qLbCtZaMPHXGlb9PRgIwVjNGW4Y69tsIk3smhdpUJ5OthnsbntrSa7ZBJ+h5FcOd2cTnt
5arDSWGE8c6xm+y5iM1TK4Ft59gMxFMUB1XoJXWVFhsrlI3mPS/oizljYZ1MXNqprT/waC5OweJx
YJsEar5so04gTJ00/Lz6/d8exKB1QPhCYYFakakqCcffO9Vun4vn/3cdD380Pw9lP/6sP0MZ6Ce0
6IgomWQvvLKFC/I5lP0kyH2Rf8g4sJl3L8pyhwiDzoMg8zWeae8IgRrkZdJu5CHm72nZX+nq30Uz
/NXLDjGVDUOLc/ttkpgNVp1LAklRp6bj3rEFe4KbuOZdtUMGdpJLENMNDGpjpfQae1+UCoxjjDa7
ug3UyplgtITGrVXqtZ/28SJEk4rGdjnKbRlUZiD8oNcGMJZyqQq3yljC6nfAjljEybtm0jAQxUQn
0u6TU6EoYB1UTSueSjvPDXSBSYuqcii0/Dw3mRbBSMAv2qyMSB/HlRQOQbYOq1eYgJ5Ij1mEysvO
gVitRJvVn6p0QR+3iUW/dRBhqPvNK6agyRpwCPQr5tavszyctuMQS4pra6VG/7vsAYF3YAlC2qGk
Ip/UVzYCTCE4CZoS9s9DrrHVzZrC+RT1o9y7fYQndy1g+53iVO0uAUQOvW8tGIZoATIor2wG+5XT
YHVCfZYXeEOmjtX7am5UdnS/0h1AD6NAbF+pD9WgpU/hJPD8zAIy0iZ7hUS0r8CIyIhz2QNgMTqH
5E+oxMKXUOhf0XN/pU4oiyN60qXiUe9RprvyQqgghXBeZDM3J8SLC8PCtKzuSgXlux944DaL1Wdt
sUjGNRrse26jjuJTP3eQsNMwfg9LID12ME6xDiKh9WX4qmy6tiJj8kQ1Ojcaff1zDMPjwh6xxbsq
qCLj0dKQDGMQmBqLg2/sUkBpkKkzk7aMGVmSPblNGaTqXWxnktioVRTXLs9NVdQruVdQexYG0UbZ
2OPQnDCiskuV0XmaMJFJq9wN7SmjIROXSavtrF7ve7bP8khlZ74AmkVBmEV3VZHm58wsx9M0mKja
y0RXV68Hw7/9NDRlE2SDCYeQ+Zu2MGr+/jQ8PsfE2Phv1OY//qTPab31jnWFJO/k4hrHzTfICfPd
wpmwbc3mVHsD6oHSw3GHx0Z3DBQ2S5/gm8QeMRnnpA2JgiCv/55ll50oJO7fHYX4hkhm+JM11Wjv
31R9BlyCVkqqJ41Nxo+lZOYHo0SRLJh4biPgMnTfVcdTxFDu1DnsXrQwzDfkBiQUlbW02KzEH01c
DqLpGAEoeE1PGRtKM/KR3oLpYzUJMOWMOG4UwYrDaEcTgP+IqZXVusrGsoW9jYqU83VMYCRYJLNe
zr6FTSgqV1mSAiA60z4wss5FSIHedUkeyq6Pz1GZL5mncSVRm+ziSrXXSm9E21azaevWmGlRSCX7
HuXhNm6TDxbMZ3cic1GXFCZuneo6SYf5Rs80mZGUwPYiWlYX8dyApFhSITvABqOb0yFa0qSyqATT
y+SUqxxPihLnW0tr621lZKFbhv19q2WnhsxrcXZKSOn300iDOQknxXfycVHlZb03dPp9Ewf3ZlqU
69iZDvCFcByyxuDEgGtZSocxpqx1r2JhA0Y8VNQph6Afz121ZqsSXLKqgrvFIaVxgCwj4sgKvLxn
EsuXdxmXY8wWTlTQrzUSWuJ93NGT2yplJlrcPtz4yIYvHKqKg55JLXBR4vwhC9Tp387lrTEkTJE6
4xz2zCxLOdJXWi5fEwodWpccYnqnwjeTkNOmAYIskRvbPpWnS52R7U5tW0KmkDvA5lnsR6rIfcsu
fcsKXhJhHjQ7bd2G0LuKFqJFSrsXssd8HWUB9U86W9WVVEUvYLRNeNEUGBqcMcgaUMLdMkfXnxr5
B/bFNmvJmMrbKQvpreZyqN4FQmr9ogyYdjmyDnbNOOmxrs7bfJhakssWLzUk6Puix1kLnPog2pDt
W0VWPOlCn5gyiyTGZTxRmqVVqRZeak3GQR/t4RbvJTbcdh6l6SnMhH1KyqlmgA5X4zTHAwL2Vk52
SYdntE1bdnkVsX2UFVVfi9KsdqNe2edXwMgYjs5Wy4ZmIyKDwmN5LoQ8sVVnmPJdY+kMKR0lPvah
Ha7tJtcvzETcEQoZo7UW4KLZSK2rXmTBWrFL41MsydJ7S5MZCtt0VyOmuzu8uYeqift9aKbtCXz4
DYKR2zhjS5EqqadI7cYL1eqoUQOMxlVlt5DpgvE6T7BR9fm4KXQsDEZerqFxIEpI5PGyG80bbINn
8CoseVXNg1lWt1qnsM0hT3Tv9VmDmjm87zLrYE8zT5UB9exSYKJAd3WRAZMf3Hk2zXHdVaRIqyDu
GHXK1lTuBzNlim+GZrJrM0W/EWW+rJF16nLXxBaHEt5mC9NJdcmNOr4oHecYyjf4aKInqzFqfy4V
edPo7BwzGkqsJi0mL4pjsZsDE0QW3g9elhlnWMd+4TQlL0qBfPZ9h9hSNCmAQazhsaXUN6mUMgOx
bDm9bVqWOiRI3inAkDbUUj/cMek5xRAogXfrD20sLTJ/aAKpKRWAwfEy82FelYIHdyU1qbPTw/Cl
0pgntFEsCnZCTxRjOO/a+P9GFGZlCwbVxfaFvRWe4K+i8CkOCT4/r0d+/DmfYzDq8VcOHxQMgjzr
4v6qR2DKagjNUd3AWqIqolv9tR6BtIx4CpujJeMKW6xoX2IwRA3EqMRgyhT+BK/xO701co23IVgH
eYdQnpcHRS1O3+97a7YuAezvtcdRa1Gv6OkIE5+qXiNV1y0yWDWPb4TI0aGgYWSnJsfQYjuqnRYT
VIczxbGA1xmDmFYpHXaPjd3dc2YX8SmMCRvlMNRbu2w+GVGvuJkZA5iNk6c64RyXCh19xAxW3V8q
uas8qoYb4qt6XQ5p+kefhLXXEZxv40j3CqeOt1hhD3EfAlDNNNTYo+VSHuyCWUVeUUsvViln27Ht
FqdoeSujullLkla6VWqcmbOqbtWnkWsGNXsRacS5ulky9jdDUBh9IR06JkuepgO1TYpD0qjMy6Zu
PsqE8UVMkaxzzS5W8sQOsFIYAuBeVHkj9A3qrz7w7Zagp5TqcKUvu+XnTLZWMDM+JVbY7yW51F15
YOfc0IwYxGqsIaP8qZ7tfJ1h86SFKeUbyG8oQrpiuh5kKfNyhUCzmiyjvuhMPduNZDKLd8pZOBCZ
CSPCzPsNMaC4dJwOQEd4NYowgwVnd1fsWrya4+5sSl26DlrjVEqzvFUazb6UmatfGiXdCb7O5lRI
3KkWRNMuKer2nNpR/8D8m5ngHI5rm0UaHCbFBegPmo8Soy2Y2vPeGqRFZwW4yYgk3GLY9QYCjmf0
DOaZiy/og4wWGdNdKIRNdc6KqFDXUsfqp/WfGwBC2+kYjwYzkQKPrKMU2Oy64UaaLbQ4hQjnO9My
Bg58s9QBpOREunZjlNkQjt6/v4qg00ERxx+Lp0Qj1/81/efmOX/pm/5bI81Pf8JfQwEwP6xm1Bky
LfaXrycX1QMqX3gWloE+/rWu+Hxyqe/woHNw2eC3kYDiRv1ybi24gMXzwi8JKgArP22R3yACcBp+
d25B+8E7w6Epq9ASOb6d5Vz7Zj5V1Kk5qUb7vIwfTiKZ9HVP1XJpw2n2m6AvW9fIHfVCb5r/T955
JNeNZGt4K28DUMCbKa639HaCkIVLIJHwwOrfB5a6XFdXRE27a1ChkKhLirzIPOe3pVqhyaofpCC1
2FVBf9cqD53Egs+qsDZyEydOy45LWrZ/X5Ck80pSeL6vJYG6iIc6G/GU3vT32L6tZuNYbM5lYSHo
bvnW3aomRfljRc3kviaZOTpbHaRXXsiKJt03McEZX6x+tgYMsH40HOw5wDRv6j1yrdHpYms15gq2
uSvvJrczAaZJu7xzNSP7nnOvE/zTqfcmGav91AsprDCnlUN7T62Y0OkqtvMfY+3Lak/6Dx424nD8
G6I2fNhtcjpwVoJ4g+sLyTblOa1JytYUxXfe2DGjMBoEX7yYCJq1YxE1fIpUTYZMUFnJD1+ZWncX
+yNTlNV6Wo/7pQx2MWe2wNzRBBD3wr5WhblI5Doo9NxCNOIXNYdZHwf3swEhoRNoSXKq56IqEq8s
aKoM24FR/9Fn1boNPD26VIkP1J71+TnvDXvrm52/7QiA6TeUlvQi5OLJvvtROj0Vfjw8BsA+5P8g
kFnbZtt+AZapL2qYfgSqGTYWJkudQhuAf9NeXMcx1whJMDmR5wm5fUcvCkwCXKWzc1UBhp8GxjeV
k0EOGVOoszcZWpgl0mipWYs4XfWkJm2CHHtuFsPdl7Ym0mOUGflbmgE643cCu2+jmbHaKfsdLsB+
2xPkMZAKWqPeI23eJRY0Ep/HDmPoaqiVQUx2M08aM3PTnlPC8xoXzVWSOudEc8fDbOfa3sdeTHNT
IhrcJqTDY3MC4/JYOp4dx61QoXjJRNYeWCi5b5q9V6yPsD2Bjde4KtZGmlUvLlqw9Rgh7XVmEe9b
SLatPc3OqaAKateX5fR95ip96MzCYGIWpORYgxY/MZKU9ZbnLp4RjmWClEDYlbBNYv2+rON4CqU3
zi2Zjq31lYYnqdb1rMz4Nupb82myJpailKGaLWzZl4KetyW59Gm7NemRsddm0fZf46Grj0U2NQVd
66VPtLjl388YPrtdn/KhfUeIIeVH5uc21aqKrMRE/yyyqD6XraF1YVpU+tqKHJ0BfPIrG1Wr2z8n
rTajxFBE5Vcpm3RX1+rVagsIO/IQnM9d6w+XFhnfys/wj0o15L/09f1XI1LcBMQlLzwrhz1zJc6q
v52FSZn5/pfxB3/5Qj/BeeMT0BKxMEy8qOuQYPw6DAefqGs2lyZ1i4uMA/3XYdjmsuEMB6QidJo/
d34D5s1PfDjJlfxHiQKO0n82Cv/J8kVODeGsFnfT8vmX4Xq5cn53pYiWZHbkfjQSm0tVYFu2c8MU
M8PrrWWCApXTpio5UmTFlBp6lgy+/l3HlyG0/sqd4dy6C446dlqzGxP0tDUhLqGf96i/yzZCS5qY
J1tZ7S2MXnqH4g2b9i+lYFkNfreKlZ3uVWp0MW5u9Eq/lITlGr0NCGGrr2TdoXQ0G7ve8pHSCL2+
bx4dpzZOv3SIJZXRX2xwrefOQ/Y+gbu/B6Ohb1GsmJeWdFlCR73ojQV1EKvexlZXuE7+3DROtM5y
A2t7kFln4kH7Wy6H7MeQxFVB19SCxqh2aVOei+TG0LT6qyFq8qRyP4CEdihIuThm7dz4ejAx2+d2
i5hOlOvZKrSTG1npW2mbTXSd+Jl0S9AYSjfo+BGgylZ6/aoPtmqI2SfkfP+z3Qy1WwtDzUar+u2Q
BWUNB0GBwLoTASrGlTeJzkEkT7dFuS4geDnQK13BL89OWYWkoMhtH0t5Y/lWdUkCoDmj9dPPViI4
mB23n8ebpAzaOiw5Go9Db6Wv7tiOmz5y7eM0Oc0KVVk2rdypQ8euT0TDyK5TX8irRn4NMdq8NVE2
XU3X9ohj9Wz7izO4xbse9QPxQK3lfYuQ7zerKHWH/4VBluwVBllGed5osGyEHv8tOXhKgVf/eg//
95f5Oc1S/ELho0GASmD+MX7Z++QEjsMEwgHIJ14wgN/2cB3KcjlgmPwc/pCz6deJVoMWxOW3hFzx
5sX5RnHVP5ho0VT9YaLlnw8vaOP6gR3FPkh//R+Pn5TIYN4b/o85bQo97NDjrIrCJWfSquY51AMG
qw1A43AtsB/H4cxMvCt8n1CSKVbXQK+ctQ3tNgSr6hdSRuNJYFVmGHPCvNSQzSOsNvbSo6pk5Y3A
d3dcw3bybuiKGKlwRiMzb5rCj4IHU3egg5zI5OmLgMBpzfR+kkbT4A8Itgt30B6pTiTy8GxlSd+/
910fPXpdX5D9ARoIMpCJw0TC+atMoqrYpO3ALj/NJJdkQ00sTNE49oNeUtgRJhawfuh4o7igkYjU
Cuak0o/gopTLGXqe7ajgNR4iXZe7vhuCzbTNxo0T1+TUT31wVTgTbhrHkS/CNVV7S8Cge98Sgnjj
GGX5XFsETtLD4XReKKxSe4ilq60y0aELbTux/xi7ZJa37a4pBHEQs13v0zKOb8ZIBqdi8Ghedkor
G+DGPPt5ThoBOlC7/dqvJaIDPStXU1G791Iz0URbQ06SV+T3qC7wZRFjo4+cajvS+u3xYqg0Bvj0
epckrsI/C06yfO3beZ9s9Flk3UXPBvs2GgtBOdUSBk/JlLWkHdceP8lEpAT+je6FlH9CMdTcqWe3
8vNDDTD+0KODaq9RZ47FJtfn+i5wyOqeosq4xE5sovn1vJWohGOFrgk+yE8h6W4LJyBXLJh0fVdZ
VnLpa6sh7yUhk1rFuvU1naNObFJbTmfySiXeDoKYuyWx0I+86FJIzaHp0o+tJrQzlPjrmWZnvDaG
fqGxZnydx1x/zJU7r0e1oK9gRTqOjKiS90nndHtXr8fjkPiwCCKZfRK9Elgcm6QR/AaZVzwGWZFt
TF8jusMGrl1bRGylxAnpGt+SqZCnbLQIZRtcviOejGDRo8yxbgmomcsHJ0mbnU1I5rabx+hHPfnF
Rvca89WFM0bXwbY4zxXWL2BohEGAhWEvAfzjBp9p2cHOgdNqGnIeNfZ33DJkebUlMjKtbr56vVmh
gtJi0dEyMOOfarqo2WfSi/HviJbKvNz+2WX7Xz1jfkRsoQz0YRU56JnZ/hZvfUg/T/+B8qQH6E8v
8yvcCigAKkD8L3sVI+GvEyZwq42+HkKU45V0wt8mTH0p/oJson+EZA6omeVv/QtuJX6LoRjfBBn9
i6Ob+JB/dMr/Rcg+ZzzCycUxjYLyozz4d0MmPbs0GQXBc868R+9QH+h0BI2ut9fSVDwk3qiTsO35
WRcKLyvLoztbQm5zfrnyRMKIFLOWEqrrOhs7QgHl+FqyGZmg98A19SbSiZ8L7EJ/wBZJ+nsJI0qO
t7Uuo5gNNvOjsErrswiMbqV68S4J6VrNzQzfZ8MWoWrjlogSnAsIDPZGoLW7tmheDCs3wsby5Gom
Em9Vs2OFulvFK30ihkEf6vkQ5eS/k7iar9hvKQRBKqE5SiJXcLSNFyXXdMkxClqVrtpFueZXgzxY
NW451uKXRoCKgjcBKxKixZrqkPZtU+oz+kfLLMjINxaNY4mXY0wNedD4MR4SxAoAhuKVjtlgCUvN
t+QL1eckQ6Tfk0B7sf153s1Gr22cAZOT6PGKTPXwtW5LebWNZiCtitMsSguigaa+wt0jX3NssOtY
YkOpg7i7/QiF9Yr4ex1kzjHPyN2dDBKPJwt4iP5i9YVQA1oYu6jwNxIn7NqrdYMs2OXGQYC6L/TI
CoVsg/fSMGk/o7YInodmaOwzYkcoY0/oWUTYVdZn3xpnOlt5e9ZMT+xsT/SntHTNS03L99bSKnnN
SYneWnMTr2uLAt9UVNk2mhWixa5ADjtZF1oNz16srI2jZbuIDM9jk8X6BnFJfixjt2/3dQLpOHe5
OEg3czGL9AhrB87C6aTJnOA2LFKyj64wv369r9HpPOQ2BV22P/U4OWNVPo4Uqe0nzdK3//1A7HKw
MQgyWHpEB4KLBn8r57hObM+f6+7z76HYv3yNn6eaC4n0IeBYBBI/5WyAsDqKL9DPpYyJ3/85tBK9
annIuJdgVvRqPAYcsr+dZgHAKQMtK7WznHlm8E9OM8CBP8+sFvSVbZO2hOEUgfafVuapqyfl9+M7
FefeKsEItgEvyzkkSjicEiYz8Jv8kUPuOMykfEXG3J87FEZvQVfvCTevFhaox51rGVm0rWNcm3al
Hlohs62QVJpmUfnoMkatcjPN9pWakhdfQ1tcj2VwSgraMmolpnXWt3Ir2+imC8SCOcEwGWl01jyi
0a2yi85DpuFGG1qmNC2grimN30g/T74MdTUc/Lkxt/jCOzo7kI+tbBPuOZCTEyaFH4Rt014qnRep
KrPet2Pxpmgf29YjLKtMCUKsJvRQju8m+xYZyIYOI7FCnjijlGWWRPgybVIMnF8YH6eTbiNuWRIC
K0iwY1mOoJO164W2iPbp1JinVIn3huth1TZ8gp5B7lD6S2GF6ivnxk0jyLoA/QoRZhSxjOBfYZm1
5+SDZNY/CGfhOnSiLSy0u/DR5WRQOzf61MMtbLUGevge0xvOqaKCDcvzLUWnMNzNQnbze/Jg52S5
opw27AdvocWHD4Y8p1vliN56sMLug0PXP/j0yiWTe5XBsvew7YG06ltdpQsDPzindCHlO1ujUWkh
6j3+iehEKlBc50QlNYaw2L4mDZ8nkuMtVFK77hbqn/nzLkAmuYsKcRMn83jfpugEYwMq0lrEA4Gf
IiMojAuF79PJSmp8vK3MdkxvF9qWaOANOihKDZv7nJenZNK0c97mwI520BG23QPBWLCW1FQPYero
/d5JW3Ek5EARqAjjsoG/erNMQqybRnvCk2Y+xWoyTzO7e+i3s6bCjJQkbK745BD2gI8KXYz0r8zT
phP0ypAH0KxiGtJX+TRBMmJ6E++2Ln1URJM44OWujrXRBa8NTSKbXqTOyuyHeZt1eLWd2qRCqng0
7NE9uhnbXdSTcFnqBynmnSQvHcOy9aQ0ddcZTkbHTuCTOF9MoakNpCVa4/e5lHRFYrIMi5lMB1Ng
EWUpJL9IkdoZxcnb5LgvHGzvca2A741DNHlA/tVVtVr5ZAnbAHAyQUpH2aCJpnnSUIl1HZVf5mw/
LCa5iZTeRmwUNpnxSCbTYfb9DrgMo2eBf26Fkpo2ZGoSgo0zk6sZ2UmK4R/V6qZkweGeTuJ2j83T
3DmFbVToLgf3+D9xpyD0IkgFNxRyYYj5vwVkT5+z9PO3/1BK9e8v9PNi8dAgQPJxhOMN+rhFfr1d
GHgDxAk2zBsXBef+v0AR4xN3iodCkOnaQJzwO0AWSGQRSMP/QYfwf50g238CiXzo//6gDzS5VlFn
GHiIudA+9IO/G5Y7aY8lMOx3lnBRnF10VWTxN2Z6gy65FNtpwLxfyDLd5h1RsQQn2PMPA5FUgALN
RnhjNoiV+nqyXompjQ+4/u2zZXJXXDloJjlsR60Wd0FMY0dT0SuLW0WOL6pp+q8pGqCON2fEy+pV
feELaA9RqaOOjfjGGWE7R/5z4UvdDOMBTWBk6+ktVxbyszYz3VDvU7rnvUqGAWKDJY7EiHfJooLg
YZoIYs3wHg/WxNOJ3wLQdmyWZrssaatvI2b9KmymCIwEB/+VXFfvezcQcqLLyj8HFNqfND9Lbquq
69FAYM1QOpSf5qbJ2ax7Jv1S6rdxSYoFpXqtiG2IEg3N+Ij8bj15qqNwirjRcy9wMqwsmD28UxGK
P4OV5SXxKN/Cp+7Ih442oHPuS/ubk5juG4RQTvFe2SfWpjQJqs6VU986hibLg0OCh9roTREQ+Ukb
C3MmavFhPQtmgRhtna+bZ7ugVaitgYdrwmWU9O5KfBawXWZPJEIh8y+NlXgrPxitq1tiBXFc/EuN
F+XvSVKrjorbrnwzeV9c6r4hHXcuxKEjQ/we6J6ruzPM80jw7iqqR7FVJBFui2xEjdj5uIM1p5p2
01AGX03hpM+LlmNnl/741C9VozB2aul6QdEdEPZpRRetUdnRHAJQGSBug+1qn4JJjdYzvMTkN5tA
QvI9jjmE0s3/xqFlsYADlJIkiPaY+fJvdM2Xz1+Tzxju/xrLJSD0T6/066nFns4Nbum0C/yC2P56
bAHUwl2hrebEgMr67djCGAKq+p80VQjqOMswQAK/ghv8o2PLXqbvP8maQW99LIsevTYL4vxHJHes
JU5DziM6fg5WPhTnvNBmitKGs5Eagt26UnayHnKb1OFymtlpIeZTOJL8ycCHcIw9jenJ8mf/2YHg
2RG2He1aVvZDrRL7gO5J35Spio/QK/qbWwbFS2NPcLKFF6+cntbAUKqeGs9YE/vBbLmKG/0Hljpz
Tw/b2eMty2rZ06DpIyba1uROfqa319u1jT7e05nwmLX6ce4ImSgVHT2iHR5x9EX7uLFdiv7IUxkm
7znP8rOn97TLDPm0jhAcrqfOrsNYjVeycy/CwhNmx9O9oxL9XuqQsXVsPoKWoW/W6PacDf+YloiZ
0jG91E36RTTRN0ilC3tPuzZ652Rp6TkY2nMg+CZp4/QOsYKkOWXeGOryNdNwdda9Ly6Tb8LIGSQD
uFH3DKfzPiTmnj4ZglQo8mlMGhJ6B9tZUlV0CJg0EmPb8KjaGbODb5W3Tkp5SSoY8N2CwnIea7GO
mtFft6T9hZFGOZ0j+iGMZTpT+6CXe8censq6l5umm2xqwVUHTMOERVrFTatHZEj3YBo+NkdXjXeg
OI+s7vwxFCShlUV/qR1NbJd675C7dlpF5MDT3DqREwzJd55kqS3G04Dv7PhG+vZNV1rtnS9H94yU
aryozHcvMpPoSfMc8JaLkMAYe1TI7PrmQdTmVe/NRxIzXiAF6Pox6/PsteeYQnAGUj64iRtJnrVH
VrqilzuTCIcTYieXfa2J2QX8ElWXG7T6NTDUczzIntxaKU+I1V/jRMu+44D73I5YFnOCGxhzm9Sd
wTzJyfEaYsFHK4MgbJyrXBI3JtOVjJ4L9l02c3M00PTFR6lrdbqzakqxxWDSIBR77I7EwbAE1uuK
Fu3Qd/P5xkiGmzFN8ETSas62kT7Ftj3vGB7uhVTPPDI3Q0dSCUhJcVBjem7t+YZ3+bV1szNu0MNo
UE9OXBewuAea1o/pUU36D+Fn12we3/ExXcaBaJKOxOyQIg86QQxl8c1w6ZifCC9p46+OIplmysWr
NzoPHcpsFtT06kpxTdvpiXQiBwiY0qfI8Y/0yD9bJnnUDe2A27yy+Aq4zwKQICCvWQ91mTkrKkoe
2KDJu7Eqqrym9smZ00sy5nbY9sBbnoEHMqdTaO1amXmCvCbpzKUjx84Q1fh6xigTsA8n9qPG83Sf
kDx9zQOk6KkCFIqCwlkPAXkvCCm1PWQpHRed/WBIJ1qyxA2CWYp7rcmLTbMEsfhpn29LX/lhTSdU
2GXJpUCHD6iPA6zx/G8cRW/iQ0Fpu99VQ/dfQlLNaGM7wE621qLquRatWkvBtCMxFBR0daxH8La1
bUh33Rg4d5WurnFC31o34jNKjeAp0eJ3i3LOVWZmhMQlfG7qK6IdXZKPOSRdOHajvc0yokkEQcOn
iiy6HFMrAm7twNuFuHhi0EPWzsWG4J5k6gYrEzXMCpUOZ2lS4990yCWfYv3di70Y327yVOL9JNcL
y4k7iJs26t9hrp4IUSlXsnOfixa/asV0Aln7MDjIu4XszqluXzIzvUT4chE+0UuYNS6kgLyRk3Yb
Od7DLMxhVwgswVNGwSlpuRdOeQ3hebooYuW9j9oLWG16a6QGaxM4eOfcOLomqVkcSDT1D5UK9qYc
6hXESXc3Yux6GVXvZPQUIE0YyOQJy7o5TirOdg0jV4i0VawN3zoHY36dKs0NaRXmn1HQs5QioL1m
w9w/61XRIxnv/fVkTuk19WPzqnSLBGX0B+VbUOpE3KpyaNdAt6XFQWR7L6UzR+9T0Ccrr14wEl+A
fsLkD6teMwjBaYzvs2NtVDUnF9PSbk1vvjE7J9hEM5EuFdaJHUbBdGFLBL1tVJSmbc1fpgsNCi4+
9+MELdR6zS7JWhLgFcdmRWSQMDk0tLICDLCj5qhTcr9q2+Imb+u7yqWl1JmbgbdoekedAGYUV38F
Xc4wDeH6SSxJIpwPBjtUHc+HR01z6Xp41k3fJHVJypUvhpsJYclaTEjk/H4uQ0+3LlkL+tqNRNaT
O4OtPimrldbF8smu4ubaKD2/ozCseY3L0qDIuY+bVQlD+R6AAn2TOm8mimZJfxdtcG9jz+s901z5
ni2JoXNoFjdJtRvwTJM1n9PlEH9WLoVDfYXyNieGnwpCf93V6HJ7zxlfKLZdfDjLgI6FExc7MHWy
c6KamB0vf8WM+ThIk57aCgXFzo8NQtLa6i5ghD8wDlBLtyD0CWqIkNqzbotxqttkWDBMHjVJAFA4
LKsCrKbAdGO+tHr2pFmJu0EQfq6WpaJr6UkcHfG/Md8y2i4CBcyStK2gg/37+Tbvvpfpn2Def3+F
n3Ot/wnVPy0uvvE7nNf7xLWPzoAIDv5P49ZvI62B2hZRw+KnZn8HIAZ1/hfSa36CBuPPEDxg2+fX
xj/ZxO2lgebPIy3PBbngFlM16q0FCP7dJk7zpTHNSv7QbfmtnYo7oyX5DtMVhl4aUAKLro4xjruD
lY0vseKUdpX34gsEmYU3H2IaY60c6p40hHvKbF9Q/tSrrAcdtfuIB9MuNbI7h+HU+hRDoIN9RBt4
MBY6djZyQgjdKCwGeZsvVK2rWfXa1ioAtq4uwhhTSwgqi0yoSUuManq/MUuLgSqzJ0SV8gZQkWF4
miikTN59r8bZNzhnTt0KjE+vzq0lp+3YCHSJSgeEy2d33IlIFiuUViLUFiK5ZAxFjYmZX+Z+hYeG
6RazHI26HbkQlJsYzV5XVNYysU3YzvhnsMNWmAZBDNxYMj7ik1DZQD9w3txlaXEXtKYe9jGJe9T4
6qFBmxY+xX7i6siuk2wfh4B+SPpOeeoNHtVlamyIMCh9zEvlm2ZB5nkdrwpvQ/SA0YNbCvUspnbA
HzjC/NNAval1SpcnaZ4p6U1XxQe5rvLg0c25PbOsjzdRPrWrdGHhqYJigFoaCTmzPOpTPPIUe05h
VVrE/fVTvpWex4Q/JHeRmyFmTZPm3I7DqU6Sp6xo9kZMrYjFOb7WGTrXKuCvqBQM2iD3LByd8T1V
CR0wKqHZJ2AebMDw102Zc9vlQlvZc3Qk4UUd9CEdT844erf9UACOeP23fhjri027x97qebF+UR9w
/D7kA9+gBDx7nWYx1lBBc/bH/DYa3DVxS3e0m3wbPHGttFEnrqzk+ncs+n58pqykNZeakzHajBx0
VMjE3xIpH60+/jyq9hlZ2oNNEl0Yo2Yl4h7mq5xvFLIUwis8d8XCZnB3oC7Gu/ENRJaWQ2z4YgUC
PDwBqLfbZDKbUDjl40xz3dpMh+muRSQG6pK3a7HIMcaJPrq+xpAHsYhkZ0yeap3hjxjPhxlbZtg4
2VPf2foWO46zEkKca3Jb1WCTWKaIgqMPlgRM0GLVpQ8t3N/WV1xeoL5EE5Z6cZxLkgSsqsohTXz0
Jd7ghdmyjsyaeHSr/g59Cp0GbCwJKzfFMPkNaTExQ8ZitLd681APldy47DzCte0NVeHIjZaFqOBJ
XBpbyTV0a39NhbRYc0fOYfaxTC1rVWNWt8OyaCmf91KcEGzZLjzNsCxk7bKaqWVJy9nWRrY2h1hK
jy3OX9Y5mssI3pwncSnHjPWDra9PENC3H4tgMrxHy2qYkDqIJPtc5d7JXZbHYdkis+R7w1aZsV26
AbxBviycaPOP1rKCNuyig2Aix8ej39tBf18sC6shh0vCBjsvq6ypFbS5CY22g4KJnTCEAyKiZ7ms
wJAW7tFf1uIUP/EjG/e1z3u16r3p6HjisRrleM/j5u3UsmDHMuYHTcMCYvTRvm0lD4W7bOIFK3m3
7OZiWdKXbT1f9nY2bwrghWD2rZa9HnEW+QHLrp9Hqf424+Q7pkZCnO+CCXQLOtC1TrRzF8QA3psW
3EQmL6jCNXBQUAXD6OytFnedueo/oAf/A4YYZQwkMZCpTDPZvB5S6W3rrvsi+bIqQ+EvlfkdBsTH
PuvtrYJ9Xg16d9WM+TvWkFezjjBNBbGzn92lgb5osrWnmfHGi80fdjp8y+fyNAgMWDHG4DLXXzkM
u6tFaaBwRnnoLecu0LAVc0bjfagIhUH1014mDe6EZGT/kbXCCCO3827yyh1Oomr2khbZQ1TYdN8p
9lUrbxSAa2DhhYVzzBekVUuarjr6Ovk+plGQirjAsUm0tFx9YLQepM4m0aHZIiRZJNgCOsqybk8x
XqT7ZgF3TVNFaGmp+XuWNbhglRIuPOFpXcsFEbbiyd1pcBa80xPJsU63/Bo3SLpzK8vemsiLAIKI
fhLjmtGQEXvyn7TMuDVr7ybK2aU9nquV1tacjq1Nk3rHB5V574TNUDurAperk2vTQcRgnfg6CWeA
dgF+NP1d2rKoHXF6t1R5Waqb7iABoFuyIHOfazdWr4HPw+UZdHNQQHljRWri/aG7Gwwwb5k1f48n
sI5RNO46kBErUlqMaDos4ecv/pwdWq3hrWkySZua7W7msrZPeSvrlUNQxEbktExn+vCm8FBcPEdE
6T5lTNm1+sDumLgieicUk2AgOxA6cUcDxjHQV/QPoZmk/RpqoVuRA/WcldjfQuItp7eZsMiH/34Q
FQU9EQz4Ozn5CVKjfuRvmZ9nMI/4r3RSf/k6P0dN+9OiWEUnRZzah/v0V12B/YnpTgcKBcFE1GCC
Xf6qLDB1JNGLGBYfK3+XP/rXuEmCjs3dtmhhFyusvSgh/snAaZqLcuAP1I9tL7pcMkosC0rJ/hOG
ascElxeCas7Y8ylXg2ocyo4KZ7AOZYMTVZU4q8m9IFgHq+8yTKI4LKU7f6Z17ZYK1yRMO+tQxul+
0NbNnD4Yg9RW7UBwmpkRI542ql7VIr/Ixo1uoMiTFbKp74XTHdqaHLNYB0OTI9xw6T2bdOCEhLY+
zKPaZhMR0GNC71lkPFaGpp9LD0zHrZy7ZdUvo+zcM3UOiiwXqJcHbpuwYc8tLXULJavW0dJQWslb
EXl0bJcHoni3cza9pvh8NkWmHgUZ55lfv7Sk8Kz4RRI2bnHQGvvkOasUq5E5BzdUqx5LMZ4MUolX
epp/td3ua6mcS5aPJxngCMCURDGS5tvbVk+fyMbjaxL7lMbEa1WinrS96ibqFwFDIXbpnF+T1juN
iffQGGA6lHofA0O+4p/Bm+TYlyX7rHVa+4DQ/SlVFd6nKH1wTdLrctHemcIkVEMPrlps3ko7g20Z
neQ8dONdm7ifZxrMIxKZV26RX8u6+CHnyYOfn55HFwAJBUOfafeZmVx7D4Kcr5H+nV1JQ+Boj/fV
lF7siBvC7bJr4rVPZA0TVkEmXuYar8iUFzAC06ve3cmpf9IxMxRN8ZJUZrEqRTyvCou/5zZ3fp1+
z0Z1W9jeicwEEQZTf2rs/qkZo+NYW+fO0N9yzzoVmv7o4KNNEu86k6C74lkhFABr7XpGJLA4s14R
pXxHdUjida3dd7LYBybLxSB86m6jXROLGznzKbS+fQoIxvEsDmsnpo5cFleSmO7JKwMejd5MPTja
vrrj847U9DbcYxY8VKSehzmSa6Gl9kmp6ZUQfgM3LcHn/Xw7aQlNdGb+5GfLHG3l50y2S+VBdDSS
9Kuplqx0xstVLsdv2Wjcqz440rW7jyz7Eo949QwYyNbqaMaU8HMArK9WF9xUyAI1VztNgfldohX0
1RHc/43gqG1rtbvRIH5+nOIUrQzGD7vqadXkscN48i2T9cUQAxBz+wNPWkqnInjcf/+R/qF8hUdf
imWxOS2lUn+HG+xl8fn/ws/TX/NioJ1/eqWfh7rzCVse3DPoxL98uT95McSvpsN1QoLmR4Pdb+JX
qrpNbLSw6xz5vIPRmf0ORdA/oYk1P451HzKLY/0fnepEK/z7qW7BtQEhwBFCnPC5fg8jOJ6p2BeG
l7TVgZmD7lrI4M43yu6uHYVYa2Z6hyf8Tkq9vI0Wc7tabO7ph+N9+HC/N4sRXk15fYO6iPqKsTNs
8Ky8QFiu3yf6zAY4yYIeA9IoV+nStJpjtNdLehqGxXoPdxHWNdhzOVY0agwz7ZcwPM7i2a/sZLhr
sO+GgSHeymgiVGwx+bNdyfVsaLfDkHePVkZxrd52JkpZCjaWmkwVpRBXRko+j2WjN+pvvZaAhK43
dpnvHNyKVGutn3cFQSpHvQCMtgDaiNdRiOxL98ETBaqcTvhs1HpHteRQ7GbN048GYAuRjfIH3+sh
FGRr4vyfq7UyHHEqKRL/4pSyIv7FIVAuNf34uSgCvaevM6fHlP0XyJX1pfjKg88SWi12Ecgg2mOB
HBdksKlY2BPaQ1aaEyMT7jL+NUSk7nOFRJitsL3kJgkA/uhciDJ0yE2vUfnZ+bVAIffaRd1V2v25
quf7XimqVSycma4d1WsI8mnDxWNsXN18cXO2PkwBL7417wcnf9JtRWKATaaonQ2PgAIHn7CIcLYq
nJ2yBxYvTm4NHmG7PaftaD5SbGE+8Pr0LBTmqzURtJlOdhTWXQULZwye6T8VdmHIIxvbTEQCh+MD
aalOtY7tAOjdjTJ0fmDm63kRrk6LhBVcRRJNTv7dRiwS12YRu4oP3WvzoYGtNENfVz56kCM56cL7
f/LOZEluJEnTr9Iy5/ES7ICPyFwccPgSe3AJJi+QYJCJfd/x9PNZMDvpAaICU9W37jrUISmkugEG
NTXVfznJoeQFVwHO2/ohe1U2CDO9PytVy7h0DFKKCgu4hUHXOUmqzRW+9F8zHV3WUdlMZ0VXum+W
RvXgoalgCnGFWsgsFEJwIRLSC7qGho5Zbv27KDS5ECgqzZE0S06TkG2o6al/ybyKsh1Nh//+qZUq
F/anoAMYW0Ge0gWt859LqT2Bk1rSlFz8Z37mVTQlRS+VLKm8MscumrPWPyyLzr2ofEWHQ1C6/iqW
1X8gpgIGRJTDEpgo4UP6V7EMQtcS2FvBWoW+avKr/5VSWRYctItSGd4qoeDNAdYyIIW9oh7eJNWo
KBvZ9L6jdTCetyhaMVowauwYmH7gLZrKe6QOmLp1YTzWdhP6YbCbJs/80UUVE2daoLG+DzTo/oek
NmvJlaWQ8Yskm3G/0za6EqLauiVl8o2lkjU5HtJyaETlAU6+fIJtxoxrMqDcRILbKL/SHA3BeIQq
pX2TjJYh2AQxQ9wUlfq+bA1j2qMxW/3oBaXSQNh1PwiaJfIG1LTBkNJ79DMtPfmlj+BMYJXRM9eS
6AW8RXGj6GlwBULVPzFHpB2R/eR4Bl2mv4xpAMIR9xkpsvYlClt00bx6yxXU2wbcio2y8fCL1Bt6
oX6u4Roampue2fs2qWC6qX4xncYqg4OhQFA1PX+41siTGHFys9ecOGrTPSKLJYPHTYytEioo4bWR
SLRweuj4CEWVbpD2k2L73kZDRGeSRvXM2Wo8+rVAfYQYRmfX/iavAQpH2nayI81s7jdNFr1Y9TaN
d/D1/Ga3QYf4h8Q4drBT8EyMprZpjzRo3TR2VBh56mDO0fRfMOjytZ0pXDBOQVTU2Ueo7d3k0pyw
YC2VkFocuchVKGMjgwR7knJoC4HnpaqdqUN+hIinTpD7YrE8pe3981bCAuOgh+DWzoD9pM2tCnXY
qc0Yua12hPxsN0pQHGm5tgWaOhjv1MOI87qCaLQJhwSFNwC5fc6uSr1AWFKgkVAo2FmqmBEFk2/J
X9E9iiQbyxkTTKhUYwqFnqRVYrDh090MTEbQCGwr4zer2KCAoBgN1j2byes+N1OjqI5E36l1ylFG
nWMzxcNLo24i9UavvWlznRvAUq5CdaS7NzH6+v4/IE+CT1bJSBhDWpg0Uuu921U4JT/S8D8+Iqqe
+W/Nl+lJ/P4P/V2BCtV39F3IfK9K8hdtBdESePMnf2VKUbWqwE9pyyroYTHd/jtTav/gv/M/1J8g
XwFS/ZeGWDIp902elAFk0UwAT8pRYSIm8Lb4VHwzL7y4/T4EULD2E5VvYNe4FaPYnT/1jap9YPRq
HFM+MRDn2+BEz5zBUVe0f14cOfc/uxj/kbXpPfKHTf1//9dr8+JXc0M8QZlqnMkcORvRgfkv8YJN
OKaZ/K3Khhx/L6Ng1AJep7DpC3Vuhqa8jG5lrEzXHXIiNH9D63YqYxu/m6qgrOis/KmLM0YBEf4q
CHbFWwTs4j5ATIaGpBPDvaw6vz16dVsNt0k5YPA06JBMRTvuicYvzslp8k1BLsbRpnSAfBp8C0s/
vtNiJcseck/H3kZNA+6rEk2Gz11dyR9qLQat6uNsZvxZEIc2ZL/Feq5ncIlRUCE19BQwnRl3NfQH
+X+ArAYXNdHEendKfPscVvm3JUL7r7/91/fFMJgWHOJLjGBVunHs4L+Rj4ZOBSAGvQjOiG/7F16b
MkOn3BAUdkSnNS5//9m2k7FEF18DOk+YS2jQKv+VSoTb4psvjBOc6bAqS7Dw0X7id4pK5eX5EaI0
X4H8v/E7UGU8H58jOXz2QDcMAuYQWWAqJOszmwep1LFFgCZxpHA8BkV/5cfD3QZNVL+TDom++a4D
mKhjCBZFKzXgswBS+BNOeoGlpd9TAbPwt5vHPA0+NRuh2aOm2QPY4JpWzCZ+2OiMkFU+IQyj8k+w
yQ3IQAqjurDdHo0h+oTj1kdBTjKH4SqLumsDvAfz/nOhwhDp1GBXoYUmjB2urHC8i/XpJQw3Z7NV
HqcuN48ePtNhz1gmw9pOlRnVSur3sS4dJZtufZri9GzyxhnB4XyKSmRgy9I6JKZkoywHNdB8oKo4
m6N0KsvhR5N9kIz4mia5TjMJTrSKCqq3Me7l7rEKEyQ+ve9o5DOsqtx0o9mIhpySaNqnI0065EyB
Io7nWDHPPSMITe6dxmNihdpRSou94hJWt7e6nph2k043LfZTGzM/+QGaUBpUmp2X1NelMTiThxkl
s5SRe6LlIml1HvT2c64aHxEmxKGihNJSb4x+j5Kf+eh105fUn9wx0j9ChrlWR+kWpf+HWJKONHu+
4juFo1dIg2p8hnF5VA0QLfgrxtzYeXSjbve92jsDY6vC2IcKto+j+gF1ai51EloDhp961CvMZTUl
q205Mo+hb52GDe1MRnTxjrPpJomDhwCw4F7i/p3L9TerHtsfcuMbNKakU1SaNwqgmTwqTHFvPcUV
jPlNQd+qA0vmeFJ7NSTK2VP8W937AAA+cBlm/2moMU8tqw/SmD0O25ou8nQ3SgYejhOD5K6Xnq0t
xo3ZcK0G/iczMcCEVyfAQCfMFW+gy8ROW2qPUwHJNujdEhfB3pKutmkU2WnXnBqreUnT/imlhNpN
fJO7qNFgVprfTUSt3BJhO0wc9aPuP+h5vtcA/aUCYz82Wf3J00ppHxv0KwS+wtGsuPzQy9p3369l
5jF661Tk/ge1KJnEZgLnqQUDTUvACkrcV9SrVNWJ+spcUIqDYSXU4H2MOSca78+QlqobQ0CPUMoC
lhW3t2XWvYxN+PW/f+30ys0UbEm44PTXIHq+e8cEZ/2jmYF+4PDM/v7fJRMin1CzSMwz7x0KI5jn
P//jZUKX/kHBIGjuTIgUlZbiZT5nooNyEQcEyZeM/i/lc7LSPJ/TEYTHA8qIZTPVEaigi3w+4kFi
bWLvCwjAgynRoMuAIW9ooTuQ3pSdUbWRq4fBB0TWBjesGBYm20xo7sKBxlsTveyr1Nqci3EzXiub
5M7Soh9B432qYgtfjxK3yrBh/sLfmzy0cFV62Jtw+MNDPqHN+a9NAJ0cyWztprSM1s5bj9vi1OFE
2bf53lOgK49cNYCg7qwcELjKCIiq7kFpzc+xYtwIpVLx2zO9qQSfPgYHGIcHpWFS0YTAYztpOiq9
JnE9RT40oys4aGUB5ZtZdYviOIB2HB8z6TGsggcAlYBy4VYCQa6ghGLrchXCFvyQTp31gtyuX7vx
1KjXniSrKKGanezfxG07VIdRngL/24BukLoPaE86Ad5FH/JtP+67gR+tBMPVGPa+y7GP206CU6Wc
b0LAguaWwbI/XY9tcjcmXMubwoCS2qklM5lN2XEFGr8NVjBQ9AkeTUjOLiF3Sq5mBLBYTTxePOGR
k1ge5irJCAe8ovkHZxVdzQmPQl+LvuR5KLmZP2LTZxT8W0033CGsSAJGre4rKjOV044JbCSNq3w8
4Hsix8yWUktDwxBr2m0f1eBPZO/g19VDzn2T02R7h+tqd52GIVDzSA/OTTa8DFmMEFuoPqSV/nko
kCaRkLQD45BZQqBpoq2gmXeZEjdXlTwa59ZkDt1JwKi1IgDW1CradaUAuh3G8Gtb4rij6aCuGgXP
p4lsNQXmVRV7I/J4/achYXRW+RrcATRN4nAyT3VgnUqz+dIWGGKaFNrUqjRB4krO7EmrP+FRg/iO
xW02hAxJCex/VtOJ9mIwoXHtAbKtaQkf4dniX5jVeAvBWg4VN69a/xx3SKQ2eXgDPAgzz8QcsDhS
UfhLvkRKXTmWHj2qtQ7yBe/PZs8r1scrPBhz6Kx5NOj7/xG5lomD0O5Ae4kpNEjLi8vVb25n189p
O0u1v//1n6lWAy8puPL8o1y9DFOmOv1ZPdPhU2QVWDUi0IA63/CGZJzORIeNZh2ydcKA7Ve6Vf5B
nuXvcK3VqWyhHf0r5TN6UZf3U+64W6YzaECpmLEjOSKwpZfZ1os9RVOqAJ+ml7G0lb22jx/A0djh
KblNHgGHBXvTuXhYCzfRmebdbzHnMqqYDwelWhITTghIGjgbmp24ngO2Mr8zz6jk76PDSkyBFf11
+/0rpi6xSNCppqbPTpVqkjU8B8JwN7xg76x97hobLTSn2GfPtMPQxegdZuPwEXae/X5ots67kWcS
WxADgOzlRI6BtkVILQf1dzl/fj+I+EfeW97sNW4sXH3GliD65rmM0ITFwQstEc3vqXkRqp7UnxPR
l+H/+D/yhZe4HFBTJThn0HFFrXC5bwIVNX7N4x2OEyqwka3hsRaUP2TajzkD520arjzG5Z1KwfKf
EWdo4D6AU1MbRNQO414/TsfcNk7mzbRvDr5j7IvD2j4Vz2z+TEW7BMuSLWI88mzL0KGeoA29BvSP
7aE59m5wBGN/fP/VLX4Ol3FmGyTf6qPvic+h3lf+QXflY2q/6DomyDsuXu7GWduR8lx/XXz0lxFn
u2UbKuW2ql9XtvmSud0RFtl9cYatsvLSlr66i0DKTDA5HanzLJVARhfv+85p2B6FZYf+5/ef4dI3
dhln1mXb5J2mdCZxmvxLujlU8pEJ48qOX3tqAqV0ueWtgVmNLPZDdu0d2kN6kA/lCS0J2zy9vxrh
Y/nezntteVyUwAp97A6EJTsCjDF4a+qlW3TG7jM3cizSJAaTwWflS4HSwVfUhFcW+rqQdzb+K0zq
Iny0NbouBs5B4VqNrmFsuOor+TdUtl2GAgUVmL9rkycmATsfbCOaDgLg9yjViOyVNcLvWg18Ns4+
qNsAyEn2OamDpzCRrz1PdXt/s/J7l46wy5c/S0XjAMVm2/Nzy3ByMoD/iLatvJD5nWT2wbxK0lw8
Ec1EC6tFRGJHXfvQXGNYftD345fJVpzY2TjWSry1Fc0yT6hAbVPFisLoz1p7DNCDWVmQ+Bfee8Wz
nCNP+WR04hVrh/YZzCxX9T2V+r77hkvhMdm1jg93is39X82qgqx9+RVxt5Es9HrCXXTyjyL3qAeg
Yoe1A/81tbyzQnWWeuK4btNyIk69Z9Op7kd/zzTSlr4gTxnei2Kj28O6cLcOJfKhMldeodh0v4Wn
G00zD203ar+3y/SL7WabbQmvqMgNxc9jHjm19bOv8U8PYVmknFkUCO9UkdSJzCq02cOMq6wo0tED
qrcf9wVT/UN80HbpKThivPL/cXAsbEyDLjpiclvVYG4y2zZx0hu0/S3ojrvOUezAlnBn+Bq4XFyd
aR8h1ni3dgqvhZwtUe0yM6wsQpYIVUB2k7r7lW9BHA6zh3i5qPkhhcUgImsRrwqAjd2dsjsQm7vy
Orgaj+pKZl9cjElVLyCmQrXr7a7It6ZetwgzQnfUgGUmx7heOzwWQ4AQQI+dPsorMuHy++pMPFcG
H3ON0vpS5C8p8+L3n9digK2CAzPmLXg1zM5aK1czCL2soR4nEPmbHbj/q/dDCKmX318JdyaUaOhh
AU95+5wkONdqJRMjA7DtbHYGvEV7uoKqsxvdAl3/e8XhYnJvrHy1y2v7FXf2fiopCsxcJW6US7u8
z/lkFfv9tSmL2+1ibeI3XJwlMq7DWSoRw7qh19pRWCJftTPdcI+gipPctpggJmf/hGuN8h1tFLs4
91eG8m/sRHrpQn+CsSCQkbe/Iu3lNu8op+G6GFeD1zrI+66sdOGMAVP+K8SsYN/WA+3CmoVqcnPw
BnOXF4pNq25EtbUcppUFLSV8UqHEFY8rAvpRs0SRbAJjaDs94DOWXSvemR9bkmJtx+fuLvoQ3zSx
3R0Rgdhbk1sCxXbXMtVSIW9swSsi3snE7LcJK2SwSkUHj91DIarvQwzgjvnBcMyDpH32bVEprF3D
FncTUEpyCa9RSCS9fY9AnsMc6AQOfl9lV3aa4tjqTnkIz80H/2zuWwe3gh8GXnU2OprR1+EH0JSV
9zybcb/erSmQKEm2fKp41s72EoSwtvEraPfJKfheuANPGSn1ZywkdmvZTfRLfssMl7Fmm8rD7rXr
qCt3jdNBAcJPA8b9KXPTA92Da88/QGIadl3q9NcA3z+tr3ZxV18sdlabRbGqdlKGJZLpeacSg0e9
NTH+vq5DiYag77yfLZb3lCBMQEy00D2cZdss3VhpqbGrOze6L1x/j1BHZBu7yVb343EEDHT9fsSF
wgUZm18BZ6nXpI1pWakwJMDRIlQllKS8nYojyvthXm/P81P3Ms4s1aIemkVjQ3bAuQSVhD+V/XQ0
HOtuDPYoY/Uvw963oz1Ucelp9UNdSsHcPA2Q0QgC/1Y2jbBivSrnodZ770HbD0flxDVmV53D1Rvw
0mVKNPIAXfD6GMvP1lnHyD2ghyrSUr9vbzHYioHEOimc0XQnxU7O2WYPtJ8aG/+p5gdAJyMHiXZS
rtrj+8988dvh6o9lIoiX7XwvYWIc6J5MKaUd8tuaC6x6KG6r1dJ7qVPDkn/FmW0htHdrBIf5RKip
Elp7oPap9M1b6V56iQZHc7NzZq+1GpZqYYBA1DwUDVuU62Yf5qYYxnIIBvFSoeg2rnqMD7Uz7AP1
wBTYSZ/ef5gLd/Q34WalcN/FBo6KyK6bKixPYHEvbQOnMS6zb7o/ok8U63dVvdosEs9u9tmYiOTB
lAL6af0UR72oHvoWIefRo+IXFbjptgesPilXRxewzdNatIUNQzAdoVXBItC3szWCdhvw1hQn+ME/
irtF7+KeurphFqquN2FmZ1hXBRPESFIOPcXHOtZtvSxWspq8kNZInjSbqL6F9PZsd4STH0+9QQyx
FIw2i/5WCT7IV+KIlJGh22fwA/Xn9apA/MPzFwajToF6oFIdzEt+NcFpCmmxgNna9qOcD7sEQ94s
2U+95GD5tH9/Vy49SgVALluENVrMYt8Ul1tEiziiWWYaFW5Sb2Hw9iuZe3lBv0LMvm4gtwWYBUKE
/l3dWUid7MzknHSnFEHZ91ezdEjw1n7FmiXPdqiVvtCJBbrmBAPgbG4dIemlOeLyHu3jzVXY3U+b
3STQ+rty5R6ycA15E35Wqid4QuiFSfi2q77Uvc/crkkOo6rdGtZUrZRRa69uVkVlWFBUo3ACAgm8
D2q4ZZC7V57nWoxZ9TRU8tRG4GKpnmQX6L874FSJyMteclInGiC63Q/R1ep5uxZ2/vElMl46A2F7
e3AS5DCd6djskl1M6hoc3zau/NUm99o2neWuLsduqUr47nwBHc50m5HvLrIsm+uDE2TPK092MZww
VQU/ZzFemi0xMWMftU6WiKQAvdrsj95yEic/vAy25CbP2W3/UYgb3/w7BTG6GL8Cz9bZKmq7AWQn
jj39S7snuUHb13blAf2Hqnbqw2Zf7REFm+y+oXF8td7RW/xKmB3KKMXQFtBmGxdJjFJLkdjdJfjX
6VafHDocqrGy0lob1au1nLC4mVRaG9z1DDFBnaW4Svc34MbZTFbxNBKj7YqHDRLOuQdPdxPqThpS
jnuUrn1X+DscwM7U1vey7t9sQ/mnzO8/bcEtLv7i14hfe3EeA3XbGOrEr2mD6msK6csq5Q/bUr0F
k3F4f48tLpzqBnyycA56TZYXodJq9OuWay6yI4Zd9fVuA0jv/RCLRRToGyH8TocKrfe3y9nEWRRn
W8qLzgU6dtf/CByGDLBJD9pVC9348b8Yb/b4vI1kNFr4WpKmt7AcmERhvm3DdNitDzYgvPDzfzuM
4evAVWSnAhZ9uzwlr9NGUJ34MmBlYdOC5KEHtjKNkk/hiM+r2Whfq9YwXExu1Ntazc+Wl+q7TMeD
ZqJCsrMi3NpcLNxpax29OD3KSuh64tPqrI8eBcgOqyIhmNB9t8rNqY+TW4QOnqUOqYcxaiuwfsoT
8tqQ27atW0DTQvLngI2Is0X6EvxkD7UgTtHpRgWxrjYPgB8VlCK8H1OzPWqa97QxQ86hYNg4SZBW
dmNsb5SydgtTd/vtCPmmtI6pqR9GJEbsVg8RKZs6kISyhtWud9NtC8fwudMppnW9Sfye3oAB5kYL
bvNtjI19pD912+gPM/O/wFTP0DqOTmEOKFtGdvuzEtBKiCbrset1YOqjgcd67zYajh/KcBwQBd+j
DO76IVjIeKozRy3Lc+Ml4Fvrw2QVyAW3Pwpv26DNFGGnXOk5Gi4olCXldeHlx03q78sSAnCvIUwe
tK0dqYyXW6Gs3Caljranrjoru3Dxy6IVpkkmmQDW6ttt4W3SJlVbkLhgr2wPKdRd4oo5W++gdJwz
4tk61sppv9S4ob0J7AIotOAIzCq1Jh+i0RNnYnJK7q3PEgqAu9Cw7xlS7BVHu9rcYxvgxNy998EZ
aX/bqtcy6WJNfPETlLfLzsMIXRb5tWPmPXgPnFp4t+w8B7FHR3F8ZHIOm9UL8eKzhgAEvkU4/Eqz
86qClfSzTYc5jNtNfyBBtraupWuLchFi9pVz6ncoKPJo673sgjaGf7ax0dSJPyF4xMOVjv5L/1Rg
HrE3T9rV2uhp8Uj4Ff51jnyRp1WtCKcq47Gi4w3ij3bueB1UMPiHP1b27WLRAYpeARAEi21O6Wi0
aNhmgq+Jp8q0N5lgfG4HR1RXpo3wDAXAZ7+zeZFptFu/ti0+5ovos+2zzQfFi0TBOoE5n4Bxd1uO
prvAsOCGAK6PnByJnZUliwPotwx+EXR2QGlDNZSv5y2tmwNdlRExLbehHaafJVooEAVXK6ylHcuV
ETl8tPFVODRvP5MoQaqxlIkFS+bk/Rn1h3ifHnCJ5dp40q5LdzyuDYCXEACkhF8xZ18JuBPd29S8
WSwNVGxy9rq7sXalHX3InsxPA5RtB2uRG9SfDqFbr1x7Fq9dl9FnH1Bk1pUCN4mrCE3W/HHjIYVE
SvScaq+Nbvd5cx4O1U37Lfi0NiBbC23NxrbbMZ4G36B3RAFyPRpunh+Uz+kxcQIX8vg+8Hee9ym4
ysD7rKXkpV7r5UOfT7a6pFS33sCLrvegUT/2t3nplgfLEV2PsToXB2/ltr6UKS6eszX7gkLUsaRA
nDtB1l6h0HUXmcZHK99bVbeSE5dS/WWk2Wfj0bpHKYDHirYxAk2b61rxDmYartWPaysS39JF7tNj
uTGLihWJgbQGJvXWxKeVTpxISNVzf8rSHfYlsbv6xYhnNU8Mlyuc3ULKrTqp0cAKxRRX2ifArHdI
t9nbQ4Ka6G71TrtUSqImIfjU6GTCY3q70kDQ0jrldbMAzRGAIDFd2h607tAcVnPQ8vv7FU0894vn
2mOV2TDv/dm+SjzXi6/Sg5i6y3v9BxZcFXJXrbM+7Vjsm10uc5b89ETWpY33+j1Wp+gLcrXtsMvu
pm8ps9hur+4l+XEdaLC23Fn6G7FCjidxm27yO0yBd7n2ecR+d+UsWdwyTArRM5WN3zGMQplvBNwo
tozsKvvIqTqQDBho3CtHoVG7Vpgsruoi3uwlbrZhJVdi5mroV7IBdxISVKp/en9Vi18g7UYKLGwF
FWmWQFPTTIMYOwusPr8NwCMtTONqXEmiNQzR4mouAs0K2KAo1VAfCWRtU7fcfBgrZC4hSb+/nKWx
rjDYFUehAX8YOu6bnW+kkdLpraim8t3gSPv2Rn6SZTt5QsJ08zzYYHl2JU3pzE5pg+Msiqjp6f3f
sLhSMVxVtzh1/zZjTT2p5IfxDYTF5wQwXuwfu+24stDl0+dXFHP24qYGMFGHn9dr1Tp83zY7gVjS
D/Ke+55x5Ja5cgVZWZY5f7JT2iIhxQssLcSVMt2hweMk6b+16y/WJb7Ci9Q1xEPX1mLQx+37yg9O
JayNWpdXHt/itr+IMjvgoN5nehKKbV/2HxWpcXttOqEJ+1L12k8R6X/a8lmuUS5izQ45tDcUJHCJ
BTwTTCt64eg0ugVUDUekZG8XXJUBXO8dCreu/v39zWisvTbx5xfPs2tUBZYdLRNF8ihTphEtrWaL
NYBXd/3j5Pn+1ViZyF6OElYBYV6f4PbeFVZbu0NSwEAdTkltOYrqHXoN8dxGddMttEZYnmWguJtM
LlAnlWzQP89WFz7EDWxCVOwUs75WOhYZlsy9gVmiHIxerrrrt/mXZqvcbemF7dVGeTTDLcKc8kM+
6J/bPnO3TehklumE2dbBmu22NIdzmBfPdeAfJoTuWlituJ+V+yoJnvKW9dB4PylS7Waxf95skvuo
sCIXkQHFZvj+EkrZc1+iGaL0gYuUzvO0ycsTHswr7fKl65V68Z7n+TpD4BmzUEZ8UfU5HTVnYz2a
qfYyaBpGHh/ff6+r3//spNXqQvcikyxT77WzBWhlOAYCsRg89if8Wt24Xvn+lyNiQoOAIgPhnxov
FzspRjEV6RHWpx26a5O9AjfUFUM+bo40cAGMrJ/syx/Pr6DaLM3lG1yWm5R00Lmqi64Ilkl28AET
pZ156PEAtMv+vnlstWNf7tdbgIsfz0X0Wc7rIrnLp54lj2jSpRO4jW1SA8wZzGa/8j7FQn4rSC9C
zfJejWHF6GWEUoxih5PBudtWve2n91iU282EqmqFKu42bh6wgViJvZgNL2LPsuFk1ZleiBMLu8VT
bScfdDdx+ThvNp8mu9j5dnUDEXi7soXXos7yoqJHaeYV4nuRDLtUDJi/4wE3GRwsVsa5y68RbXoZ
fXgoqbNIqVL4TS8ycNEjBF2VlgxSMDH3Xr12rixBEU0DbSFFBn9DA2B2F+7MTULHFWZNco2qTabv
uVu4Gzu0iz9B6lkvdOgQeab0XgM0iDXM9w+wXrqRYBmU39v9XIW7DL3FXZMWOLbEO62/X9kmS4/x
MsSszM57xDOMgRDKTXI9uZMj/cju/D2qlzvpBX3H4YCHTPPvlN2XUWdP1Mum2shiniimU4/KPjzz
8X/AUoZ57tbZuO+vcSmHXwSbg3sbTU8yvaPj3+V/aEO+67B7aaQHvyyFtdPaN7/0ztDGQjyWeRi2
37OlRQUd7m1PtODkPVQfaztyYvsFU3trh7Uq3dTVa6h4RfNdIrDfcHRR2sGd7G01gIXzJE8JD7Nv
lQS8qhY8JiX1SFnSKolN5b4IZHgEKH3nuTFybJk31hZknNrtB+GM4yM4pW0LpAWbr1ZU4MbZ5H62
dtIsbTTUzpiNUsQKvuHbX6kF3hQOcHI52xgh2Nq+/7G9hdl7Ave1AzXu+K6+trlFjvvtyVzEnG3u
sqeS8X2xzaodnj7aDoAtp0z0OeNdaNkuOJfH9/fa4l3lcpmz179Jx43E2wf96WSn/CiulRpoLowh
d/JT/hA4uBHY2e14bR0t7MRXe+trP0CfHa4tlgmSH7z+gHaPtCwiG2fpJn2oH5p7/6zfIiXuTDVG
snvjSjluT6tdmJWHjrbLm+I0jw0k1MV21BFVtMOjfCUICdN5DHnoKQDYtSy59H2bAOsgIzBNQET6
bUDVR32mHgGaYRCORdr2QVOMc7MZnSH6MywP77/gJWSbeRFt3trPIjPSFZG6BJhPg0HKyfpte2vS
juUq8HX8tvn+fsTlD+fv5b1Cby9KtCTYGm1bEDACMB1OH4dKP3fo8b4fZXVds1oF49IoNHSeIlTc
s3dG/yR2RINHXGaax/IO8b61j2WpWLh8lLMSpWq7pqsjVmZ49yxsq6qoEp+U0ljJPWtPcFYqoJDX
epV4ZQASbW86p628k7UVFMDyA2T3MfZRVf5/luCyCeFq42eCKxRHeQb6YXc7bRcru/qa0cjDOrBs
sXxHB/LvmLMEF9DQVaWfm3Fwqu/tp8DlbNtnt+19YY9HbeU2tHi2XYSbfWlBbWG9I5Y4paZbM35O
g5WqbolhiV7w3yuaN/+LxtTTWKxoCLprJFF2eS0fWtXHAuQxnfTPha6eLI/robVSJSy2OS8jz/KW
ZHQ5HvJE7u3pC2kTNPJ10u6mKzAPO1wTKgxSnqNVWvri5kQNCxgLaD0y2NvsFY1mVZYlYel/4cLb
72JESLTT+1/34qgZ0cu/o8wW1298E08Hvu7NcXLpoB3UK4TS8weTudmT+MwBk9vadX0XXaUOiprG
bb5yMi6uE2wUbB4ExBDqe7vOcJKlShFs8UG6Rddjl6ooLT+8v8wlagDkpr+D/Mb420q5Erwe+HCG
gj+Se+ZW4f4n00+h03qv3JkHsVRxDnWrHFHxuf1Wb1yEnz1lA6/DZBDYkvBzeDs54ZV6TA+oc3VH
tEeuMdwEiHFWrkLHehzWah3xb78Xe5a/S2auUTrwfLVDcUK162idxFuVrpvDGiZ4Oe1crHOWuLd4
Y/dwx6mo3cHhXumUN4FTHKt9ecrO/dPaRHBl66iz/F1lvmRyOpF2jJOc3WAW1Mrf3t85ayHEn18e
shu8Zl9X5LWfNP1jhcmAZKx9hIuV0cVjE+fhRZBc7jdhKz7C3t7cIfKyYWhzPTlyRpIxTuFJ+iK9
yF/bH+aTmC33DHbqah89BD/llv9p83Ixi1/8jNlBlRR+Vbzmgibo9xmdiQgXtfcf5+LJfhFidi7h
O4SWksGHUBXmg28MtlwqLnYCyI+ZvvN+rLVXN0ssaDuNAzJHVJfjk1qc1RwgXr02Dl95ZvOWlT9I
EtJobEE0+xpxMFAbWY52l36EPvFYQSJevdYthkRhGhob84bf6Hn4QjQt0A4Ohq/tvrvuaOLgc0qq
LgPgcYLPsBZy8UleRJztzzY1pTwV6gbBFoRYZUQfQhV3LjX29++/ssWlWUjNSKK1+htPD3X1Utcr
lgZj5jHW4rtaXyUXLS7mV4z5USDVSixFomxuHOsBV4t+sjMncvGUc4Ln8GP+kfbmOiBmuYq4CDs7
Anw1yOHUEzZNdqAX/pToDD0GNh4D9IvwFoxw0rNxiP63riUXcWfpPzeCPoP5KFKy6ho2loePsvaa
RQTrcBvt8KJHj+r997hcrV1EnR0EQZeMmSEOnfizda4PzZMYCCvX6891ZcfMj4CkN/EwFh8DiQXp
xesclNr7a1nbL+LPL5KzMRbaCOoVRSK9jV1J864qr3RAY4TO+4HWljL7yjZNjLeQCDR1OOXVt2n6
6f0Ai8kX4w045hqsk+0sv0tRPSaTKGRVrTqqee56fuu03sbdlI/vR1q+81yEmuX5Msp0NW9+7vbi
FHP9xrIHTsFmzxDTfMiYMV0rxzUS22rYWcrf9pJvtiLlawcFo0EMKpzogxDn0VwGpeEfzGdX0SWL
td3fSwV4/nZ/eFNRmWxAgchVq7vJSq+wFjwWRXTeouNWYybiSnW/0sVf3CsXQWfZRMpxo6gVFhoJ
YHL+3TKblbvxci23RfIMvAC0oNdZ48W+h440KPR/hRiH9mdzLxKV4JJ1xi7aFfb6+GV5Sb/izbZ/
kcSo8+JWt9t61j61IGQ0L//WrvwVYvYBCG643JosSRCENzscL/OTEKgAq2JPPyzZDh7Wjs7lvH/x
GGdfQmR2Ul6IZdV/okY97vEDlHeYPXtO7SIEXHq7HvCAA4p3LQkvJq6LyLOPQa88EoH4BnHlsxPz
j15GjRcy1PsPdeW1zaEJShInQl2JZxrhL4P/p5aulKX/5Kv++7XNwQiVHqT+Vnxh0sE64B5wTFH4
qp5Ce7KnPU+vuLFW+hlrm//VN+hi88OpGSZdfF8C7hemuxaCYzbuZJuJjh2cvXS31qxceVtzLqBv
GrH+uk8661OpnCLM3TfjSjGwFkO8y4tVgTvOoo24BQ+ILlfWVws2QrA6rF4+Zn69LvErLqJsm0Fr
O7HjOxeTuqCz48+dMz6LKtVwjNIJJzd7TJ3qk7py1V3aipaELTSqOgwS5pBnBOD/quws7PSS5E8J
l4r3N/viVrQEsQjfAphT85GKmtQ4S4sbZ+Omz/mtaPMGrvQH9xi7Bu+7Xt8ssm4uI87Som8U06SK
I+3nxCDcG9FBtPI0N8XZwtl+X1mhwtuZtwsu481yZD+pYS6LFfb11HzpA2ufo4Bbp+GDovdIrY7n
ALRxAQ9xo+iPoSVrbmehHfr+zxBR3vsVs6zpFZOcZD2r9oAIMb/tnzy/T8D30oRO1X5XSWvzucXN
c/FmZ9kyMqoCWWzWnXYtOJazMiYra1rbPPMJgV/ocGbEPEIkFdkJ93LJq2y50FP5X3mPBgi1p/ef
48yL51V/g+bh3xt2PiTocNz+uWF7O9fd7P+R9l1LcuPAll/ECHrzSle+TbXXC0PdkmhAT4IA+fV7
oNk7qmZzi3O1bxOhic4CCGQmMk+e8zgCYeOT6pd4C1Cv3NHUM9EDM/3iGfJkmPUBxZflRQ829Yzc
Z6Dkw2HD00h3wFS1NcCDj8EhvzECMsAbJlsUBvdrnaKlT4F5G1D3m8BeQpviswPJe6tMoAmJalle
75j6IHMnvL4tSy7q0oK4BBcuSip7OYpHWOhaMPKnne4CeulhRvBelx+um1ryuZemZi+hRuWlYiiY
mjPzfaW1b+n00ZXp+bqRRSTCpRWxpRcLitrIGjJd3FoPrMj8NYY+gFui0SB58l2HnQSR9HdBhrlG
CLgYKS8tz7y9boI5gjZYn75RUEDWtnxrnUA5gFODrGZj+NdXuradM3eIJvqAISFxNgAc082HHlGZ
KWvjT2tWZk4Qc3MxpKlQpoLklGuYG8pfnXjlai5mhqAEEnQYDpjg5gOHZqYaUy6OebZLt/FZB8lJ
79IQKtwhD6AWB4TVWpKx6IIubM7pdU2VyxmGlBNXu8WIjF/tM9SrYNUH3BhiqR5k4tdC5vJe/rtM
ITx2eTS7niqOngjs6q/uubtJvPI2uUWRDMiSj+6x3he33YGs7O3y/f5jc3a/qWmBh0ywmRTNc+sI
7u/XdhQElHxtdeL6zgMVmBsUDZxqoPSbjweWhg6ZacEdDMCKhLEjuhGdfLtHbjr6zY/1uZDFhAAU
YRC/1CHmBpq1z/sp5xkkckUJ9R+evc5toCUGm9o+O4BQfs0ZL34+E8xZGN4Gb8u8PTMOaSPFYrLY
rG8K4yYBu3zxev1OL0ITnD825iW5SGsyBhH5f95lcex26M0gDMn4jwb5Ve8Wx/QRwugHkD+ToD6t
PdJW1jift+SaoC614cOK+F4mzxWF9gl5v77IxbEtx8KUL7i+FAyLzQIBBNUGlWTYyNaPz3V8aDrX
CUsMTmF5O2isJxP4x1IQZoBr0zfYKtf0Yg/s8gfMYkReg8COTL9/QO+Tzu1/VN+6pzbyAUHR0ROq
dt2d7KrvuC8oYKxXkZdDBWY4AUiCPCIgiJ9Pbh1JVZxGOLm9L3u/U2eC+CT4jcD8/zPfOCs948U8
4sLe7KZMg8QJ0MmJKw9PLXBPLHpb+aaitvPl9l9YmH1TWRp0ookVgbD0IEhwcpQ5BQ3OWp9BFRHn
iyUk07iCoM0Df9LnvaMR2t2Viiuin7SP5LHd8VcBylP38i/rVt8btxM4wMSckfTdpm75bGse+sXN
bgK5XL3KyrN8Yx3lNz29juGL2afE4Lmtt7KIXQP/bqTDXrUL7SYCJvtJ7YhyLNSp2kscc8mtWYST
qQ33LK71AGxYWoDh8weUJrxcpo96p21MZdpVHI+ZaExyT0v7YXv9Oy0ehItfOzsIUVL0U2UhHETc
Kdy+riuMa9DN/5+R2VlQRyo1/W9HSdLb0hhDW1o7Bcs36GIhsys8xGUeJQa2XWCMhkcoQ92Dk9eT
7vMtWIo21uP1Jf1mav9y6i7sCcd5kVZ2CSTODZFt2SfjNcOs8Jlsq6A8JsfB5741eNohCeutcj95
1j5pARSYbG885hjkW5UGWHTSqEZiHNGxwLk+e6BNaWUajYyPmGoSiLW2Uv4wdavZymI8h1KqBepL
TN7PwTqaytqiEklZ8cwCK6w2eBT5ZKd4Bsi8pdX0efFaX5ibvXMtJ40aB9/UHfkbTUBU2Aa0knwZ
5VwoL3jXP+fyDv5Z22wH26owbBOSvu4AXFUURSE0bajL0sT/X9uBBgUYtTCkbCBTmZ+aVjIiKji7
oAv3k7bVT7uJfpVZ8b+vgaPag+TZBuGwCoGhz4ezUSUHMlygewTzjBurHIQy3e76Sn4/NWcXAD4O
FP/Q1QByy5ld6qaWtDoaEEKyIwTbNoLWWHtxbqYNKkxAyGD6EDIDAr6RB2zrQHrFl1aC2FK+h+ly
KJCoIA+FoO6svwDRMgNeRTwgTyYUAIxDtHM6zH5IGF5lGLO+vuIlF/PJ3MyzQ7y1oryHOVGkoGcF
Ugq2b3nqq6h8ygclc68bXPDNn+zNfLPWQcM747DnlKhJ1r9a9eW6gaVe5CcLs28YK5ZajjUsTBbz
Gu02L4aQFpBUB/lTnB1iEKDImKZP1gYRlh5bnwzPvHXXAa8GmQiRqVfP/SMJugbiRm7qjR9gbR8f
5R5JHhhCr693KTbbUIAGk42g6QE33+d7MQxT7bQi0ZQO6n561A7p3rox3qd3/e73WK4XU7d4o7ep
HwXtx99ggD6Zn73QI0vtIaeM7f6HMjtOdoLnVrRYZFnQpWTu2qi8suBFP5kU/34Rpqhc87rN4HA0
N1U25l4PtHcJJM0bG8rKGJMsHuUj+cj32PDV5S48NT/ZnnlwmfesJuL8/g/sVwHvXPQsiNMUcBWp
L5GNnpmndqvUaeqiacgSqSqgc/C4s53uTKKqygR/Dj44v32EoOFQPCkQ7/pZCJ2eM8cjNN+mBYox
/KeOebH7zPHsMDFc7ZmAl2d1M9Z+0Ow7EGQ8rSECDDik8IQ5FsqPqUPVtn64fsSXfSKoSjVIi0JY
Y16GJyNlRl/A9YtNn0CmhnHYQx2IeX7J/xsiKgBS/lib7bMpD3UKVnVhDTzKR5T8H/ID4DY7OGC8
9YPri1t0iBfW5ptYcKhqiMnzlKY+0+DqzbXtEx7vS1S7MDE7s3U70IqLBcW/tFt7o2O8HVUg0CcC
BAnCy323Vnf6IsQKDuhPWziL1V2smT0VjKgNt0u/TIve79KSutGEPhdPisYzOP2wlSiGqB7+t2R0
MDBeNn5c2JHv6ONJxiwgYUAdyVX53GgZ2rdyOXq0TB+LIQ4yjqywLuPWddKpW0loVj7JvHDPpKQ2
nB4xArLmm27SvhNDalfi4OLd+fNN5oV6bhoUY/OwUXPmpjJ4nOGmNbQ6ojVliLXVzCKumVh1gak2
oHw7+ATJQBF85YCtWRDn78IfJ40FhjCK61kmN4NubfMxXcuKRBD7coQFVbEN2SfITM0OVDlGA+R0
YUK9Nzf9Lv9QthDoCyavuBtuQOMEhYu1KtHiqv6YnJ+CAgQGRjtg36D76o5opvfqGppw8WJemJgl
XwSMd02l4BBgGPQMmPKbQF0QNFxkFRjzv5sTsH8zPv+zjb8d7cWXwphamw4RDAo2HwHYBVz3RdBv
drsizDf6+bpvW/lqv5PPC3PMYEXRajA3WO+5/sSMc7KGjFkzIb7ihYlJApLeLvCVeuvdZqdhOtVr
6CZxtq6cvd+F/QsToxTltibo2aCDGVDyXGqxy8yXEqTorYBF0veB6yvuYal6hy8F9lDodoipz1lY
YCDnMVXB56Vvor1K/PyheYp8geSuXdA9bcqbEhUAbVc+5fu1JGfRN13YnsWLJse5ZBMWXILzr2xB
IqZGYQY0ctl41w/I8vPjwtTsXveOFEsSxecT2aPqoX6EYACeSYgGPAu2u7VOwfIL74/B+fOqBc/j
2KZwJNODVNw22c5UNlqo+WI6M945Y2AZrkpBYxyIMdsP8qjiHfQf+mjL3uXf7zsnmKJlbGds+J3S
KOGwm3ZDCZIPsXDFYz+mn+vNoJWvOmeYMpOeJxhXxTF2rKAxWg9QR7DAQiIiW5P7WH6TXOzyLCI4
NtKNXrAlDyF7TuKb4S6Dq5EfqJ9s7Zf0h/LLOQlWf7wP3trNWkq1uFLoBevmb6H6uduxlZh1cSxW
Wn40EgcR7I86A/6W/vyb03thaOZ8smxyakM8vdRT77c7IQQnoXkunRRQRabhGiuZuPNfHNGFOeEL
LxwRKORbiYt3DzwGqqmVz4F4yRoWxlTxx3YtOi26VgdVCMDkgHOcj7tzqdNpIuSD9I3+K9Pcatpw
Y2uSO5u5pq/tIXirHsZaccft2kTgYsYvRoTRKTVl05pr0hAzMiDLLB61ChQDRKldOynnf2Aw+Uld
iVPCoc039tKaOFAXG6tkjW0MJR518jRuiqZ/UZWBB3oFBkMNJVeNoP+cAg9x/fgslVsFR/S/i5z5
+FjjsoPiOFDTdS57DSbhUZnobqc4vrFkiForiMxG/2FDQ2XKfDqFBd3FPIKWslk/6BXU9WzyMkKd
CSCWEyhphcMefho6WGwJTXaTTB5rVb5VOs786z99yXspOmhzTbAgQRRzdr91SlIKAlqcRPKGFqGW
/Lj+95cADuh+/DEwu1mIiFGsFDBAR28EU/jUb6tvoHFD7/rV2di2a3yfckFesdrrWLpk6LsIXV0Q
fn2Z2y/4wKRKEc6jNc+gltjIsbkFGfIuM2hgtVWzFunVpcP3x+AcUdmoSJdHDKu5TNYhRiAjFTOd
I4j1M4+x5MVJzNtcaqEc1+LWGxr51krojvZ8d33Ll5wmGCaggILxQOcL/ldvVYsNIheN0p9EMzAq
/yaXd7xeK7kvHZ1LO7O7xtUJhMwiAKdpi7F/pSUuRH6y8G9Wg1c6psHRevxyQLk9yLXQxug17dxX
iO0QP4gT7tny3yiUgShYhbQzXgQgsp3lMOA9A2ejihzGYAz1daJzl0Q02URxAyIm+YZnUqgX8gYk
TJ4+VdvEMLcaRkCSyjy3zPhgTnoDQeoVdOTvF+TMqYFN2EDnBPwTjjl331EJgmMmumCijCEEHclP
/YfgEJO3U+9f3+6lPO7S2JxtoK9kRc1FFbD1yU32pmyTB7zoX8sbKPfcO3drsKCFQ/TJ3Ozh5NQm
M6MaDq+ilmsnsV8P9VpqKv7Glf2bC8/1kcBTC+yMIUFxQshKmY8T2JDDXiB1NisbuGZt5lFNSW+S
poO1NMEwoBPGezA+sQ8h5oJEYgXvvBDZP23fzLsyNlYjEUV/pSs9U/qVT9+SaVhZ0rIRW9cNBAiB
0/0cVDunMAdTcB8b5FuVPHLDdhMQkVzftzUjs7vX9VNut+IjdWV9Ry36OqTyTWMUj9fNLNX2sWP/
LmYOWZFoVY6lyBBavz+KtlDm83fJ+7A2qs9R5vfXGCkXF/abeV+Um1HW/7x7Rj1lLaPCYNL5tbGv
kQg5YExdWZc4Vl8O+YWZWQrCRpAtJoJBrkWDN64OItdK/PzFaENnRJ8r25srZ2/ZVVyYnJ2LfNQq
uYiFydfuWdCCiFnG9FE6RW7h/wcYykJAh0Sl0DD4ZydnR6SvjJ73PewJoRPhB/W3s525BKBqrO/Q
bhxfc8l7snL8F13UH7PzE6OrA407Ax+wEuxJynvM18BoaxZmTjCm6ojqKi5YXr/pMqi8lDVc5JoF
kbpc5MWRBLpUTcLWGRGitPSaWWvZz+IxR9QEtRUiqG3MPs4UF3ojNbAgaeWuKPmukchxTPSVdGD5
/v6x84VdwXL6TCpEJSo0XuXEs16bGxOX2N6BcSr3MjPU12cxtYXUzhE5wf9d3ZywVO4ZZhcE41QN
cjLfKe3XyUI9h6W7seJBU1BQDw10Gw/VQWmgfhD1qEp0+g0Z7UPaTcc2z7ajrn8zMwtgDMYe7DY+
W5NVgL3E2g4seTIL56CmQxbqCrtvNNL6SoGaVDKoN5WlF1DrI7bbQ2UZ2jf5r6yiextiyK5jQuW4
BPrC1aFOmQ/5Q5rSye3lKfYGidQeG4np6ln5Xkn5i0b5c9uQR2tMQbxttK9WIt1PLfRzLMmriAU9
K+2cTxCTaMYXSvUp0Lr8ruwsxUtzcpgkBpn0YXB8oqY3bWsdEX22sa6BECHKX8G1/RHlfQP5UWsv
Zf02J6rfxuBvtWkZNmr3rXOag1VqAaE8MJnxLKXyd0cyrB2ZNOoqsnzP9AhwVgKgTxsVG70kJzKQ
xLfN8dUa4qOlqS+8jj4sK9laDBh4TgzDH1nyNpkR5ox0tiVJfMo09lBHypvGusYdLdDHVg7w8MAE
WH4eJ89SbaYe1GjRVpZ7MOpaoQ55eWpmOzRD7hi3bugwBioDSYnV3SnEfqh5UoLoQrNd3ehexzg1
gQuXEq/J4IgMvtGU8QGCGkFB4NorJdrnVXJAxwMCTP2blpXqymzVUmHm04mc3eiYJUxupd9xTPa0
EPCG7XRoX7Sbodx3rwLMVgYkjJHfFIcBwW1N2WrpYf/pB8zynAiNoaoV3l8IMqDcdysw6+aDGlZh
9nOtD7WEuf5kTTi4Cwemy51RDb/Dm7ll6k7fpKCPj/wi8y2Id8V+dVQAXP8PQ/sLFYVPhoXfuzA8
mAV44QiWKWSuRL5QpA9ZKLrEUzBGofzo7MVYJZzCcTWVXLM9Sx1IpvbdCIoV1G1i7hMzzB9r9Pt2
VohaSgDY3oNiHSa0xyH0lZ/WilSLMePC580yCq7EkSFRkHqSujv1trXrHfsvhhA/7e4shVAqK8LE
M7y5lJYuyhCemhp/lRldrGMWmeq2UbJyhA1UpkfXAPu/QM5L3wR6tQrXy7MrkXBeBohj1akBL0Gs
lbVznMWvikJumlj6uJ7xLSFLHcg6ASxvQoYU0NzPJ9MaBjYUguq59ccAuNx9UfjZo2IE2lHZ2n72
S2CDmx29nQJj36muc0LXEKJwWVAiTfPXarWLxwXVBiBdFYDw5jSJvcK7qRPlAMvecC0KDJkF11e8
aAFUfCDmx3QR3sKfF0wbJ250E9chj0d0oTHtBfrj6yaWylUgev7XxrxXmALSbpgNPl70ZIGavMXw
eSCIHqBrd5fcCGAI8dOHv+hQfrI6SwCzZKxsUsLJTJrm2vVjJK+568W9E6g7kCeq9hfcb162UOWy
cFgUqTgPnD72yF1W9m7xCXJhYxaSJK1rC5lh74QcpwmGAtOzdwOwLCIWVbdqtZ6YLeZlFyZnQUhL
TTpFYuPEKM4AXESAsTgQc5K3bE+3a8LcyzFPKDY74OUEdmd2Ak0AFjDsDnPikaVAgyiOPStARQ/4
lRhq3P71HV30/0JPGcptKuTNZsfCnvROSVrUzlsT3TRaA5KjAtnrjoPMXXOyOl+1HMvPlLWS0xLs
Q7DU/Gt59ikpqeQY5NjiqVUhtpBjS/foVITihcdb1wKPwADf0nsYXMH3DvvCN19RxEWDbY3RfvHk
XvyU2SeOGISHjRY/xc4fBvYrkn9c3+Tlj3phQPyAiwhfkcmhBUHxXj/J4OhGi+L00f8afRX83GuL
WTU2c9pl09JmFMbGPYEsRThtnYC+Cr0DfvoPT2aRIXypClysbZZBKE0DxQ2Ozct21Y02eM1eoAol
QKP1DtxeMeCvJQu6wxo33NpHm+UOrFclnYjhQqMAM6v6lDiat/LZFsPsxdLmqcNolqkiliZEo6Zj
fzc+0Z9cbKc/BfKj2YCBdi0lWrM5u/+NXErJgDqLq45vU/qIkjAp1nh1V7ZuPulnZfVQqRnWxWtU
1dnJoONaRrQw/eKgD4gIiokU254XlCGr0KgFgYl+zMBlWagWhsSiG2WqfFXSLJ9qRuzyYjrlvXMs
tci//umWdvHC/LzEbCTgyxlES7CU5YOhfo9NEFRxYyWULx19aHg6JlgYVcipzW6ajYBnaQ6+lUOU
2I2nUnFtLcY7va32Wjb9vL6mpdoUvDRoQmUkJ1/w5gR12CQRW8q7JBhqY+uMR4mxTc+NQDVWAPSL
WYqGdq6GmSJZB7j8s8tSJzWtFRUFI+128O29mF3EIDgEzCrIRuBhUoSAu3XQF7y+yKWjeWl2FhVK
YM+iYhSF4KHxi6nximjlo62ubObtFa2QdEUSjXjAgaWtID6EmZ/RUTA1DDcjKHnldWU28VfnbvJy
YWLhFyGAV4WqJxh2FU8Er8Q4lhToD4JSWka6l5/WXrNr+zg7mo6jdV3PsI/6xAJiqwDzkbVPtZQ7
XC5p5vmJmXV4n+PVIxM0y5pSUV1eabco8ES+bWCK0Bqrx7g0qVc1UueWGYpJJdFkF6ocbdDx+MUs
8ibIJusDrxDiK0p/7mMVYVhKjk2qSIGS1vcqVySXjNGh7GI1nEgENV7j3dSYV+v66I5le+ZjFXS9
zd1e0ja8Gn50JDpPrXzue2dfU2UbF+mxlXkoje1D3ht8OyXOpkp1G6As7YdFSnDuOEMXJEbbe8oo
/7p+qNc2ahaqOJ8STit8jEjNPkYjDnCzgiktdmXjQGG1LsJMJWulcxEorh24WfDCiDNP2ASjQyh7
/SOTgUZm++lVCUsIPTLoSr5ARsUjdwPGPTdrdFtr1mdhjCWGbo0NrGP6cSt4RQXPVr5frV8suuA/
bmr+Eu40HZA+UbTRTzVKp0fMoN1nYX8Y74pjBTgWtHSKh9hfAysuNkw1DQrz8P7A3s350iTTKRpd
hFDn4Z9ZsHYrxmAyaI/kK/dssQlyaWv2JVUlg8qsUK5OLT/a1CF6LrKbvdRB/V0JVCBqiLwSvpd3
9c/qZl8P7X09mSx8Pck4t32GEmgDfszET/I1ysVlP/U/ljC699kt5imIyg0bj0a7j/xJ/s6zv+l8
/Nk9yI1/tjAwO8kkAxagUY2Zf6Bzpjq4fr+XQ4qYZzMdlJLMOYKgBn99hWEb8ZZRf5n3NkqHYKLC
Q0b+YB/2rYIyqYkS9drBWNy8C7OzmCLFclyh7YzPhIJFBeo+iCcWwe8iKZaLKdMPoR6xhvgUoeOL
YzFUHWPapiY4Kj5vKGZ7B80SiPeBQL+qnfxEVKqjtVmlxXcMhvcsA5AuAE3mrFdNM2SGQqGUKCLm
hJdwwb1h2/hikqM3vbVlLSGsxLDgv/Zmu6lwTNNA20M4TO4Pu2ZDPR5CkQpaDCSgNqZI+D7ZgniA
iBJNaAWmK+p7/WnNqS1+1osfMovdQzSOOTMmpF7KWQi56DLxrx/YNQuzyN3oUhqXCbYWsDWP4KRY
RXd/3cRiFw3UgAqqTlAZBizw8zEp+jwylAk2el9oHpAgTfYWJqxdjB4FhY8eThJ7xiq4ZPF0CuoL
cCmo5hfwv1q2edlAKwpvNkEkUPq9kKYW7IRaABjr+7rW5fLBsTBvpEOgCCjdWXiv1CEeczC4/q4Q
5RgETrbEDiYcWXCqDj6lvvNSfPuHnhktM+46OMjxjqEZ90Y7b6g8Uq+CRBY/8cWPmgUNkzp2lwhE
Ty/Foa2eh7hacT+LQeLCwswP8FzS5HxAupZL0UNsgYsLtaQzoeCIGBVjrYy/7GP/mJuDsWlZCPYA
WZwnUMbB43jGwZTOolw0eVDRuB+RSnI3yry1+ygW8sXhXVienWTdKIc8s+AY8l2/6zYgZt+Z4Tod
78p+zjHX6LAOdj/gGOUydLdReHiOGEbZMxlIRjK8/s31BDQSo4GiuPllEFvjiSoNWJRAfDFEeZCp
YALwQfFizxQWMSWz9ihZzmQujM78DuVZZpYOjAIBfbQA/wJZo+33Ae9CUdlbt/j/uJt/ljm7m3Wa
09ro4EvlfXrWveqe3CuPUx/YjfsPMfbkAbuSQ9uGesUrqO8xHpT6aRoiX17Hiy5/4j+/ZnYp5abV
00kgkFRH2rMIyC2uhjIbQ1NfG7RfGl4AyvCPrdn1THnNuq7CykXzdDpmCeogKFR41ku1iTdCNq95
ROqf1F6k+iieP1AkmKvVyEV3/OdXzAsxLVdpO8n4FRg93k7jfaw9s9wMVg6zqAp8vaH/rtWY3VDe
myh6DrAyYuYTkyGe0qFTjFrkztyiE7XmEJZj28WqZlWKmmglsj3YE5enmdwuhTYV3/agXcJkb3+v
cRCrrKZ7a3upfY6oUcnzVDF+X1kWVFA0b139WbSotW/ZDTsO55S662aXrOoCXg0ZW9S65jQHitZA
f1DM0zoj+LMxiX9rqZFn1HL1F4+OS0Miol1USPQpNruKIp5YJN3LKYr/5s8yu7fI2qyCOA3z03Jp
SKz4wlBt14DS21hRBn9e+qCR8gdX2+hhdbv2DF668JemZg4P42yCABo5nKSfR9nyOh09fv3NqFbB
eUtX4NLSzNHx1qZ6zhEeRWcs97UXsAkQECh1O5BNA7u0duWW8otLezNXVsrZiCiPw2i4oJuBC98B
5eg6gZizxOQbiFHC1Wsn1nDtw81cWldyyKc34prvybk7R41beZWnnaI7y5PD9iZDFwtkzf/hCb68
Wmh4qUhpNXBPfj4y2aSzmGfYXaFPr/nGAVfhnwm7yB3O8ku2WsBb9DFQb/zX5MzHVMjenJphg1v1
KE+e+axsxbxQMgWD7akfoz9s0nAtQq+tc+Ziih5z044No73ceGWBaX1n+xe+WgeUDbwl0F2DaNPn
rWRV33KZ4PloWRULK204VNIUVpJ+mzmRp0bWXcmdD05AFKQM0ibhaJPpzgrgfSmlw9vEtBEzIAM6
54ex5TG1wZ6CiFce5Ak6i1a9pdYvSCRDdI+4jfGsmq2/snIMQn05wJahG+CLsXGOoGk48zxF1eRA
fmFeJE3siHppZICOQk9K30rxuC1VBXRcDPrKEC73W+4Y2zYDAs8zQBTuMq71HreoFpZpLXtDZ5V4
Pk3fczWDVERrQ4xXUVBzSGvfbsmOtPlGyfizPVo0yCT1RrKNsGqnp94eD2i8PMSRfEoqZ9MZQuqd
QaOUlLcDH3dJBw2KegiJ9gw4qlc21DPLzDMS/Nbyl1o6Owuk/ZAFfociQSjJ0o0zdk/MzIFwKz1Z
ZSHUvvZlXO5UXv9qhvbdHjXPYpDHyQ3IrbO62KBv8kPWwXfexhq07OsXZ8JDaEyOWpRuMaX0CJEI
b5iyd2AhTwazdphGvLUhj9FgksfIcxBFKw9KbLmdonqQatv0vXVSSgmvrvZspEFcynd1U/jg3PMU
g+1Kqw21IdnLgHPEY3lg3bDtLS0k5sRcOUp3UmRioGqEuqTE7yrCfSCFfGZrm7ybQl4X29ZUv6Wy
jcZV914qbNxoUbZJc9BftcaZNY5H7P6gZekWnf0+AAGRF7PsKeItFLJHAkrS+DQ5lUuN+sdAi11d
4/+ychS9rcgnkQPMn7NlJfXG0thgPsTXVXqTl/FW0gYfkI3TxO2zY9W7qS2/l2wIBlMPmwhAG6ML
SNyf2yENOGUo7GbBIDEvpeQmz/GHMTMbUFXfGmYdGE2+AX1CGHH7SbKlEIxCk4sai8ty51VSovs+
a7cFYIysZ76pZU/clACBKW8lNkGFBKBTk7yVVXzU7fxgjYDFldaJcmPfpA7q5vZJzfUwNulZr+St
zqlfM9Sj7GaXZGMopzEO4eg1EWRG0+Zox9ptb4FIiOpvJItcO9KenJycpDLbyPiGLS03SkUBZh37
zjULcOKb1a2TNK9jIj1BgnpPhzSU4+E17dp7QO7ZhsnkSIh8R0m+KTIZ9XZoj0vGTteyfWM3mtu2
BjpK1rmAMHkxlT+wOYeJQQ/CJNG9TqdyW6qAM5pqQC2delZCtnUcH5MK2mPQVeppd8ra2HBLNfU1
m/auXND9lJev6DiECB2uroBpxYoxa9LseZO7o92HZZd4Ris9lKR9KjoSjnkGpIp+4la00asGunQF
5D5JrHgyVesgM0GeLBcHECUWEM1L9jhQ3zPJlMGLmh2p2m2UqH0ra36bkYZ4pUTDQU2DZtJ+FSk+
H582cUFv61E6OjI9YN5nA8bQ986GxgCb2HaS+6DGz5Co5WtglkzJtE06UDhleBHJ5Bx1eAbV3OVk
6N3Yjn6AVH2PZNevemTUjX5UjeZk1d1bUeS3RE89yi0/SbQgbsDqnkU/JH3c8EQJIim/YUODlGQY
N1IWPYK90MUlx+0kIZumm4Lp20jrgrYyg6Ru39W4OHVdcygYFITtCmrXul/QFKqzzv3YZoekc3xg
oO+Jkdy0YIvvGfEcZQyTXPExUHSsSXVox0rcsuKM2YE9t5uTzcyd3EQ487FvmpCozAaKd5DxrDV9
GBfaifXGaWrVO60iT3lUh5XKUn+g+olITNB+tuNBisfXMZdPKW9+Yaovd6fYOEq5si90wycaDVq4
MIU677QA8/ow1K40Gd7AdLZJCPVoNkwBqYpHGoPERKvB5dnKp8kY3nCCG7CSIIMiGdL35rlBTJQ7
6UDg53sn2ad6RLwowbEgTa4EQ4nhzoyVN3ZjZr4+gPdcggKvxDFX4uB0RKkN7nWMPOZDdF/VdApA
Z+3XpKwBXAZqoYp2MXpQCVMeWMWIS03te5nqlotwceaJ7XOmeTUDkoo0KO5S6vYRO2QG5vkl52nU
o6CvnVtVbkv8I2MQLCKKGzUZINCc1p7OOshqmyjzOVQP9MLcy0MhHzq5fpQk485u7AP0vTuXysVr
aZZ+rpbmZpxqtsPcKRhfMln3+gHwZqgv31hd2wbjCKFurmcoiPDyPksGKWRo9e0qnb5qnXJK23HP
FfbYl9kJXE9bSc9/wlmdrMLZUZs984pUYTXaro6j0CuQxB4K44lM1JdoPvqKlOEFPHiO2b3i+ttg
ccn7zeCMdWCaFd0Y/E7H/bKItjca686BuwIw0TPoSZOZXzu22yfmNjPyo1znntOqO7myfSmqtpjv
29P8STXkjTnJQHFlcDR5yAqR13R6SJDIKXa3y6HqPuSvad/twHnu1iBRwyGCoNBjAtKzxCgDTKoE
o3M2kNta0iuzH2KGKcXvsaH7JhxhZzru1KeHqIEARku3JI98q69dJeFhVdTwV0oJC0C4J+NPo0Ny
w280jfhZ0/mSpgZyxyZ0avOAxtNHRO3QHsyzSXKv5XAKcavctmqCxm2l3Vdg/DfBY9dY8Id2y3eK
FdsgzkTaVkfcLcvucYilF1mOzirD0h90hBYo1qM3nKAHXPppH2o81LQXOzH8CMdk7M59dqjApJAB
B+/FtT/2QazCr04tVut4mBzYTmX+0ErZN0tJN4Q/xcnPQQW46IZNPmpI+PODfkzsjQb31EZwnd9S
fW81wZieqzhQQFtbdG5m/ahAypf4mJZQqNdgf4bAYqjVQuRqYzSPcGxeBhR/J9/i57T5twTfGhOY
myoKZIRlQEmiba48xnnhKaBemQKJZmEsvSbogijqkUcYgTICNLYrfl+zj6KmQITsB6n0+uQj6m/Y
GPSD7Ro2OH3/D3lfsh23jmX7K7nunC62IPFWZQ7YRK9QL9macMm2TIIE2ABsAI7eP9Qf1pe8Tect
p63rtN7NYdYk13VKCkYwwIODfXZjN4kDl8CyTrpg4+VTbLd7rXhiTV9cCVcnDtklwtTUJ4bfJMVN
5ZlDrx+Vi5SW4otL0mbYjOSpacdshKaeWPPtHG3qvEiDydu504HoW19e5DWc+SVG4oJdVbWPVX60
gy8kPDD5aKtHZ8b+Qs4WQQsFs8eo4jAKuG9ApZL+jioXmbfN2bYMmiyEcizdbY9BY7WQJy35xlsL
xlJnxAAxzJ9kVGZjlR9qLDCszCwvrH04SdgzIZYhasxV7yw3oQWpSuucecXvFUPkF0NYipqhM+n6
GFgyltKDwjX8SaXA1OOowZ2ZCDqN6czGz1CSbwPgu4G2N657E3TldgGC5Q1q3WJvnADZmRQ5MPV4
7TDw3oph6xcqDes8I0qc3bG8bb1mjsuKXowdEg6aKcHx4qKhbgqfzVuPzg8tH7x4xv6EID2Evk8P
tcT2io69GazEGR/9HNbdptpKC2ElMKJibZVxM53CtnwZfahc8PwS19yVPXvonPwYGY29febbQV6W
y7ntn73wWsgXiD4OqnXQUXwwpDt0lYEkC9azi5tA+JH0qwDSIvEy9vfcc+FOPm4CgkGYFBdcfnZR
sW2KrmISeHH/psjH2Nf9znaa1MF/tyNP7Fx9DqoxCwKMPDWmj3mdWbK6I0iznxHZsGCO5YVLTKSH
hYiuGvXFpg+yuEdrcYBTxUXbOldlvextjf3EOxm5xHV1dul+mV7gEZb2cmshLMYKm8204Kuvuqtc
8J1XRXurjbCenBQCoqSw3BQ74QnNVGYVD5a5JQiZKy4n1m3n+XIm9UbP7ok1MOyXO+l3275S+z66
K9owDSnPYIWPVvYctPLgV/pEON48IiaGaYZfrxWPS3FwCpa0IaLKNdnAKmvrunehDtAbubHV4xhb
4YyXY63Q3Oxcd8mwIyQ2ug7bDlFAoPbOvThHQJFTk7TAPYpUGgTQ/vCxOHbtEw2tTc6c91Sfhwqi
QKtLbUdtNbsq6int7Ggv5LwJEIkRTNVjG4nDWIdVHIwgqICM6cZRNN/KBsuhg/aIllqmpV9UcWPM
8zwut4gqvapydZx8+1B6eCyNkz+2KtiGwwQqPazpvcLf9czbjQhZ6Sh49tO8laW+MLa1n7t5a1lA
tOcivPF8+w6DzKwLcpwZB5JDRj6cupxf4YKXNK/Q2A/9nW6ij/C9hi0CY2lZABrmbnAXUX0zeDpz
RXhHxu4oeJf1s7fJHQPf9RJnrzry5F4q/3Ho+2M7WBuDY2gxlJc46xUwPQ2Q31ZjCg1ZR2L17aee
TffNiDvg4skCohChWs2Y/SHcA8ZVZOt0ZhsElMRFlT8HQbCd8uljgZ03F/qaRfpGQ/wmBuu6HhB8
QOVFS5eTkCBh9uYwNeTJs+DwVeoTLbpsCqGo6kuTNGNxPQzNE2fLIzKaPw6GXEFTcMl4lPSS73Nm
Qa5VrVpLcpNX1SkKMX2oQMZxZ2wNTPbPbRBtZCVSl5B0mKwLj7eJAhWCE93FE7ZgCMcOFkE5YTid
FcrJTDVe0cF/ErBZNHC1jrkvb2eLPy/egEKrp90swicoNp4gctkxSIyWqX2G/TSCRdq7iKk7pUMf
p+HpQooy8/sw0Ubd9f58AZ7rXSinMkPYYA+SlRpSz2rIpTDTRYeUuYw7FYR/FEENOb3ypcK8w5ol
vn/nYFT1SZTDslHMwgYjDo1mzyKfw60S4bhvpkhlE7UfuxydagC/1QmBYPm5yJsbnPFTADjQKHTR
e2w2l0zqOxsLFPYuwXU/OV9A89kzhz+Tzt7PFd9was7lxG5l2T+F3LgbVU3vSwl2JNCW5aXsAB1j
HPUQdvoU8Tqru3zXSH3b2v4nh6LvrYbCuQ1s1+DI7kOvN3XtdgZGxAVtkqb2wYcPO9RR14MXhFV1
QZ3Yui4PRkQ0QitehspNLN7mcxsbUsppP5Kyh5/P4C46aT2aD8i0lJIOh77xw/IRboEtTpIL53BU
apjGqpsaT5wrEOjQQPkLOoPillEsdQZPpLSNsGd1eDu4eknjtrTrbdgFfUy0DXsBatEN78KPZWM/
CKs7wF3ITxfJnuEOd1+JZZVDdvBuCUJgJr/Gl/6I3YUB/DhCCGRcx8N//AisCbiAtWI15TDqo4Vl
UtMPv77ATyBJXAFzABt6tCgC7fXHK9R2u4ywrMCBDoY31+y8ju+aR9iolg/uJ1jbJ03ivQHUrYjY
j5Dvj5d8hYIytuBMvKoECpg3DDVWevsl0PwNaO6nt+67D/YK9oxY0Bm2WkT0Oc769ZYF8+GNe/fW
B1nfwndDB2vugqb8yqcN99zc8KBNeBkmXfGJWMVWO1faNDuPHiN92+MkNZqzxkat2fDGlOWtj/oK
grSZjsQicEPD9o7BKWZ8K7HjjyOP9RsDa951bMicXoeCLKXpW8/CGEfDYKG00VvsKphAld4b8tSf
f5Bv13mtmW/Lold1DwhXjRbwJJxQhqdff2c//8r+cYVXy93tB8BUJa6gq6cCYYy+wWFMbn99kTdu
11dZ+HfrghWSzrB0wEg4cFMPZaVFw83sF2t5i0Hh/nFE9MM38weWWi/6cRjxedaRjRulUZiqM3zI
XoLH9gJhUHtxWmPuoRyHFzJq7zN7b3btG9O3PyLvIbFdD/R1ePUj3OjVDGc2AZsLDywHfxruopJf
zw1qFbCX1PG6DwUvPnIjMmlHY/rrG/2T9YILhy6cA6BQw8r88QG0DaKq2coubtYC7m+lGJNfX+Fr
oPCrYvXDJda38N13aTlW7XEXU6KVcgteXLLsgixP2+sePuk4a6hYpcOjtyMv/HKNAgq2wMUfMEHK
sLiOXtZtw7TvkgHm281bxKiffnwo8+zVoQ3/++rjI6gv8KCdwzqDq27tgW6RvyWD/dklHB/TFNBh
wzUY9seP76LGLW693mET7Mqq2YPH9kYZ/ckjSb6/xKs7jIvKiiHcFl5Q/Q4Us32Eo6IcvLeGVOv0
8vU3+f11XlfJvA/mZf0oKrMuIzwVgKwfxFlky0fyoU/ru6iNxedAgy1i3pQc/qQkIFAdyplV5xpg
M//xPoZurxTpViIQ0Hc93JXLpw6QnqPeSoF960KvNteoFtRXBhcaebTRwN5G20mo/0HXD79+Mv44
uIX5B8x4ySoH8rA+fvxEpdXbslz5hisK3JHuIs+nGnAfzUqbHuxV4v/rC/78k3274GuF08S0EV2D
708ihyGn6ITbflPU7k4zN/31pX66VP7x2V5nmOVKD2Pu4rPNA+LSC8sckUKJwakbAf2XbqYqaGeq
8OZfuGro05CEJPL/MEWl3YQBELI/44md9Hgcow+kr1NhIV0lfISvxRul7WetH3G+u956F74rbdxx
JhxOcb02q/ZzxnZ+twoLE+g4TvNdbcOM561Z9E8MGbBqvrvmq1XTRQ4PwgXXtHYjAieK43zur6vb
dQquv7Sf1W3z8pYc9qclbCWrrnIuDKlfPfetDaVmg5RwoOp0Izg55WX0L9WW766xrt3vbmWg3NbO
11sZXK7aI3Ho75G+CZt6oJ3bNQvBP7FPXUJT/w1JyE+L53cXfnVA8Kmsl/YrF2vGnLZiMQnUhug3
7LffusqrlTIgpQomdvh4XvXsA+y22q2epn/l+f7uo7xaGtpUuurWj4L2KbGW/lDYNI4MwJ/gzx9A
sAi/rYjXAhOo7niuV2pZNx5McDXLO1X/vZP9j0/6/xQv7dXf9xX1t//Evz+1HRyDi3J49c+/XXYv
wLfky8tw8dz95/qn3371bz/+E3/5+yunz8PzD/9AV8AGcz2+SHPzokY+fL0m3sP6m/+/P/zLy9dX
uTPdy19/e/4sGGB5NUj2afjt9x/tP//1NxiRw8JgJTLYCJAltr3qKv7j++v9/svnZ4HXuXtmw/N/
/9//unueXobnN1/o5VkNf/3No+9cZzUkxFgOhKwQK21++fqD8F0QrfsI5IkBSI74QYNU+/Kvv1nu
O5RDyDAiAjvHNZjht7+ANPb1R/47B3watH+IyqGAkgj57X/e7w/f0T++s780o7hqWTOov/4GMwg8
p9/3CCFQVgTW0ZXdvu7Xr57jYcLuOYVWAUvKvOo8TDbrRn/Wiwjmcyvb1ZuqZ53ZSfSEn32p/d3s
TKI4C3BArU2IGZzKutIKFkzMSoxMpXFVv6vHypUn3+CSXtxPnq/R47gAA4WE24egmat4kdCqeU+5
U8fhyIBlT5i+t+F5cJbDsPRXQ+hXe28JeKybsk1or6zY4vRSF4Rc5s54QVilN1r1w8nKcxBBO5wH
SdvAvMn+OFelSuylc7eYENK0sEvgqHBojmWg83iciNw4FRhemK2mzHbEgXlAZbqlaXaEFfoIASzZ
zhII9djl/V76OXBl3zwTRh4s5ZhltUYftqZ2mpiX5FiZViZiwiSnQEZ3mrMmSBGM8wHeVNdhP53m
WUCw5spD7ljdOVdemfjDSm7zXYUuc7EvKS2ntISNzEHmbbRRQMUSIjDRqjv3eVr0E8DGAs6MgOc9
kjtHsTB66UuCwZEtblReNZiSNPtAe2dE1t5CGdHEapm9fRfJ8UJ6iJCQeq7iNYc9MdbMk8WKqsT3
wBwWvrocmTsccmQpx1h91S5SxI3LPs9KU1/XTHyeQzerlc4vm4ibD3XDQzh/cvJAGkyiSDFAPqMF
dTDYoByuCx5rMFJaaFmmI8ar75mdj2MSBRzUGNmL4qK25w+irtt0WMIyUwzhLl5e+kfXNyTLDbg6
ZcAnwHtsHw0kqB8rcALivM3RkdSeRa4DIcymE8AKk8Fply+FPwC/sx27kpvZHbEx+PBeYBoHa0oN
k2mf++22icZlrwhSUyc2HCxLRRtAdgzDdnxjve6ecHOnFB5m7rStKkPNkYSWN2BW5YHn4CO3DFMb
Ce2Dngpgn1Gd70MHCR6RCtRx7rS1qbE+N5NvFSlcXq1Y0P6lG9wZw1DMCCqr8xCsBRZeGnCitp4p
kTEXuo8BtXwvVhBh7SFLaq8cMUHzEU1cm6xzzSSQm1lEhYZPu5X3V3yJGuGklZjH5tPXmvZvXchR
xVExoVzxbEhXgOiux41fFHL53CjrvLTs+S+IW2kG830x/+mL/V7Mg3cQVyEvEIUbMARQym/V3H8X
oIKiaiMpF8eDtYP+vZw771w4O2MPwFkIb5NS9Gu/l3P7XQTlAgKSIw+mMjZSb/9UNfd/rOYhEulw
1kIcuoNXpS4knT92ZboqK0C+7H3D6joblANhztKVTpfB2hWTlSVCuJoENRDrmu4cTh8C5ZErZ3Dx
qAa+XcRjDtdNy1RPnm19oI1l7xDufHJLDASjcDlgvbHEIjXyTXFIBrLvfqi0/SV3VHtWiw2XX3Cd
O4/LGLbt47bR0mz6uj+4Vnse8qKFF54aIYiu4SsVqu40Y76XqC4UO68F+qwir7pgvQhgiihExgP5
ycLIdceYX++LpdZbP3eaQx7ZQ5eoHI1tY9Nr7UX0sSN5vSOdcre2Q3U89WCc6IjciqoFeXgm3hUe
pQvbkOBY+gRYje6Ru0BDZMLPuoGLsW3y/JhH5fIYNaA1JC4tg23TsImDeCSsrC7HNm2rAclSHfBM
pxyiuGgDkxa9QHSCm98UnI1ZUfJhX+UVz+CVT65UFJymfsa4LOf3Y185mxD72IelmtsHMwb0MOXU
eqQmNE9CB+aRTGX50AoOU0CvlDI21YS0YIAcmGvIK6/XcmOPUsfNEj20c4NZoCWv8ilEeGMdTBkd
ojppW7uJ50gpzMYWttZc+gmRHtjbRxvimAjstbau3+MgFCH+wXqC8WC4jyzJ9n2OX9Ujv+aRMOms
LVsnZOqba+SdsXMZ5n3quDPsCQOfoPkeFvcihNt7u6/B3eFoITCXm4aCxpTjLhin9mMnqmx0J37w
gFEcfgUUncwrkP4bLUtxY0/GZP9LyhdEvWjrXKQg+qgFvypfMbIyWvFPS9frF/pWutZYAViN22vX
iEzb70oXuODoM1cHuRD2t6hP30oXMiUiNMYuDGURm74qyL+VLmDjAHdgYUoo0DIUvT9Tu9yvxqf/
6ETX2hUCB3BcB+pDG5X1VSeq/FYKb+oeRV4hUGLCfLwfZyzkzt8be5wzXowSo7mxBHmJ3HogqiWN
X146Npgq3L0bYauVTmLA+E8HF5EIjoxbU0wIDPO0JUjWD/n7qbHzZPJEncKB/pr4y6doHOdLwP1d
EvbCSTxXPwKGf9+rxd3jI8NLYwoxEI/G6yW09txZyiO8HK5Vy5yY19PDHPAbux0eancJjzAU2yJp
s9g61ClhxgDJRFF5buLRGifJDhQmUlOSzKOWyegEbbrMwktHBUdOKulZhPCD4Mq+byXFeLYRw9ZD
jdgsFQLBQkskE12u4MCAJOtqQU5YAOipc5sC3GEEmnToJy9UruATMfexsKwXuhpELF74cWZwMRq7
Ail9bnhyBgYmMAV2Vfv+fq6hw5cUdFa0gjyJOhhltV43J4ttw+Z5AA0wWNo+zWnlx1MVia/fSD4K
EDeDC5hNrtFAGDzTMdiTon4MWD+AbRuEoF7xBkzgDhBgOEeJw8Qnkmuy4wIxlYibvyKiymGbY/JE
jWLc2rPTJYspmnRsO7pndVHfTjYMtvAGYBXr1Ipc2dizCBJld9a6jRX9EhwxWUM5rwq7y0onGlQi
V0ax0r7J6Fpj/LXa5GvdMTOMwbq1FlXz4B/HxlxONrkmPW3An0TZ0jN6P/61lpm5GsqnIM/VE1vr
XrhWwHCthfprWRRrheRUgC0B2ZHG3+poQzi7Fy5MiYt+7vczzbsDAYkEX3hx2WvrGoyz7hr7gkk7
L0KQiNVvunAuDnJx5qscOrjzoLvgi8bGHXdVA2I5C55LYfGEYFK+KxaQxdoG93fCYeAICm+RlW2+
U+P8YBUEdGzQqJaIfqr9bl/M9clbEIpIlgLnojqsYyHyRM5Dc1EPNAbPJ+WhddQgkzvDAs4YkSYJ
W5a1HEQbXdgnyBxrEFTalXh03fC+TEYr37IBo/NuBhGnHED67waG7E9hupgjZCIhANA30+jJA6bX
biwGTOLFIq/H0oUJrNvPWaFLeY4E6IGEe3iG2URScDPb7UK8MGnp6DzXtAZPGoT8eKkKaI9Dr01c
HXSJLea7qsz3OSg7m6CeMCzHjOSo3NG/6x1x00TLLmeD+6m1GXg7ZrmZvFJDe27Deq0P73kB9rrT
lNZuIOWn0R/zfdCAgE/9xrvzVNgegjaATame+zPthjKtGPyeohHHWy8UUcahIssqRtqtxUG+WQzY
OOBuDwfbLtmFENVLSCf81VBaR7OodvO/Y2+DiRZQSIINBlQkD4jdP2/N42fJsLu97sf/8Aq/b2rk
HWQvmDIAwoHTJWzjv21qwbvA9XzgLja8LBB1DXDt26YG800fTTcyAGHq5YZ4Q/8Dr9jvsM25+Nnq
torhj0OjP7OrAW79AV9ZdzUP18HbAKMW6kN7/fl3OKlrSldWI+gj4ziViYXnBlFbWo065qN5Cii0
DUD2AZLADXR06vp21FxuOXWKOsUmA7zEj0z1YOAXHYtywgHedTUUjDOYPHmlQAmWILE1Amz9yixQ
eRCg9XVdAJXp9OeAYbpk1YHawefIyhRpltTpC73xh5XJygvH+jBY0XKFKE6MgUghtsWIltyovr7E
5Gh85oECJ2saQUes8xm8aNOtPNrSay8JBW+ts0OIBVxHWEcCV+4HVzglOI+28dtkDJXNkeQT1PEs
7Tbr6hFDk5acRDnzq8IzYRqQBaljPQJeQN0y5g75YPC3LX2EAylz345RtCeksMGEtdgJpmIcVEoj
9to23cav3CLVZYDnm08S5saa7twQD6jxu+isW9Lt64n6m9yS0QljoimzBreOmzGq9lBmzgm2mu6i
bk0Pr/CeRBc2guCXJxM1+lnydmWb1zgwRYx7TZpbtpkzCSvtKzQpWu+VQyEvaH0oXXLHbo/gfz8j
1h0CHOWJGShS3gBe6BqQbMG85T64fg6FWEHwBvwbLv1UMs4zidSWTI3NApBiuJbdeF3CNCMxdvES
UDamsxFI4KigreC1LzPRwiDKn8GMBoVM760SVHnMQHmz7WwnoHu4n7d1xmeLOGlP1axvlZrpToLn
B8GRbE9NE1mw/axMbj4R1kt7Y3G0ZVlOxVWvglM/jtfM4FcqqUDSj6IJs9bgVkJO5bWQOtk1uoIB
jNRk7Ps+Kfx13YT5hwDBComIpntZ0stuAYmrHqHhsIYR5CSEfS6yA9u6gq9c5VphxksqAK0Bm8lL
+zCJBRuBdK4KxwRHTed2C964jAvsdRuYtFzYHhoAlJf1mNpfllrg1GaBEA1RyVPF8crBHBw7XThx
rcBK69zbsIGBfGDEwZqhFAOwvukZOY4I+ClLigUOVWiML5NtkMfTx61t3ju8OLABR5ZezMeC833p
wyi4LayrWUXWVuHsh0DMACbiJb6t3I52pqQHXuDq+TSfFiu4wPPlblmpvW0whmfcqoNFQZ2O8hJB
Yh7+NAoG+ErQET7rYRU+LaO6FsVyUxTzvfBlmGp4jMU4VyH/yMLoHUBQPDneCajZboQ1bawMOdSC
z6mvnROEEQz7+WQnoiMWVDAY39k8gIiLQQfi5Dclq1TSt9V5ormXfEUEidHPA6oVOKGll1K7GIG/
GWQle2zX8O7KrO3X7NaXYvRP0dI82r6Pg/S4zGDl6WbfApgFR+vs6Qa5056jNxUiuZJ+4l5iGXyx
zUTn1IngRUZz9jza4bVr3EtXOrfj1KWcizYNLfbSL3amC38rJo7VGAQPskSfCALrYbb8fS7JdWg5
B9ejm5LZQFibRC1705CP2qk+yND6QMJu60csc/hyrGsFcmwRPkmuLkCUO5MS75CAbs0gqeJjNmjQ
hC0K8c/ibnGQ7qDAcykY0uWtXhUQdnXtN2y79M7lgviH2Hj1tgOhzp2qgxuwL/BHvCHuTOLG868h
P2yAadODgT0Jaoj/pZcVaH1t1e/myK2ugsL24oAMn0cfw25lixerGT8tnrqHoenRd8YZXPT5rrHN
s25ClLshQny4N9xXwC/gYxA6aStnaDCCdAIZA6Sj/FmHMKt2a5OAjULAO63PNYu6rIWt7aG1Kd/N
UwWGhjPez5pXR1SzANI91A/gxRTE4sXbqRpPNR3IyfeChx5akaybARS4erkhfH5eHF1vOrp88SDE
ywonOgw46CRNxeqkwu2KmbA+DtCVLI0HgxKE98T57JRZlOPRbG2yxBGkYvsOBnp7j1U1zmKdnyzl
Yu4sHzRRzmYry11oUuqKQ83jWXYqiTvFaNcvAsaD26BYWgQkysHBv9FAzVIUwIl442gg2TjagvTS
NivDdUpDeGJkloc3WEc2VkJoIURMy+Y8+hTrnfN6w3vIBALkJIyxhbdydlycPZCK8QlAVY5mFZIL
HN6GTbnU52WGYsgZggGjaN3RrBoXcVRNAc+5HnvsjHu9bwGO72vHn8aEzoM4+sDATxI///tU8N8a
fwUwsLIiENGOkZYPt82VHPHPm7xMfBy/7/B++ue/d3jhO/hZQd+M8WXo2PCT/tbhhe9cABooVp4N
I3Wgnt86PMt+5wRo5DDQ80Ar8ABRfDdCs98BwMVmCOonrKlxqoVtzJ+YoeH5+6HHQ18LQ1PHxdHZ
CUEZRGL7jz1ebRldQYr9XMmm2kwT9B61W4WrvA51dqqe+ty6z10o+mZv1VGM6iwdIKC+GEmK41ib
ihDeSWy1OZlVuZ16g+N23j10EXRys++8D0XQxMZf7RDIS9njFJiX5ZMMo88e5mygS2OmNVTlRW+j
y1j8ESV1duqN3bswDxS9yACA3PgWeDHVWCgMkWxM2Mht1ABhdISydv7SYIY/qiAl4QSjbGrBRnJg
PvbAin3oS/9ugPYL9jL87FUhLMPCjiNTAkMVYin3WDVobMB5X7Zq6sCk19hF/YVdOGS6DzzAfnlg
7xs9VokMxacSoNIa4okMM8d9iaYWStflxa3Gh6H0eszk0A5DWk6w0VrOzkVfB1VU156YRfR+FvM1
a+ZLd9A26iCkAlrdYfrZbMVKppYFti6vsW65Daq113TOplCzexnydu2aeXH2ezMj7ClQl0M3kpvJ
UX2xJcXk3XVO2OAQKsB/KWzI0tzgAgNBFKgaWHJT9Q+Gduv/XX1WtL2DwHhIegjhE6IhXkPndmrR
wRBlwpgH/cFpAB5h074EgHWtJCq7hd4EjZ1/b5Z+D7BX7oISkydZD15q/KG68LsQNmOOCDfGsu+q
ThyDRsAgAUPWROETxMQLeAottznjF26q1fNMmry84Qp1rCjFAk4z+o16GGXCC2gagOLfsYLDP6yC
d7Ef1dYl1UueGD0HmVN3ZENHckTyItxb1XAPiA5AjgcHFjWtsjJiVwfRQoRuQW3azl6ZLaulSZAv
zbMgNc4lEaDzsgLaTAKdgBk8EcgyoWTewqnVJJA9QdttOXdwvLigQdFs/LFwd4xDuNuZ/NkgaCZZ
BiiiHMaXHe9UuFE4abhqHE504GjWXfdUhHa77UzrptE8nlDgVUa4fWhy7xTO+X0EtD0ZZhvvgpgx
NgW2uYH2XjYvzbgZ6rrf2+UAkcbi+1mv8IVCBuwlwuj6FNS5E0MJdQFeYbNqc1QmouqiGVxrx+TY
vyDjZ8oUTEihxQzrg7HQHoUjRH7LooFOtCP7QKGajgMdImGlQOauwuAzjWzgf2K2GjhdlMPtXK3D
DeZCmD21N6pjUO0VI0shMMBSX9ENzps5Ndydt5gR3TbGutKhuGSKXNsjFEduzRBF4bKLfiA4sYwn
30JriLd7i43Q3Y2s3jUjeZAt0u2cIL/vJpwtZ37ZS6iAF/i6xcVU3jcc4iD0wk8smLoszKciLSuM
Ux1HrzgMoYnfYjWwBozBdb3MmJsmK+xZNTakNaU81JD1HCenXtA7ax+ydRcWTALg6xju/v2hjq/b
GKytsfGA1xEAyP7lLng2L5L9YRt8/ffftkFsqhjBQRLhehH2m2/bIHkHF5LQtwEzRtiEVtz8d6DD
fgdfNAy/ViI7cQGv/32w8A+sA2nR6/ARkesYnQbun9kFneg1PTL0gHSENsWG6tmgzr6aPfJmVBrS
7KdCtB8NZoSHtsQBv3aRKQv70nRul0cZjCd7GgMMwAndyILKhNHmOhLFTbj6EHQaSHgFevfWtDOs
zFyczOE1clsRcY2T7oTCDL1v4TXjlobNl8kztzi+30MC9gU0O5zijb0vVPFoW/2tFn5xgDnHaY6c
7jC3UfsSzhQmzMv0OFHIklpd3rSDDT3tgh3QcVZdOOotplk06EvIrFjeIaUBk735abDAuGwZuWhk
1Z4GX9EjHnOmV0lctEMvsvUKoJ1FPmDjQ7ObB00eL12BkoWJKM5gHnK0NCSJK5mllheTHAhgYTKb
A/awKss7aKaKOiqSKCwxLJwaHcP4/b07B4AehXZp6kig44A4/B3vBUsbi4gjDtb8vczJuosQJOpC
pMswMum9hSdBUXzE6SDad3OBhgCDk2s9wD4blbaNFQXxAvWYwtQercfgkMdekiFmtL6Q1jjdRx2D
oSNoGDulHL5D4Gx9B6iNFzgbdf0t3kED9nJZX0wLVXAsEtYMMkKJAHmR5/ioGjt+LGoMHWe63phg
bHejmZzoRmIYkoR8BIKi8L4k1A9J2fMn1lfuEafHnQPp/f8j70yW40aybfsrd3ZHkKFvpgFESwZ7
UhQnMIqS0MPh6IGvf8uVekqllFnXNK2sQVmZVAyRwYD7afZee0MwHl25zJ1TW3e3WqzHkWP3jzAX
Lo3Uzw6p3hcffSZG28UoWXK36mYutGZfDuNrZ7o65kgioMTszjhlqwc63aSlTRniS5Di5wSj1cYX
i0PmQiV2q4XApbURxoDXfQNAxQS/tVbYngyXZrcwtpM2VI+mxP2nmaN7cPpsfRjG0tizpRk3whkB
temMBZpAu6F/Uj2t5V7PyPU30jDM61pHkNJgSj+gNirgnKA2ioV9hezEDiHUdldMqaxwSA1zw87H
vgePoG1ms+V3kk7DYQ18fUtYHjN0Bz6KV4kyMgcUUaOb4NrKVonbu4R8N4h+N6fz49KxFZn7tf13
yPxgqKoWAhWGjmND0X7/uTs5dpko/zKBVgf7Ly/w7WAO3tmooNnqKWrjN2Wf+456x0DxQffBvlVN
pb8dyeY7JsFgo/gzptbWj1oQmhZdwYg5rVmo0kfRTf3ekfxVtf3nSlU1JnRMpseyF8QxgcpKKPzD
8NkxW6c23eRjY+friyfG7orRZXC/lIm7gNFI6zb067TcdiNAMggYqP28AtWaORnuQZrz9KWSWvxs
FMt8J+oV3gnv7T4f06kLS5HErEsyUz4nHZJjiMLUsU1tTexEMsgZ67G0rPneKqnAQNaU44VLqbtF
TKht66ry955WatdVNhjLZUBu7scs8RnKuElZJAyU6jiPjNKE3jD1JUWKBejzi67P8z3v+PJ5Dur1
WFHUQ9hLGD6n6m2I+mCam73jVXZ8cgMm2bu0yHtM/FpaM6dLtXbAnk7Kesq6M52Es3XyRJsvYrBz
3q7HvVbCa/FdVZQpEkjdOlFptCY4RK9gr2dTDUcmWwftSnSggY+To2hJpTmwxfNTqrRotjuCt2uY
TccsjisrXGKNs1DN+0agGbXV9N12khhc7i26pfEpH4z1OYGh2QAtmYcZn7TBaOxtiK0Bls1okUS6
dosmzihMrZUhfmf1r02XIa1s9Na9CVh3kCTriC6cciQoCCk1Es7oae5EYFBcdvzu9NDLh+IQ64t8
zkuyudH86NE8lu1Zwz3RbFajsTkxpoaZkCeD8Vb02XLSVlveJ8layRBmlIacrvCvrE5oAcvjUsBk
6vQbul97ZzPGOjdyKq6C3PGv0xyJ49j701n3cufVy0bmSGPbymeZ6WNoyKLcZr22Doxu3fFJX/wG
1gq3BsgLB3Wcl2TasGFB3F7qzrICCqmXx7pOQBInSfdmtySIok0wXtemkNGUAeUYu1QO+7Zr/Ttf
1P7lqGY/+7rAKcX76Tx6cyO2S522d/bcuW9zwB0UdM3SxThkiyKI8qapM9a5wopKS0wPBq8d9W06
IGqR7RV0IIaemdkuz6PfGls3R+E4VYZDQ8egdYSf/jB6DTvtvl7F1WiLlWKotU55ndtXdpHwYIxJ
PzE4tQt2CYgYN5XFxQABxXTHmPLHytqXui/z9lIuNuy2evVGjPTMAer6BGqsvaGd9rStNgeJH1lJ
YS27Aj+tCHkm5ZPv9XBqigk2DkHK+3Sd0lMxe8GOVorSX7M76Ema3nI/5V7h2n/4K/7rJ1cGaz68
fIR2o+BTx/g/3w0XGevJ5TX5O/GNuiV+eanv5TsRC2oJSMkdeF+L9O8qcMNGTEhqGfWzb6v51re7
4v+aYjEQY7jFFMuEw6djCfyt+t3+q3ZQXRaWTu8CLc01cd38HJMYM+OtkJYSXkCz2lt9fz+sVIk6
dt9Qz7oi0hq1jVSNrq9a3kU1v2NMrVQLzQuzDIWzZeekbJpsbJxlHAH+IH6tVDMdr+W5r2ZOPtVo
Z7I8wyoz8NjRhGeqHZeuZNOkWvRi0N39oNp2BmTDrslmixfKgMvV5rAZVKMfqJbfp/dP2gL9Nei9
MGNOTSfPkCBV4wLB3CBWAwRLjRJ6ZgqVGi6Yasygq4HDqkYPfZl+zNUwwm6EeZDkLe1QGp4FEwuG
vwVVH0OM7Os8g0zoMX8ttHUaIodCWr/ua8A6x9EA/xKWhhCf9DiYQpHO/UaMpAVTZ26S0j+UNBza
5FCqqR4EcmRzsuf4YlL9yapxuqbxU5IjSs7YdHS0Mro2Pk60NnNWftFMeh3WiFguVxu+q4MYm4ao
VJ3RrHqkTHVLQvVNruqg0CdkoVSNVWqsKIdUs1XnPU3Q9B5UHdHPbvKWtgkSoiLxQExkb4tYxcXi
tOahbbJ2P8SLflUOxRRVLD/TOljROcUmJfPwwrkP1WOoLhav285LfzMLFtnz4FGC9sNVPrIctZ1b
ezBVSEVPmENbtltrqA8O1oKuNm9KA6XVKvporuvnZuI46qzlpRi6h8VA3j3H4r3T2JsmHpnLxOoH
Wr8RBv7rTyn2tygElYKCZ105jv/5lLp6bUXxy2Th56//djS577DAwA+lVvQCPLU/6gKxNgP4xMBJ
dtbXv/nzaEJnTX55wCidUpda9YcBu/nO0B2bWThCQ2bjTO5/52SyfrHtccyhjERTyqAjIKvppzKW
R9hZ+hp8YLzkJ6S88ZlkcIGszFqhjXCM9OQ7014Hu6JE3zN6nr5v/OQV4Pylzkj8OiuyT3zo2XJT
EUetNcVba55e0SFTaRLWtHEXbw927NbSrDVkjfyha9mGrbHf7eK1urbW4Z70l+fFhVbtaIBA/JZh
+uTI5dGImXIkpndV9d20dasZ5pgCvMXJfDeMiNf6yb9iSfwyCMfkMPFvQYt4oW81NzbUoNBoawLA
W6hO3nydVdPlYvvXpWdCAQVAalXsEJo0+eQy6IgCqzdCsbqkuZe9GTbO/Ap6EVVfIzhLV9V2MjTm
onuKjf5p6MZzsbJoWIouPuZ20MOiokedzR5HjHA4uH37qI3zl8WkJJsT+G8xZ+pqHWu9TU5Ehr6a
QwMQwwuWbZMh7jWcuriD5FOxChXDbZnIeuulnfRuc3UIS7QE5lXe+3b8GUA+MxCqHUNc2A50Ii+Y
0P3NeZGKS5F6jhbmbfEoLMO7yes2Ydqjd2FhrZqGr6TkjSO59qmpKvhFvcM0gIOVe4QMrYiIOuad
C83FPJJsX5BgFAart4T1hEaDie20mS2TO6Gob2Ijv419LTn0WC3AvLlL8GbnsDc3kzP73UYkTXBb
dewgWU+sU+j2FNoV6ppdHTdvZCd+kutqim1v6M8yFzf+slAfdyLYdl3ZJZvGaMc5dCb2MKCCrJsi
dikK+dRFwEd0Ms/9wNhUq/WWS/19M1mIGZtAwBjUrGPgxe7G7A3ng3SaDrwbs5loyJPbNhusk2hH
lKlTVzFRKp4Ts2vYX8RTVCcZo/xyBllpIkmjLEfIN3W3ul+UGSpQJ71OrHJ5xGeF3to2n5zGbG7A
grW7WjcmiP1CXE4FjjnHmooXAUFxN1srkBxoblHh46z3TEQFRonnqS1ccsZm0M1jnQd8YJyLujaC
W6CK3u0gk+mcMGHH2FMbcufz8SVuoAOCfqbQsMwoX3vrUhZBgpxvHf03qFbxvViK/ELzkPYQFTEc
qPSZbbfajVUsdwsP8dAR2Gp7fRYa+AZuxlmAInK0j0NAFzPo4AimQmUvwmMaAaDvUy/BQjaiF8kh
2vYx6l/fPse58xSY6S23Orktc342NSZraEEv4my+mKaBXgDNzlashn2Sg6lAxot95qQrQjQ6Obql
9pDk84c2y3kuepxTDX+Ka+gsvIr/4bpIIePHIk0/G1p5XYKXuoQgeJpW68KV9RE9cxYB/Llxa2Vm
6vxpF8TxnYQMu5MVC3UMziSZiupaW5MSHiY0Xq8dgwgXmU5irdAclCtLmvfblpQu5v0GY6d0K7L+
s4tUa2O65pHcyjHUjflNrBMFlDOQmDoi5thYWpUeTEt+0jonr9BhOu3B0hxYoBza5i36F07D2hbU
DRIpzJLlL4WLZtJOB5ZNo/hSj6M8aGAlt04ap+cq0ziAZ+qr2CRo01cf3bjnk9wEUDb6UqyoSVjJ
2Q59tkH2+2x7C+WQcGBIWcXMbm6yaJkhKTLIpL50TTvsZBNUZA90dmHJMI6dMdg2/SibfSDRE9Xb
3DbbCs+BbRWfvl6I/+1VgMO9CvGb0ZFhI6pk0/zPVcBFRsn4N/4m+pRfX+ZbMeC847nkgiCqioqA
vcL3mZbNmoEtN64nNbWiIPixT3EQYHHfM19jlcC9z1/+uWVQf6zUlpQDrPBRav5ONUCE+c/bdlx2
eLwc9Jn0PnRcPw21nDyLDTd/nkbB6LXls2+KmIkCT8MyBcmm5vlIeV7TLcryiseGnyerzlBaqmIT
JNmDNc8OE+vk1R+YGhQJoV9a5jtRt/jXjplj885yi6G2t+TudgILh/4DqtLoD3B+9S8pSvE9C7Q7
VDX6xps0cgeH7uBP7aNIG84NVsoR60pkU7Plhmmaf0HxehvjQtub61opUU9YuEYS5UX7yc0Ajxpt
qh8syDYbH8IQ6Tn1RiyAoBPnYqm0Lszc0QkxBbyxg9X3U5d/MLAE1NPE5MPsTNTY9lXuGe8d/A1o
1ETFPtTOLqbVfRBl3kSwwyQS+PHZrkYT8aZgQGWnItLyzNkQYnsJcuHVicm4tDJuUciPTVIc7UU/
0ZWlV4s+ldCDhyYio5KpOLbSjaRRaXAeQ6Jd9RPUGzJVXUKiLCgcIUZ0bWPW/p21AuBF/ppHelMl
EbwTlAfCBn8rknOWBlgjyv5mii2UQhqrykwkn+JmWkMR96FuSXOT69MUttXyEGTsoKHuaScWzCwf
FiQR7Gzy3ar1045J96XmlQFoh7yGUVtTaHh4S2vtIhtQYQ0DRN4NriUnzNYSFf1QAJ4EroEVyrlK
EiYoLnkoUT0lL3OxnMDz5qcRl/JBl9rHKp6RB1nZkc45NEsL3C6cWRYg68XaMf9LUzvq0rp4QJm4
RvlYdaFNPvDBa0nstdWZ/C85vEweVzxGNBVKl/N/HF54Pv7p9Pr5db6fXmrOzRhDBf7qXxVB36Ys
9jt1BiESgkQDEUP9238uSWmnlDtTNT+kvDGb//H04ut8Xky3+DfxTdEe/YZWiNy4X08vuE1sDHQW
vRiq1BTmh5F8v5hJMxb2+8J24PGW+M0r6k5aYoxAJQPpcCyMB3bAAv1aN51caJAnqzHTbevB3U2c
Rtuta8xFC1+HndXqa3e1hzUwlsuymxNGrZ27Dj1qYY2h4KD74TCzP+oqFktjn/dHSs07TPfNtkrj
+bocOnfDYm4MtSl/JGnpw5rUN9nkjBvQ1iXs4CaLQHvH5zwuHzIK7w3HE13LJP2DMlkCyRyO2KvS
vSY971UI79IuwWFmlMgXa50soW0n0y5NS4sallntJqgSY+vni4Xn0pnmgzHo/ambO+tL75n5+7Rg
KdolXQN1sWXe05ctDlEApXK0r72i9ynRu7sqZuEdDb7xXnDcbYtJE1ELG/SQ9mV1mbZ+crnC/Nzr
SsS+6ZDgLFKdv8PySRbziCfTuNFdNoSBLBzEHCjZ8wl4st3092vFSLsL6sukxyiW1tNnoxR3DQEC
+WD2YT6ZyTEdu5jvq67jqyr1zig/bl0/BnQOonJY+vk1GJWpCz/ahe+uLa6cxt+VXOpPRkPEWwen
4CYZVvJrR4T90tD0S+ZhD7AKEgbtc7yXvv3EemMCjaOluzmGU52j1+Ykm9BczHquhemU3ookOwym
eQRORPoo9rARtcdlRxLCJnPss7UiujRjTiHqVpWiwbdfmT4hlGg80Hw1O/zjYLtQvBMdPJ6cxbSi
tGFDzbkv0Oi4672p8y6s8dpuUdVZh57f9VbkHelJNUxvcj9ijDzpsG5yhtRh49qSb7qouGyhxzK2
HpH4ciEaheM/AgXETpSyat+YC5tt8qSfa5pudjzSvA9m88Fe6XOc1kBbhcZycbCRWkCoWV7h5QOC
P8nlQcbAhu05eywK40DUxHtHNcfwNt932H62RsBamJUILIYyHzfo1NujPXLnK6aF7MqzzybjTrOQ
fRYM4ytL3mhW2xBfTEzDOg/9v2RlimwB1ydASc5rH2f6fyw1X/9G0vnLC3w7pr1/NNFj58F4o3zw
LEjVJP7PeROFp/Ls+OibcU9+ta/+/xLTeGdREaL2NBCEe1hHjd85o7Ho/HxGsyulwLUQibKrdX6G
7JUCGdRckFBiCELndAqXcUl8PuU5hpV5eqsXidzR1y8as3uNe/fOxN4RDTKFJNVkj1nmPzYVyzE5
AS72hIOyC80Wuv/xy6TP6U4fm3NvWScVbJEbsQMfmmicsqV9H90q3mim/qR1cbopjCZLw74xzS05
FwAPY0JYKP3qjTsGx6YX5VZv0Fo6SRVHQGHJwC6ERdwFfTmr0/zaIfFxV1Y9rTkxBHavL7R73sPg
kgk7rs/T0kAWa6yFgBV/RutVLgmI6CmPKuFSOYmg3Qldg36RA//tYrvdeP1oh/GSxEp+0G/SdnrU
Ldw8RS9VfHkNMID9ych5zAWC+XEjSkyERr1exZ57MA1CNPIcyclEmX6qF/su6AjPIQBYSSzxNI32
CIxDVHgtkjFGbzgS3NzTb4Puf7ZW6rAxz27LnNiGOA7ufG289Pv+1mnENQGJpAYzKDyt1ih2ldlX
YWEbKu5jfuwXvmLpvW4/zcsa1W56mVtWHi4+RqCqlnLjpCMg6bzgh18rcdDKyo4IuklDAw/uNraN
a8PSbpY8SM+LY22rzvi8ojsOc7ufmMdhG3DbdkDggwMwrJw1fqG9hsyv9RCnUz1nShQkC2PG8q60
a8IBtJzadMqOdHpnEONXszkVZy6sJeyZEd1xkCbGl6EvQGRb5S07fpIu/FJkySYtk3y7zrLgtwhK
20RW5UBFREfjuVs/YDQI+YtBKLDzPUmyw3AwahMXkO3AWSuwfzltdpUlzYxAtTCeA427yjEa52Cw
gyDPIssPmWh5Fat8qNghb1InJSbA0O5YRem4vfIYB1ndXnYa4pTIH9oDul/5ITBWrtZ1EUevXU/p
nBQPdm8hGqrt8g6aFnVDYULb92HGOn3z0E1ej/2N8B/eQ3+nOSDDw85N1wjt5KNMcIVphSCrj13G
phz5y0bnsXC7AhO1yTyXIrN+mgYY7kaJBhrj1/KieR7hF3FyO0zeKa6Q85qLZ7xUukwBsJmJjrCJ
kAyW+V6cyS1+AX9CxrMWET7uf8vRz9TVwlFJCf0HZPSfpwznAZhK8r//YSH611f6fgeAD7CIbAV5
8Netg/sOCb1ydQJa8f9QOv55C/yxpkQYg90DDtGfhbqBsIbaHcmNq3yfCqf1O3W69zdqRrUNRcvB
RaBwo3+t06XVrJgc/FdPygX79WD0ETwi5FyOtOoPjtP7p1Ii7tus5pJdMTXwo7Wpxshak+kpz1L7
igyr6dq28cBTXTIsm4ureXUue0R4Ua8z1s0kGVFoeE9zWylwf5ZvFjk66kyaq/cAwRFCB23L8YWv
kdvqSBh1dZy6NkaBgeym6Bpgy7H+IWZH1qplmVRrM5f92cIeDUPPutH14UHOy16m47ZSLK2JvZsr
wX0GgyrQPGWf32sPtkiOtlrWYWUTjBFZ4CHDgyKe3VSiO9t2luyTybgpk3G7sgDs1SZwQrs2eRRN
YrCGo5lo69cBsVNoIw+w0K9QOrf7Va0Wl0qKCxbGb41aO2ZqAYlj6S1QK8mJRJ0Iw+hdowSjbr8U
p2kpPy5KvIbwhVQe9GyaErZ1SuLmKbHbpGRveLX1HbXkY6s0cZyzLKqVTi5XirlFaecKpaJbq96+
h7ZvUgrWVuh3+nzkLbN2GgK8OmfrIIOmuJNKndeaLVrKfv1g8ysE/covvFRKvlJp+iTiPixTqPyU
3m91kMJT3BrKrbs8JBZfXsVJj4g6qx6LecDUa7IqSpSIMLFXcieUsLBbkre5Z2nFul1EY0tsUOql
6UeZJR9mLXC2bkcA3ZhrTsjuN76MPXYsDVtm0mHSl1ixtJs+vs7GXuzc1CEOqFsQKnKW2xzqkzrd
pTrndXXiy6+H/6DuATWsZQfD3ZCoW8JW94XyLfrqBlnUXQK2ON/2f9ww9Nh0eoAibkcuIOfrVdSp
WwmeLPG0X2+qerrCXXNO1R2mL+VFoW61dKjvbHXP+dn40ayb94gWy3/H+APWPCJreiT2mGqd+p8K
6rOoPr52/3Co/vpC3w7V4B0iN2W+4lxlEKIQK9/mH8E7x7Wwb/Dx/6O4/rO0tt5R5cMmZCND/YxR
/4dT1cZHBR+R8YdrMOJlAPJbp+rXoOQfBYkIG9Ezo0kMDIU3VE3Fj9MPQ87CAV1GhTcX1rHkmaTa
mN4Q14mtbmDp1hqASr2ODAEWhC/GswC20uQnv3gaV/OkWfadWKi04LKNrrcnO4wHxL9Z1vI5DmYy
YgheqOz1MrHYtIFBTZjlLiQlyfWj05uf+qLMb/hEnoMkDpvszZrqC5J3op6JaNMzB3Z7opaNI+/K
XpKZZOtyZK+RYbzOnHifx+u1n1YXLF8HSn0CFg1M0tmCBN2SL60ETN2T90Vph8tJrsTDiQfZtY9J
82EM/FNaony2pcGSZDiXHRLktsrnTT/gRwzi6iLpGXEOtfZoM6FYzJJEQ8r5SCdYw5sm99IVM2bP
5aWpq2vHpoOHSHjd++OFcqMmenfvz6S9zI13iPsDGJazHZeH0eQfDAAw6mvdhHM6XXVD0EcBAJdV
YqjWGvdCq9DRmdPJ6PvHIOnns+s096NoLfLFrMtK2ueM8dDGNvmJgYPdL4nRbixhnXWN48gzsO42
JJnoaXG5etO1XuV9ZK7ZS90Mb33qP/FWYR0ftO5ez80bElIfc2e88qzuvAQe30ZJk5JkjzonylLL
U17gsM2t4Xbppqsp9/jBp8tytQmrG28JSLqFH3Dva/3T6Kk3ASHkQ7p0T7m3glkYr4IO49bcX9p2
/lzL9HZW319u1lPYt6vcU6TX/4ID6RvlTkk32CPRNqtq6p/LvIvXAgbq3+re/vaVvp1IDgeI4/vQ
8n/l5Vk2RxL/LI3+HyS97xPZgG+JrQytPDpopf74XucpjTTlIsNaLCsIVpBR/1azb9mqkPvzSFKA
DuWB4UhG/Kc2Xz/bVsZs8mLTfRLFoIUQLJjA8h2zzGDr3JT18snUZLCfc3t8HCZN34Jp4INkuBcY
D9s9SYblpuywOPo9MqppYcubxomEiTDHR6vPJOtp5lvUBEzxvPGtHBnjtvg20IYlrI/a7HPgok6b
SwJojf5U8CEGM0674pOfofW3Q0WDmrnGs7tUXkhN+Sg118begL3SW+/yerylcbYJxcmvWgztrTCU
ZFpSQ2R4AeOYoZxFMiSy5y6JtMwqdyiID3WAqHRDFGF66iRaGrZTqx4By6o/WrHb37Vx8CELWrGb
/dU/tcssKMFq1BUzNdfk520bjbWct8i3SKq2+nVvkm775M/NQiGZNAkB6EYz7GTtbBeB+9GTiGlT
XnLr9+P7tUan1mc6u2Kgn3ucbxoGD92/1Nnk3Dje6O8cs1gjIPK4v2OHGKBRCnmOa+ezNxfVzkhd
lcSLkzRo649I9LPdOKX6dnWWbD9wmEV1bF8uC1JYA1le0iEgLKWTY+0GYIGByUDLnC+bpsjlfha9
PJprp78YEqCTGANnwxq2RSaz4INcRgaoVrJezPxSPwwo6p+s1iKjcl5PSVeT4w0DcYGFaCgoordq
5IYrUCJ0wVOVLblqcS/n3iJNFqqil6Uvs1ju1rEon3tFuvoKXSAXvMGei6+jdof7SlGxHMXHIn9I
eexiP9Ro5bdOn78VCqcliVfadAqxhWbMC0sTb4oDf2tGWDK7+DiNHnkKkpSzuRTXMxS1KQfepSmM
VzCAWEsqJq3c/JIBELivoAnQMS0O+X0mS1MoTYyk4INZiD3BsbtEopnepTmDGrSLpdvWufPRV4Cx
qgo+48lkd4mjtZSmdZ4VjkwqMFkxB/62UbCyKf3qBVpvCJCvQs0pntqFDN8207q9DfiAeJLlsVQA
tGbyruLeo/VHcB2Zsy4iWFy0QZ3thkNcbsjEMiF/gFTj02yGZsLWL8WiGTrmmuwtGGx+K70LPZZP
wsrvCiht/kqO2DCttw3JWhc6lsbA6269BEmlkZGuLFNCL6WRP9vw32orJcRWIeGwcU/XMp/fVmhx
rZUy5FMAuUzzngM7cbfArvD3mADiugXRx+ycPUY+4ahQdBImnWOstwJGXe41QTjq9n2jNWlUKZCd
1MW0Vb8Vt4HzGivc3eCgv8GMJnaF4kf5iiQlXdQlii3lywpcba1UQiSHgviAQVUpGpWtuFTA12gv
FKsq7UQaBVUFBEORrHJnEae2oXkBXaHvUJtUW7OpYsJkFXtl4oMdd3wEhNezBigHbB/1VN967kgD
6Dv1i9fn/jYlhlnPkf8XA2L6MnfwYa+udiss/6CN/WNvO/1Nj4aDENuWIKkkfVxacCWzya5gZmzG
boDPlMQZcHIr0NXgL7cySIYbuyYzJbewIhAv9lxlTbNjWS/3bsv7PPB2RXZQ0NuZM4BRqrjLycpJ
/COkZGtBkNznq4MEKU9dxqdae+n12N79IOaI7cvnxMKMTi/uHYMqEEeGpNd1lovINCsZre5QnRp9
oeEaCdVsPcc+teX8GBf1e+EpKHUziWPacrQ3gGLCXEfsgr4ZqqyjbT2dnwBioB4tXvMwCDxtMejO
3Tq167EIaDM7F8K1xOGgErxgwAwYMWiqjH9J6YHU3fRAb/FfQBz+o+b+YWiL1/rveiFVefzyQt8q
D8ZIJt0Wd7oBg+tHwywNj++x6CWJFkvUj7tgNC7sFpSNla9w2PuiPfm2ZFDQCNQvFCV8mQdyjELi
NwZMpvNr3aHIY/gNfPBgSFp+krFkK8jFMpcvOPtWnH6xmc3bNSd9Y+eVXfroIkF74mo0IF4hOLjP
V2v+XBddvgeuMuxHLwuOrHOTwxTjTwF0Y0R615nXWlGveyaoFrOIbqJbwVAUIiJcQgBtDQsGXDtP
WWr2Ny7hTOHA8NXc6GQFu9hDluBZDqyBCVkIc/4+1Hy4Tz3AAS2cZhtn0DJMTc9dPpWv6EW9+8Qv
UGt4jWFPzMnjcQevb9xzlQSHXOhyLxHFsgfNjeKD3hGufJ7wZh4SrDDpUczwvTW9NNkvrKSOSKuS
l+3gkrrZZoFxtyxz/cHHgMuP1/enwbYbYzMTw8f9bXNefl2x5nkFTamM0bzUTu/e25Pff6xmD2JX
qiYjcuL8CMGLF58zvteSy30YtCi3l+KQzK28aM2JzMZUi2lm5vxmQJdvs4Anm9j0h/JyMByyMCn/
QklJh54PcrzQq8bfdCw9vchvRpBNKPQtjgKMcqGd0WsNeem/Vh3RXshyteKLdDScr6VFHCzgISDp
moPin8jn5v2KmZhdrObpKQL82L2v0pxyqUycjtNnztnBi5yzWpJXC21DtzdUPlYkgoq7w1z5Fybb
7J/9aQxuxShzZn52M91aNjJl4lP9/M7yi+yYZ1w9R7cs52nfEFxjWod8SPv6agl6dqapiyz3i0wr
uRPJ1KPsHyGLrU2sX41J3V77ouvqTWrMCynBrIpkWVwW01BCMUuypRX7nBVddkRNMD4MQZ1mW6/r
Mf6mzZR9KgJdfhmGSpwHHj6W4UXACarp+Ud49+WBOqS7HTAksajng8yvaKZMjOqxzEC9a6V/xW+y
REA8IZRkTzHke29MqFmp7WUZdgmN7SYT9bxsUEKi08zsNy1GcIhIGmQpyIULa1E3jKjFUwuhLZRl
GTPFwpm7T7NFXJU1xwyGFi8xog4xJ1NeapgXs071S32ZgZmtU5+il9TcOEJNvDhhjuvB3jU06Cz2
Jnv6oGs+WwmXEcGB4d38IRc5xJFBGlyspjXbcwTOFk6DU7fs0kZNZs9m56+X/H87dTUGThqNZCm1
EfS07tozJRrjxpNrEuai5d6QnoGgt9ORabtVvcYszRzInsoJx0VbF9dr0hK4kiImIKhbrcx6Tcb6
tV2QGYu8ilDerirTw0Rw575ceGK3Myuv45wwkOHTvbw3y8S+KajlMZVNCRMSuBJNsg/8WPKToJu6
aVubBZENa2oJxyZr3icpVv8NBGHDQROPHgKPpdlKYmmLFC9nnDFlHluoZldZ7w4UKpPTUEKgN2ex
6Vp2e/ALPlGFzwj3ts1T/a7M+uy58lWwmUxFBiE1rorrae0MeC8pA9KjmBqv3TZdVX+cod1RAg7S
dxufejmGncWgQEvA4JhDxciCBPhrihvtAwG/MsNSDuLqX3IFA8xHC8W15jPZU76zf+7+H1/BlvwP
op307yRZ3wYAf32x7wMAhxsVdMUfCSff5Vi+g+uEQSXPKNv8P8Wk3LM22E4W/QA4cbowc/zhDmYO
iblW/Qe5qeuwoPqtS/inrLvvzT/vA04X3fk5KclDf8U9G79P9S+lXUr64eKl1ND3Da5RX4lM9MdO
gzSXwNujn2bfnhTQx9qyr8N2VUgybL00qLZ0QJW5GWW7yIUPeBf7gVYWZZStY3ucLK2hiZLOvB28
6rltnelagDmKELJynUjCay2ubJ4jKAkdfEj2s+bVkI/TVjd9DFhzrJ2k8lfLdv1kZ21+M8F4iAIx
78e2sjdrZp9Nt3rjOvCutAJGBREld+OYuBdkjRzTJbiiCi23olrvgjp/GRL/frYICQaL9Knu0ary
Q5+bLnlF+DhtIX1m/4+7c9ttG8vS8KsU6p6GxDMH6L6w5XPsOInjpH0jKI5KIkWKZ1LU1bzDvGE/
SX+LkhxJlD2lEBgQQ6C7qtuJtrm099rr8P//QpkjMh84NRn1jeCxnJuzK0jZTPJG4sE/Q1oimZxq
QzKLrDBtlH5jdx6fqSVZ3WmuxxBpA8tSyAHyyZdKBTpqaN9R1y/OrDLWLvx5mN0kPWkYaOH33FI+
AxPLB+kk0wfafLG8mAwrhmVps+g2MuYw0MtRmIskEXiuGyv09MsJgz7IhUhKSo87w8rDydOystWP
vcy6Dy0tQMt6ydADR3fjByC7yUt/Hl/VmUexsKIPflA43xSZH2BOmFhyZshkAbTgFpdePW0gYe5A
wACCRCFlApiiX3M4vDtvosKOlIkFC5ldYCVe9EGVeQZFGjDHXmYcIPp0Xy3Dm6Ul+kypnV2GMhEh
LDOYSlI8KKWMgDQZ7X+uFmXBe4FpodqA/AVjaI0lWakUI+AKxtcQfaPLqZQqEkVD31LKFyAYvHPg
Ech6+AacFWfyksw1Ou+UPRht415ambU8p8GKIATVkQhszakqBRNbSieO1FDSYXSXl1lymtQVFrIn
5KwngNRmqbt86E8S+4NZlspgOEsZ8+glwYVb126kijOflJMzMp1rxSjC/CKZiu4RY0YzJEQdN0kH
lZ3a18NeWg5idVY9aAivoADg+lfooiTnlobMyJlrFcsBJVr7GgcFVysr0pelXVDbR+AZdIW2ZOIJ
PKAfiqLry3MnNu/LRYleYJiaN4WpMMSlcgXYaxlfcxR0L6eT6mbuwL6kYjK9n7ozEDKWBeklDB/m
C185wxTVueX3aeT1ht+SxKpue5Hv3MyT0jovS9f6psB/HWgoi4InFoRkAkzpNCn9x8xbPkVzkX2a
q8V5rLrPAQOGB/0C2yDqeg4oJLzvF3F2g9wLSGSApD8XZJKD3gTBFmfqjidu4tDspUU5i+0nd4hK
du2Q/98TGkwMBXcOxgqMwfe1oe9HszzJ93iNmHLvA14TQIOxKsg+kK+hVsQ1sr58DLDAsBQQoqa3
tQMw6J2omsbHgSRDIdoBSLDVC+tLLwwl5x4pq2aKqOAxdw8TFnYKzwAZ6tuXIjay6Kh2WsJz2EIC
czlls/7QfA5mcf6cO5H6TNVGgTFn3SyH7qfllDQvdvXqWRVoyyIH5KJoCvWvxcSwQFTRVWYfM0RU
cDHFUgPxGSOQh/DG90SQM8PA+YrK+XIw8c7KSANeI0AbPh7ITRk/gqs3b/wiVmnfV4xNsTR4iKHi
6d6dok/dz5lVFdcxVziEIzPtnaHTK0zEBahdm7G2cq2ksfYIh4w6rApJIR6CLu1HCXAvimzafRDN
eqfzfJowpVmhOuc6rnmf5Ip5wRCMj07gfQIPex2GycAI/B9RkvzLcIonLV5ynZnq8JRZ9XCc6NCd
LquC0H4eEpyXvbGmQGLyF0HFxePBliJBu3QnGY0h7WvkefwdY/ENuea/3F5uINaxMG8YGP9oJupj
nHnD0yFMLeqiNu286TC91nD/3/ueEd2kYeVfQ06wbhygEM9+VZWQHax0Sh8AV6+qZXGWJ8vqHJ2P
xely6qO0FAAhhbTI3KpU8VEY6iUiMxJXKnllX/0685yvusqFruHubuwS+tspfVj/xizt4opGJ1mN
VgLK8yBRKZqT35BOFy8IMCsfioV/a5XwMawYWbsyRT5YJAmDAm1vK+sFD9k0yW8osd26UOiuFXte
PRQ2ar0VRnieWrrxV1H6w4ueMbM+QX7voWMq6trVBLCG5k6rS6a6IL49FR1uFcHjBwdpbtogEfJU
qHXn5H2MDAipt9mQbpHzDqZIe0O095400fsOKaInyJv4Cs49BX9XS4MnRUofgWbybWCIdLgPAHsU
64r3EU2KFJoOGuOeqI3nojuOVIvyr+lk6BUX6JGAjmBowrlFzeLKFwnmrMp/2oGZnGeqr55rVrq8
WMYoWYRGYg/UOZUCZIMpy4kk+nwq6ujuko6kIZLpPbwz30XPULxBng3jS3TrZl/ihXU5DABJOgqq
jZFTPPeWLiR2OucO06I1zX0Iy6n6OYQJ21fs3sdppdLwrWVfI1GAXYgWrBGUxD2iD6ukcXBLQMIQ
WCMStJ+ZaFBMZveTuYL6DHTXs1mSa1fgc2Kka/sTZMuLp0lsPJXDIKLX7UGM66GcafYD+r1psGCS
hvI5hYt1GpnWlwy8kYjPmKdZEGmgTgPvau6h9DhbTlKKpgojeSIKOWHep6qRpR+cPHNuSc0ZcYKG
14WCexlEvv8Y9T2+DAHj6UXypC2m2fnc8NKflp7Yp2pEP2SYUqLPDcQmaesqF2qsPqo6AJg0Z1OV
Cxg5tbp6YVdDiMTUqplTAcQkBqq/zPTZByX3hjeTiQ9yRFPA+E9TzbtcVIkC6sgMsq+mxeRuCLdu
sRhQtl2mAxDjQNAtbRqBOpyJVIFSfvX8GUjRJLByFO1NrRhkQjMNueg/BUI9FVmC5QzpMsUzlmdz
Z1pdKWEaXw0TeKRq6VymJt0NJzacQYlk8oU6KauPkVvpP/QFDiGlxXGZFFpy4SC/iHaN8aQLU1ZR
4cyiuu9+pJ0JEjeAUjuMKnuQCctWE75tAiP2dFp6BKYOY1GI6r4zUgQcVDWjTSCc3Qzyriss3siI
KNX3hdtbUyUJKrRrXZi/TgJ104UM7EMKngo72A+9iu9OiMNLFETRruRY8R94xSn04gl4R0oBAKbn
DAUJHyJP+x7VnOQF7OQAlrIvdGU3iaI737LhMEMPGd7Nhdg80WcOvZcqdBmCJ9Rn2nWwoB0hRFOG
+lS5EZkEuUoVQZoOhD5tC5HaE0p1KeTqQGjWGlfVlSPU64xA6soYBvCx/ZnrnqV68oTaMmxtr2Zu
BzHSUK7Quef0fh+UKoDhrTIB2tM1tbiwenmmX85je/oh1gvHfo5J1ctBdyKhdTh2cBTpahrqelBp
PXHzMTzfH2b6t/7QprAsyzQ/aGe26YuMr0uYlDqhwrUdGjFtYi+jrz+pnqv63if4I8av5j8Zd9o/
0dFLk2K3kKPk+fMPxh5M1j/W7BOdqamOxG31s2IIbFmo+as3B7r+3p/ZeYF3x7sSHRK1CWmAKJFy
wW6R4w2T7H3iL5MoAKJoGTArdWMTPnHbJqjBGTQ0+ghVrJ7trXv46/y/t4mQ4xhUAJVYU5Gua2uT
/oll432g1+3awjoBwctFT7OkfkBxUGHq1v6A4iGwAr5NulAATtrbQqaZQ+urCYWyBXZsooNfobqF
jMsK/dchY1DEA1cI6wZxKkEDIuHS0hj02TS6fP2ewHXqZ9cW/RMAgOxAs1aopbPWwf1hkZMCMeIV
YJqjZNPSJEh66WR+fB7f/67fMHXY9qpMSJKnc9vD7gP+1HpMTIIMZgFhlZrtTsH4WF9Ksg3MC0Dq
67NnE7BjQFLxU+v907n9wZGhey3SoKgsS4lBbWsT9UTTUIUB4LY2yp5JGIbARpTFVj/vnEuVVgA8
PRJR2BgSHTRa+8dvE7uHhCocjM0+2btmGPQF58OSWV3107ltwtExBTsAngAuiSVNjZZHBzcCdYZz
+MsojY1im/WC67Oz6u5067qxNHpA4l9h6/MybY1Cfe71UGy7VuETyQMGtX46d2bYH5jCtAzYpvIb
qgKLb+VaFRix3OJ8FqiTbVvYyLsI+8BYh6+d2xZyzdDyYwYtRkHTnt+1pS2IuOg9atw1rw9Qm22j
6MznpgMqncjuOhB+/3f0q493qnWPlS7r6pX5l12bWCe4b3wuwXH9rL6FDvmPOh5hjwCs0lUw7Lrd
dqNwaHommWIdiO7uDy40egldjkNMmvk0o3qoMnLpto5DMAUhBm1BUSOvn93tgUwUfoprt8vhqiVa
AhKVIULJNdPSj3Dn8kHcum+eGYQ0SYRNrYsXjEGaSyrGaDeGm+Lq2huDvptk9q957l5UppP8sRcJ
ZFf7p5NRGbUJ2oCaTRXAhJPW1ih9Rs6iRScku1evue1IZGAZImqm0blrtw7bcaVQceqGaXtvSlFI
Z6I8PNG1A9kthGjGCaJ9zHlfjaep759uFYdqk6DYDVSYVixwI6NtgCrcpT7lwY1B+OferauDWSa9
A7L8un+6ZZQ6lSHRelst/dhIRCoilJ3EKLtXDIeFKiuB2cZe9ensVgQioIUetyDRI/802l4xktXh
kigdr/2HgMK3HQipDDMG+1ZvldF0r0rEoZFCGfE7lDoQ9OAKWzpV/AhYewZAHvYjUlAVi8ERXNms
k5cvebqDuwPpKHPF25qEIyO6HDqYkY0r2fMjBpLelHMp43bw0ADsJO2HCk/4wHfb1qsqqsRlBttj
1wjsDJAUPS7blb075jmo9qpMgwDiivi64E7bJvw2+4HtRZy15zFoIcO1Xx+fLoZhTTmDdrbQcQko
TALJ3LWFc0Jjo09ZbF386KItcKBcejIyipEemzbAy+K/trvKzRbu2/1K7QTZOxtW0+7hoHfLFc6h
oeezejroKAiV35ul+DuRBm7YAWe3e0KQK6Ym2+/czVFHoCLIIVhBIkKy2JZuoo61DJW62ibA4KW3
jWEQtbP1KEd2eVu8O2j6N7aFoVmIkvxKZfd8qEXPjp3IfIwOhxhkDVJA5lYloW3fxyYUXRWQX3u3
ew6E/A1wLeTLLoYYUuFGDFLOzKFZKUdvEcphTOZjrGnjuCBoDiFlg4Dpoi0o/CBVAMv1sGL80bbo
cYui4qPu24Lc1aRbzvSA1SnpYtSF+PN7AtS/YYs+k2kEy7HtRLEElRT6fB2+WwX5TkWbGJTdoSPJ
3y7+5GJBeIrEdfPK+9k8uKk+xUAW7O7FgkUslVuAXJ590pAnP3p3aCc4ZSETrLP1/RPjnOA9MRmF
+/rp4onBDJYDSx6ZIDxda6wY2TqvbL3WN3hv3nr78AAaE7gYneEuRqQNReN2mQota/CJpG2bHbLn
SZgjKwVZagedNMa7IqFHHxeqGtJR2kSenIxGHEYZFpwA57N+OhmwMwkY5C0MFtVeTVtvtUN6JxLS
yfuu3WbTr3LfilZFN40BgPhtfbFjdwgNOOlJv2cMYXlh8G7VepoMtVZ7QhqRQKLkqqqPAf+1F5aa
JzBvVBmysdo1ZLzdMkqd2b4rAHPs3tCIL+itbbqN+8VA2k11WCpw59XTRZO8T8g/1iT4Dso+HJj6
yMhW2btqSeEYo0STfN3D7Vw9DAgy+YSomLY7MP0TPDL49OY5AfgNbJ0uZf0c4UP/hod5ZXqcTV3/
Z00EcccImYyFrZHmfva//oENDaT5AWv+w/VPWBr0rXf+4GMVjVcfPa7JJ/K//7lTIaz949YPN/6y
Xmf919cv2Fx6Z63NW23+zyt3nIySl2lV/6Ba/5r3KEf+48/7kZuEPw4NJPv1Pf/6pf7x586vvLUF
3lvj2h8H7h+PiYskuT/epsPQWAUMQk/KhriLuDigoc2P5Y1/b7mjRTFfv5DfW+93ZDhaLvmIunuq
IGrmviXA1UAetf0SkbidhMGby+0HWG2XQ+3KfVPXlAtlFwHQdrVv4zT74yGchdlm+8khri/EffxF
26VOR8wqn4SNdfZLym3XOfcn4ypU7kbJaFaOswMzu+rX20eFt132WFm4lgeB10tHP9w3Xq/JA2j7
el9kos6u2gFmbGKm265zN5r/xGkf/taajKC2y30beW5yeLEmcqDtYqd5etBtCXi0UQBru9gXd1Qd
MuNBSHPbxZjtecx4vJZ7/0rc8emoOvC91W9Hd0pwhXSWpIa2cTgt7tWjJpe2fLn7ahS4Bw9A/W77
uMm239ydOwmTQ1GQrAZPZBfR3Ha1e073m4vt07naLnY7TtyXafjGLml0qNou93flYFruD4bQjXcu
a/miGoie1i9T8U2Nkny0OT0SFtQr7aOYW680SsLZ3irNhlnbVT6MXPSG3/K+TeBc2/XuKzZf4632
AQRtVzk/MOWOaRbgfalLMnGDls/md/h973c3Tg6p7LEZmtX4ti/0OJWobSTyi9OG+RqktbarHT0r
quXRvXWJgKvRwehezNnfh7K2fcFb9+/NQWz5XtcpUoM7gb28TYMi1PZt7kYv09EsTA87dIQV9tDz
bde7JTYc/Xzj/hB+9C5iru1yd8iJjef7ux74xJ46Qtt1HkduNvr3f//P46gYZ/v+nZh+D/DVdrlb
9DneuPKbNMPWi5Wj3ToLG5EBnHuaG21XuSSTTdOG6Rrc/LbrPIrM+Ge3GB/KUHizplpE2xU/jIJ8
c2Osb/wmPrbtIreu7/71xpZoNr3brnbs6Kp3feGhMuRrf6dZnNxoqRz6a7uVV/kTL/54lPzzPwAA
AP//</cx:binary>
              </cx:geoCache>
            </cx:geography>
          </cx:layoutPr>
        </cx:series>
      </cx:plotAreaRegion>
    </cx:plotArea>
    <cx:legend pos="r" align="min" overlay="0"/>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494">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85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3175">
        <a:solidFill>
          <a:schemeClr val="bg1"/>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17">
  <cs:axisTitle>
    <cs:lnRef idx="0"/>
    <cs:fillRef idx="0"/>
    <cs:effectRef idx="0"/>
    <cs:fontRef idx="minor">
      <a:schemeClr val="tx1">
        <a:lumMod val="65000"/>
        <a:lumOff val="35000"/>
      </a:schemeClr>
    </cs:fontRef>
    <cs:defRPr sz="900"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Vert">
        <a:fgClr>
          <a:schemeClr val="phClr"/>
        </a:fgClr>
        <a:bgClr>
          <a:schemeClr val="phClr">
            <a:lumMod val="20000"/>
            <a:lumOff val="80000"/>
          </a:schemeClr>
        </a:bgClr>
      </a:pattFill>
      <a:effectLst>
        <a:innerShdw blurRad="114300">
          <a:schemeClr val="phClr"/>
        </a:innerShdw>
      </a:effectLst>
    </cs:spPr>
  </cs:dataPoint>
  <cs:dataPoint3D>
    <cs:lnRef idx="0"/>
    <cs:fillRef idx="0">
      <cs:styleClr val="auto"/>
    </cs:fillRef>
    <cs:effectRef idx="0"/>
    <cs:fontRef idx="minor">
      <a:schemeClr val="dk1"/>
    </cs:fontRef>
    <cs:spPr>
      <a:pattFill prst="narVert">
        <a:fgClr>
          <a:schemeClr val="phClr"/>
        </a:fgClr>
        <a:bgClr>
          <a:schemeClr val="phClr">
            <a:lumMod val="20000"/>
            <a:lumOff val="80000"/>
          </a:schemeClr>
        </a:bgClr>
      </a:pattFill>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18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92A7828-2911-4C02-9900-73525B6F1794}" type="doc">
      <dgm:prSet loTypeId="urn:microsoft.com/office/officeart/2018/2/layout/IconVerticalSolidList" loCatId="icon" qsTypeId="urn:microsoft.com/office/officeart/2005/8/quickstyle/simple1" qsCatId="simple" csTypeId="urn:microsoft.com/office/officeart/2005/8/colors/accent3_2" csCatId="accent3" phldr="1"/>
      <dgm:spPr/>
      <dgm:t>
        <a:bodyPr/>
        <a:lstStyle/>
        <a:p>
          <a:endParaRPr lang="en-US"/>
        </a:p>
      </dgm:t>
    </dgm:pt>
    <dgm:pt modelId="{A85508C7-0E82-4686-A1D9-AB1AC85369BB}">
      <dgm:prSet custT="1"/>
      <dgm:spPr/>
      <dgm:t>
        <a:bodyPr/>
        <a:lstStyle/>
        <a:p>
          <a:r>
            <a:rPr lang="en-US" sz="1600" dirty="0">
              <a:latin typeface="Gill Sans MT" panose="020B0502020104020203" pitchFamily="34" charset="0"/>
            </a:rPr>
            <a:t>An initial workshop that brought together Instructional Design and AMR subject matter experts was convened to digitize course materials for e-learning mode. </a:t>
          </a:r>
        </a:p>
      </dgm:t>
    </dgm:pt>
    <dgm:pt modelId="{30716885-7811-41F2-B82B-8C9D69E4F760}" type="parTrans" cxnId="{2EA77DD7-279B-436B-B859-FA30369E7045}">
      <dgm:prSet/>
      <dgm:spPr/>
      <dgm:t>
        <a:bodyPr/>
        <a:lstStyle/>
        <a:p>
          <a:endParaRPr lang="en-US" sz="1600">
            <a:latin typeface="Gill Sans MT" panose="020B0502020104020203" pitchFamily="34" charset="0"/>
          </a:endParaRPr>
        </a:p>
      </dgm:t>
    </dgm:pt>
    <dgm:pt modelId="{36354091-80CA-4FC3-B82A-3EB264DC9C72}" type="sibTrans" cxnId="{2EA77DD7-279B-436B-B859-FA30369E7045}">
      <dgm:prSet/>
      <dgm:spPr/>
      <dgm:t>
        <a:bodyPr/>
        <a:lstStyle/>
        <a:p>
          <a:endParaRPr lang="en-US" sz="1600">
            <a:latin typeface="Gill Sans MT" panose="020B0502020104020203" pitchFamily="34" charset="0"/>
          </a:endParaRPr>
        </a:p>
      </dgm:t>
    </dgm:pt>
    <dgm:pt modelId="{4F79738E-5113-457D-BCFD-B965080D1C5F}">
      <dgm:prSet custT="1"/>
      <dgm:spPr/>
      <dgm:t>
        <a:bodyPr/>
        <a:lstStyle/>
        <a:p>
          <a:r>
            <a:rPr lang="en-US" sz="1600">
              <a:latin typeface="Gill Sans MT" panose="020B0502020104020203" pitchFamily="34" charset="0"/>
            </a:rPr>
            <a:t>A second stakeholders’ workshop was convened for validation of the materials, -aligning to MOH VA guidelines and uploading of the course materials to the academy.</a:t>
          </a:r>
        </a:p>
      </dgm:t>
    </dgm:pt>
    <dgm:pt modelId="{2BF87054-A6F9-44C1-B328-46C24CC613DE}" type="parTrans" cxnId="{4841BC59-527D-4F9E-A8D7-8B9DAA18A405}">
      <dgm:prSet/>
      <dgm:spPr/>
      <dgm:t>
        <a:bodyPr/>
        <a:lstStyle/>
        <a:p>
          <a:endParaRPr lang="en-US" sz="1600">
            <a:latin typeface="Gill Sans MT" panose="020B0502020104020203" pitchFamily="34" charset="0"/>
          </a:endParaRPr>
        </a:p>
      </dgm:t>
    </dgm:pt>
    <dgm:pt modelId="{5130880B-A835-4DD6-80B1-DB7993C6B7FF}" type="sibTrans" cxnId="{4841BC59-527D-4F9E-A8D7-8B9DAA18A405}">
      <dgm:prSet/>
      <dgm:spPr/>
      <dgm:t>
        <a:bodyPr/>
        <a:lstStyle/>
        <a:p>
          <a:endParaRPr lang="en-US" sz="1600">
            <a:latin typeface="Gill Sans MT" panose="020B0502020104020203" pitchFamily="34" charset="0"/>
          </a:endParaRPr>
        </a:p>
      </dgm:t>
    </dgm:pt>
    <dgm:pt modelId="{6446355B-120A-4652-BE9B-03651B419B65}">
      <dgm:prSet custT="1"/>
      <dgm:spPr/>
      <dgm:t>
        <a:bodyPr/>
        <a:lstStyle/>
        <a:p>
          <a:r>
            <a:rPr lang="en-US" sz="1600">
              <a:latin typeface="Gill Sans MT" panose="020B0502020104020203" pitchFamily="34" charset="0"/>
            </a:rPr>
            <a:t>The course went live in November 2021. </a:t>
          </a:r>
        </a:p>
      </dgm:t>
    </dgm:pt>
    <dgm:pt modelId="{B29AEBBA-105F-4FC0-B48E-A84184C66CAB}" type="parTrans" cxnId="{F0446BB0-E96B-49B8-A6B8-9666A47119F8}">
      <dgm:prSet/>
      <dgm:spPr/>
      <dgm:t>
        <a:bodyPr/>
        <a:lstStyle/>
        <a:p>
          <a:endParaRPr lang="en-US" sz="1600">
            <a:latin typeface="Gill Sans MT" panose="020B0502020104020203" pitchFamily="34" charset="0"/>
          </a:endParaRPr>
        </a:p>
      </dgm:t>
    </dgm:pt>
    <dgm:pt modelId="{5B584A1B-0B12-4918-B5BC-13E656251ECB}" type="sibTrans" cxnId="{F0446BB0-E96B-49B8-A6B8-9666A47119F8}">
      <dgm:prSet/>
      <dgm:spPr/>
      <dgm:t>
        <a:bodyPr/>
        <a:lstStyle/>
        <a:p>
          <a:endParaRPr lang="en-US" sz="1600">
            <a:latin typeface="Gill Sans MT" panose="020B0502020104020203" pitchFamily="34" charset="0"/>
          </a:endParaRPr>
        </a:p>
      </dgm:t>
    </dgm:pt>
    <dgm:pt modelId="{39EF9B9A-41F5-4058-AA81-91E85F51ED71}">
      <dgm:prSet custT="1"/>
      <dgm:spPr/>
      <dgm:t>
        <a:bodyPr/>
        <a:lstStyle/>
        <a:p>
          <a:r>
            <a:rPr lang="en-US" sz="1600" dirty="0">
              <a:latin typeface="Gill Sans MT" panose="020B0502020104020203" pitchFamily="34" charset="0"/>
            </a:rPr>
            <a:t>Fliers were later developed to publicize the course</a:t>
          </a:r>
        </a:p>
      </dgm:t>
    </dgm:pt>
    <dgm:pt modelId="{5DE3731B-7BBD-4834-B28F-7A654CB13AEA}" type="parTrans" cxnId="{61F86822-BAD8-47EC-9139-BCB146B751A2}">
      <dgm:prSet/>
      <dgm:spPr/>
      <dgm:t>
        <a:bodyPr/>
        <a:lstStyle/>
        <a:p>
          <a:endParaRPr lang="en-US" sz="1600">
            <a:latin typeface="Gill Sans MT" panose="020B0502020104020203" pitchFamily="34" charset="0"/>
          </a:endParaRPr>
        </a:p>
      </dgm:t>
    </dgm:pt>
    <dgm:pt modelId="{A7AE99EB-FE08-427F-BEE3-7C756C42A63B}" type="sibTrans" cxnId="{61F86822-BAD8-47EC-9139-BCB146B751A2}">
      <dgm:prSet/>
      <dgm:spPr/>
      <dgm:t>
        <a:bodyPr/>
        <a:lstStyle/>
        <a:p>
          <a:endParaRPr lang="en-US" sz="1600">
            <a:latin typeface="Gill Sans MT" panose="020B0502020104020203" pitchFamily="34" charset="0"/>
          </a:endParaRPr>
        </a:p>
      </dgm:t>
    </dgm:pt>
    <dgm:pt modelId="{2322A739-5F3F-41CC-B8D7-73260D6EE17F}">
      <dgm:prSet custT="1"/>
      <dgm:spPr/>
      <dgm:t>
        <a:bodyPr/>
        <a:lstStyle/>
        <a:p>
          <a:r>
            <a:rPr lang="en-US" sz="1600">
              <a:latin typeface="Gill Sans MT" panose="020B0502020104020203" pitchFamily="34" charset="0"/>
            </a:rPr>
            <a:t>Professional regulatory bodies pursued to accredit the course for award of continuing professional development points.</a:t>
          </a:r>
        </a:p>
      </dgm:t>
    </dgm:pt>
    <dgm:pt modelId="{96C53580-8007-4DF6-87AA-546584B8B9FD}" type="parTrans" cxnId="{95DEE7A3-705D-467E-B5AB-3B0DA0C4153F}">
      <dgm:prSet/>
      <dgm:spPr/>
      <dgm:t>
        <a:bodyPr/>
        <a:lstStyle/>
        <a:p>
          <a:endParaRPr lang="en-US" sz="1600">
            <a:latin typeface="Gill Sans MT" panose="020B0502020104020203" pitchFamily="34" charset="0"/>
          </a:endParaRPr>
        </a:p>
      </dgm:t>
    </dgm:pt>
    <dgm:pt modelId="{21719C96-6F10-45EE-AB53-375E85F3DAA4}" type="sibTrans" cxnId="{95DEE7A3-705D-467E-B5AB-3B0DA0C4153F}">
      <dgm:prSet/>
      <dgm:spPr/>
      <dgm:t>
        <a:bodyPr/>
        <a:lstStyle/>
        <a:p>
          <a:endParaRPr lang="en-US" sz="1600">
            <a:latin typeface="Gill Sans MT" panose="020B0502020104020203" pitchFamily="34" charset="0"/>
          </a:endParaRPr>
        </a:p>
      </dgm:t>
    </dgm:pt>
    <dgm:pt modelId="{9A9CD52D-16CE-4121-A86D-EBB3074311DC}" type="pres">
      <dgm:prSet presAssocID="{A92A7828-2911-4C02-9900-73525B6F1794}" presName="root" presStyleCnt="0">
        <dgm:presLayoutVars>
          <dgm:dir/>
          <dgm:resizeHandles val="exact"/>
        </dgm:presLayoutVars>
      </dgm:prSet>
      <dgm:spPr/>
    </dgm:pt>
    <dgm:pt modelId="{64E3E7A1-D726-468D-9670-2E18AD00A58A}" type="pres">
      <dgm:prSet presAssocID="{A85508C7-0E82-4686-A1D9-AB1AC85369BB}" presName="compNode" presStyleCnt="0"/>
      <dgm:spPr/>
    </dgm:pt>
    <dgm:pt modelId="{B8DA41D1-8FE5-4E2E-8FC0-BB801F96A645}" type="pres">
      <dgm:prSet presAssocID="{A85508C7-0E82-4686-A1D9-AB1AC85369BB}" presName="bgRect" presStyleLbl="bgShp" presStyleIdx="0" presStyleCnt="5"/>
      <dgm:spPr/>
    </dgm:pt>
    <dgm:pt modelId="{42413F16-CEFE-4D07-9AF6-1D5B03D7D40C}" type="pres">
      <dgm:prSet presAssocID="{A85508C7-0E82-4686-A1D9-AB1AC85369BB}"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assroom"/>
        </a:ext>
      </dgm:extLst>
    </dgm:pt>
    <dgm:pt modelId="{6B6ED7A5-50E1-4A08-97B1-0715AB2F4D9D}" type="pres">
      <dgm:prSet presAssocID="{A85508C7-0E82-4686-A1D9-AB1AC85369BB}" presName="spaceRect" presStyleCnt="0"/>
      <dgm:spPr/>
    </dgm:pt>
    <dgm:pt modelId="{D829A2FB-2058-473E-BA22-C152256E4340}" type="pres">
      <dgm:prSet presAssocID="{A85508C7-0E82-4686-A1D9-AB1AC85369BB}" presName="parTx" presStyleLbl="revTx" presStyleIdx="0" presStyleCnt="5">
        <dgm:presLayoutVars>
          <dgm:chMax val="0"/>
          <dgm:chPref val="0"/>
        </dgm:presLayoutVars>
      </dgm:prSet>
      <dgm:spPr/>
    </dgm:pt>
    <dgm:pt modelId="{35E8FEBB-6E4E-4538-A59D-2457D4BC0C95}" type="pres">
      <dgm:prSet presAssocID="{36354091-80CA-4FC3-B82A-3EB264DC9C72}" presName="sibTrans" presStyleCnt="0"/>
      <dgm:spPr/>
    </dgm:pt>
    <dgm:pt modelId="{2077EB12-9F2A-4853-B8C2-9B1551A54364}" type="pres">
      <dgm:prSet presAssocID="{4F79738E-5113-457D-BCFD-B965080D1C5F}" presName="compNode" presStyleCnt="0"/>
      <dgm:spPr/>
    </dgm:pt>
    <dgm:pt modelId="{19E55C81-713C-441F-80C2-4AEDCAC5F5E5}" type="pres">
      <dgm:prSet presAssocID="{4F79738E-5113-457D-BCFD-B965080D1C5F}" presName="bgRect" presStyleLbl="bgShp" presStyleIdx="1" presStyleCnt="5"/>
      <dgm:spPr/>
    </dgm:pt>
    <dgm:pt modelId="{85ED8FA2-F071-4435-8579-D058565F7F47}" type="pres">
      <dgm:prSet presAssocID="{4F79738E-5113-457D-BCFD-B965080D1C5F}"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eeting"/>
        </a:ext>
      </dgm:extLst>
    </dgm:pt>
    <dgm:pt modelId="{81AC801B-7338-409F-925E-FF14E6222378}" type="pres">
      <dgm:prSet presAssocID="{4F79738E-5113-457D-BCFD-B965080D1C5F}" presName="spaceRect" presStyleCnt="0"/>
      <dgm:spPr/>
    </dgm:pt>
    <dgm:pt modelId="{D1E0C1D4-3801-44A4-9083-7D8824E9E08A}" type="pres">
      <dgm:prSet presAssocID="{4F79738E-5113-457D-BCFD-B965080D1C5F}" presName="parTx" presStyleLbl="revTx" presStyleIdx="1" presStyleCnt="5">
        <dgm:presLayoutVars>
          <dgm:chMax val="0"/>
          <dgm:chPref val="0"/>
        </dgm:presLayoutVars>
      </dgm:prSet>
      <dgm:spPr/>
    </dgm:pt>
    <dgm:pt modelId="{7A936688-871E-4BE2-912C-0A5093964E6D}" type="pres">
      <dgm:prSet presAssocID="{5130880B-A835-4DD6-80B1-DB7993C6B7FF}" presName="sibTrans" presStyleCnt="0"/>
      <dgm:spPr/>
    </dgm:pt>
    <dgm:pt modelId="{D9BAB0B0-149B-47FA-99A9-B51F408A10BA}" type="pres">
      <dgm:prSet presAssocID="{6446355B-120A-4652-BE9B-03651B419B65}" presName="compNode" presStyleCnt="0"/>
      <dgm:spPr/>
    </dgm:pt>
    <dgm:pt modelId="{EC101B7C-0264-4154-8089-75813AD7C9F7}" type="pres">
      <dgm:prSet presAssocID="{6446355B-120A-4652-BE9B-03651B419B65}" presName="bgRect" presStyleLbl="bgShp" presStyleIdx="2" presStyleCnt="5"/>
      <dgm:spPr/>
    </dgm:pt>
    <dgm:pt modelId="{A2A94DA5-B784-4C95-8AD7-56C9DE97C38F}" type="pres">
      <dgm:prSet presAssocID="{6446355B-120A-4652-BE9B-03651B419B65}"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iploma Roll"/>
        </a:ext>
      </dgm:extLst>
    </dgm:pt>
    <dgm:pt modelId="{B629C72E-06FC-4E77-8E78-977BB17BAFB1}" type="pres">
      <dgm:prSet presAssocID="{6446355B-120A-4652-BE9B-03651B419B65}" presName="spaceRect" presStyleCnt="0"/>
      <dgm:spPr/>
    </dgm:pt>
    <dgm:pt modelId="{7EBBB55C-6551-4E5B-B81E-16B654FC2747}" type="pres">
      <dgm:prSet presAssocID="{6446355B-120A-4652-BE9B-03651B419B65}" presName="parTx" presStyleLbl="revTx" presStyleIdx="2" presStyleCnt="5">
        <dgm:presLayoutVars>
          <dgm:chMax val="0"/>
          <dgm:chPref val="0"/>
        </dgm:presLayoutVars>
      </dgm:prSet>
      <dgm:spPr/>
    </dgm:pt>
    <dgm:pt modelId="{BA497465-01D7-4911-B80E-F4E0846845B7}" type="pres">
      <dgm:prSet presAssocID="{5B584A1B-0B12-4918-B5BC-13E656251ECB}" presName="sibTrans" presStyleCnt="0"/>
      <dgm:spPr/>
    </dgm:pt>
    <dgm:pt modelId="{1C62FAF4-B7F9-4346-95B9-CA4DE9D548F0}" type="pres">
      <dgm:prSet presAssocID="{39EF9B9A-41F5-4058-AA81-91E85F51ED71}" presName="compNode" presStyleCnt="0"/>
      <dgm:spPr/>
    </dgm:pt>
    <dgm:pt modelId="{E5A3906C-71C7-4F20-AA21-BA9A9A1846FF}" type="pres">
      <dgm:prSet presAssocID="{39EF9B9A-41F5-4058-AA81-91E85F51ED71}" presName="bgRect" presStyleLbl="bgShp" presStyleIdx="3" presStyleCnt="5"/>
      <dgm:spPr/>
    </dgm:pt>
    <dgm:pt modelId="{30EE63B0-B057-4F13-B742-30EA5B92DB0D}" type="pres">
      <dgm:prSet presAssocID="{39EF9B9A-41F5-4058-AA81-91E85F51ED71}"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Flask"/>
        </a:ext>
      </dgm:extLst>
    </dgm:pt>
    <dgm:pt modelId="{B6077354-1763-4342-952E-7B1E2737286B}" type="pres">
      <dgm:prSet presAssocID="{39EF9B9A-41F5-4058-AA81-91E85F51ED71}" presName="spaceRect" presStyleCnt="0"/>
      <dgm:spPr/>
    </dgm:pt>
    <dgm:pt modelId="{C71000AE-883B-450E-AD15-BBF9A684A2E5}" type="pres">
      <dgm:prSet presAssocID="{39EF9B9A-41F5-4058-AA81-91E85F51ED71}" presName="parTx" presStyleLbl="revTx" presStyleIdx="3" presStyleCnt="5">
        <dgm:presLayoutVars>
          <dgm:chMax val="0"/>
          <dgm:chPref val="0"/>
        </dgm:presLayoutVars>
      </dgm:prSet>
      <dgm:spPr/>
    </dgm:pt>
    <dgm:pt modelId="{1F0CBA68-CDDF-4E08-9793-69DBC1D52A16}" type="pres">
      <dgm:prSet presAssocID="{A7AE99EB-FE08-427F-BEE3-7C756C42A63B}" presName="sibTrans" presStyleCnt="0"/>
      <dgm:spPr/>
    </dgm:pt>
    <dgm:pt modelId="{EE7265EC-38EA-4C67-911F-4E12A019FC1B}" type="pres">
      <dgm:prSet presAssocID="{2322A739-5F3F-41CC-B8D7-73260D6EE17F}" presName="compNode" presStyleCnt="0"/>
      <dgm:spPr/>
    </dgm:pt>
    <dgm:pt modelId="{16818E1E-ACDE-4AB0-B984-9E096362DFF9}" type="pres">
      <dgm:prSet presAssocID="{2322A739-5F3F-41CC-B8D7-73260D6EE17F}" presName="bgRect" presStyleLbl="bgShp" presStyleIdx="4" presStyleCnt="5"/>
      <dgm:spPr/>
    </dgm:pt>
    <dgm:pt modelId="{03CE3CF8-0950-475F-960C-293A24BFE501}" type="pres">
      <dgm:prSet presAssocID="{2322A739-5F3F-41CC-B8D7-73260D6EE17F}"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Shredder"/>
        </a:ext>
      </dgm:extLst>
    </dgm:pt>
    <dgm:pt modelId="{9761A9ED-1E73-417A-82C6-5934C9A25A62}" type="pres">
      <dgm:prSet presAssocID="{2322A739-5F3F-41CC-B8D7-73260D6EE17F}" presName="spaceRect" presStyleCnt="0"/>
      <dgm:spPr/>
    </dgm:pt>
    <dgm:pt modelId="{5E9A6DDE-623D-4A2B-9F0F-FAC9969BC565}" type="pres">
      <dgm:prSet presAssocID="{2322A739-5F3F-41CC-B8D7-73260D6EE17F}" presName="parTx" presStyleLbl="revTx" presStyleIdx="4" presStyleCnt="5">
        <dgm:presLayoutVars>
          <dgm:chMax val="0"/>
          <dgm:chPref val="0"/>
        </dgm:presLayoutVars>
      </dgm:prSet>
      <dgm:spPr/>
    </dgm:pt>
  </dgm:ptLst>
  <dgm:cxnLst>
    <dgm:cxn modelId="{79126D1D-145E-4E40-8AD6-E59C809DC3D9}" type="presOf" srcId="{A85508C7-0E82-4686-A1D9-AB1AC85369BB}" destId="{D829A2FB-2058-473E-BA22-C152256E4340}" srcOrd="0" destOrd="0" presId="urn:microsoft.com/office/officeart/2018/2/layout/IconVerticalSolidList"/>
    <dgm:cxn modelId="{61F86822-BAD8-47EC-9139-BCB146B751A2}" srcId="{A92A7828-2911-4C02-9900-73525B6F1794}" destId="{39EF9B9A-41F5-4058-AA81-91E85F51ED71}" srcOrd="3" destOrd="0" parTransId="{5DE3731B-7BBD-4834-B28F-7A654CB13AEA}" sibTransId="{A7AE99EB-FE08-427F-BEE3-7C756C42A63B}"/>
    <dgm:cxn modelId="{6CEA7171-1B5E-4D63-B2D7-711BB8F7D215}" type="presOf" srcId="{4F79738E-5113-457D-BCFD-B965080D1C5F}" destId="{D1E0C1D4-3801-44A4-9083-7D8824E9E08A}" srcOrd="0" destOrd="0" presId="urn:microsoft.com/office/officeart/2018/2/layout/IconVerticalSolidList"/>
    <dgm:cxn modelId="{4841BC59-527D-4F9E-A8D7-8B9DAA18A405}" srcId="{A92A7828-2911-4C02-9900-73525B6F1794}" destId="{4F79738E-5113-457D-BCFD-B965080D1C5F}" srcOrd="1" destOrd="0" parTransId="{2BF87054-A6F9-44C1-B328-46C24CC613DE}" sibTransId="{5130880B-A835-4DD6-80B1-DB7993C6B7FF}"/>
    <dgm:cxn modelId="{95DEE7A3-705D-467E-B5AB-3B0DA0C4153F}" srcId="{A92A7828-2911-4C02-9900-73525B6F1794}" destId="{2322A739-5F3F-41CC-B8D7-73260D6EE17F}" srcOrd="4" destOrd="0" parTransId="{96C53580-8007-4DF6-87AA-546584B8B9FD}" sibTransId="{21719C96-6F10-45EE-AB53-375E85F3DAA4}"/>
    <dgm:cxn modelId="{F0446BB0-E96B-49B8-A6B8-9666A47119F8}" srcId="{A92A7828-2911-4C02-9900-73525B6F1794}" destId="{6446355B-120A-4652-BE9B-03651B419B65}" srcOrd="2" destOrd="0" parTransId="{B29AEBBA-105F-4FC0-B48E-A84184C66CAB}" sibTransId="{5B584A1B-0B12-4918-B5BC-13E656251ECB}"/>
    <dgm:cxn modelId="{2EA77DD7-279B-436B-B859-FA30369E7045}" srcId="{A92A7828-2911-4C02-9900-73525B6F1794}" destId="{A85508C7-0E82-4686-A1D9-AB1AC85369BB}" srcOrd="0" destOrd="0" parTransId="{30716885-7811-41F2-B82B-8C9D69E4F760}" sibTransId="{36354091-80CA-4FC3-B82A-3EB264DC9C72}"/>
    <dgm:cxn modelId="{E9589EDE-03FF-4367-9E22-6079FD566DE9}" type="presOf" srcId="{2322A739-5F3F-41CC-B8D7-73260D6EE17F}" destId="{5E9A6DDE-623D-4A2B-9F0F-FAC9969BC565}" srcOrd="0" destOrd="0" presId="urn:microsoft.com/office/officeart/2018/2/layout/IconVerticalSolidList"/>
    <dgm:cxn modelId="{E2CFF2E5-0ADB-4460-85B9-A5DE09C8AB95}" type="presOf" srcId="{A92A7828-2911-4C02-9900-73525B6F1794}" destId="{9A9CD52D-16CE-4121-A86D-EBB3074311DC}" srcOrd="0" destOrd="0" presId="urn:microsoft.com/office/officeart/2018/2/layout/IconVerticalSolidList"/>
    <dgm:cxn modelId="{7A0D0BEF-5B59-4FC9-9D10-496257B6BBD2}" type="presOf" srcId="{6446355B-120A-4652-BE9B-03651B419B65}" destId="{7EBBB55C-6551-4E5B-B81E-16B654FC2747}" srcOrd="0" destOrd="0" presId="urn:microsoft.com/office/officeart/2018/2/layout/IconVerticalSolidList"/>
    <dgm:cxn modelId="{732CE6F2-7660-4214-A944-3FB4A3953572}" type="presOf" srcId="{39EF9B9A-41F5-4058-AA81-91E85F51ED71}" destId="{C71000AE-883B-450E-AD15-BBF9A684A2E5}" srcOrd="0" destOrd="0" presId="urn:microsoft.com/office/officeart/2018/2/layout/IconVerticalSolidList"/>
    <dgm:cxn modelId="{431E1F71-813E-4FC6-A240-9B7023941B24}" type="presParOf" srcId="{9A9CD52D-16CE-4121-A86D-EBB3074311DC}" destId="{64E3E7A1-D726-468D-9670-2E18AD00A58A}" srcOrd="0" destOrd="0" presId="urn:microsoft.com/office/officeart/2018/2/layout/IconVerticalSolidList"/>
    <dgm:cxn modelId="{EA775C2A-D5E8-4A25-B9B8-842402EDA1BD}" type="presParOf" srcId="{64E3E7A1-D726-468D-9670-2E18AD00A58A}" destId="{B8DA41D1-8FE5-4E2E-8FC0-BB801F96A645}" srcOrd="0" destOrd="0" presId="urn:microsoft.com/office/officeart/2018/2/layout/IconVerticalSolidList"/>
    <dgm:cxn modelId="{BC7223FC-F695-4A60-BA0F-38F8271FAE0D}" type="presParOf" srcId="{64E3E7A1-D726-468D-9670-2E18AD00A58A}" destId="{42413F16-CEFE-4D07-9AF6-1D5B03D7D40C}" srcOrd="1" destOrd="0" presId="urn:microsoft.com/office/officeart/2018/2/layout/IconVerticalSolidList"/>
    <dgm:cxn modelId="{AC2D5CC3-8048-4208-8673-D211D7F21D5F}" type="presParOf" srcId="{64E3E7A1-D726-468D-9670-2E18AD00A58A}" destId="{6B6ED7A5-50E1-4A08-97B1-0715AB2F4D9D}" srcOrd="2" destOrd="0" presId="urn:microsoft.com/office/officeart/2018/2/layout/IconVerticalSolidList"/>
    <dgm:cxn modelId="{A786D912-C263-4532-A24E-4AEBBB12DBBB}" type="presParOf" srcId="{64E3E7A1-D726-468D-9670-2E18AD00A58A}" destId="{D829A2FB-2058-473E-BA22-C152256E4340}" srcOrd="3" destOrd="0" presId="urn:microsoft.com/office/officeart/2018/2/layout/IconVerticalSolidList"/>
    <dgm:cxn modelId="{C36604B6-CD85-4C66-BCE6-2A5465F9CCC5}" type="presParOf" srcId="{9A9CD52D-16CE-4121-A86D-EBB3074311DC}" destId="{35E8FEBB-6E4E-4538-A59D-2457D4BC0C95}" srcOrd="1" destOrd="0" presId="urn:microsoft.com/office/officeart/2018/2/layout/IconVerticalSolidList"/>
    <dgm:cxn modelId="{54A2CE65-4DDC-4FE3-A651-739F79CF7F5B}" type="presParOf" srcId="{9A9CD52D-16CE-4121-A86D-EBB3074311DC}" destId="{2077EB12-9F2A-4853-B8C2-9B1551A54364}" srcOrd="2" destOrd="0" presId="urn:microsoft.com/office/officeart/2018/2/layout/IconVerticalSolidList"/>
    <dgm:cxn modelId="{5AF4BB62-A58C-4A1F-9F74-7701A57C995F}" type="presParOf" srcId="{2077EB12-9F2A-4853-B8C2-9B1551A54364}" destId="{19E55C81-713C-441F-80C2-4AEDCAC5F5E5}" srcOrd="0" destOrd="0" presId="urn:microsoft.com/office/officeart/2018/2/layout/IconVerticalSolidList"/>
    <dgm:cxn modelId="{21670449-EF32-4F24-8913-39B0D50C2910}" type="presParOf" srcId="{2077EB12-9F2A-4853-B8C2-9B1551A54364}" destId="{85ED8FA2-F071-4435-8579-D058565F7F47}" srcOrd="1" destOrd="0" presId="urn:microsoft.com/office/officeart/2018/2/layout/IconVerticalSolidList"/>
    <dgm:cxn modelId="{06A747A3-39F7-4903-81D6-EC22AC702EA8}" type="presParOf" srcId="{2077EB12-9F2A-4853-B8C2-9B1551A54364}" destId="{81AC801B-7338-409F-925E-FF14E6222378}" srcOrd="2" destOrd="0" presId="urn:microsoft.com/office/officeart/2018/2/layout/IconVerticalSolidList"/>
    <dgm:cxn modelId="{8754AB45-F6DE-4F55-B027-F3D0AB05D376}" type="presParOf" srcId="{2077EB12-9F2A-4853-B8C2-9B1551A54364}" destId="{D1E0C1D4-3801-44A4-9083-7D8824E9E08A}" srcOrd="3" destOrd="0" presId="urn:microsoft.com/office/officeart/2018/2/layout/IconVerticalSolidList"/>
    <dgm:cxn modelId="{BBEABC2E-D0AF-40A1-BB09-B0B8FFEA4CC3}" type="presParOf" srcId="{9A9CD52D-16CE-4121-A86D-EBB3074311DC}" destId="{7A936688-871E-4BE2-912C-0A5093964E6D}" srcOrd="3" destOrd="0" presId="urn:microsoft.com/office/officeart/2018/2/layout/IconVerticalSolidList"/>
    <dgm:cxn modelId="{DCB6253A-F4F9-45AE-8EAF-51B9CC775409}" type="presParOf" srcId="{9A9CD52D-16CE-4121-A86D-EBB3074311DC}" destId="{D9BAB0B0-149B-47FA-99A9-B51F408A10BA}" srcOrd="4" destOrd="0" presId="urn:microsoft.com/office/officeart/2018/2/layout/IconVerticalSolidList"/>
    <dgm:cxn modelId="{76D70BED-7642-40B4-9E4E-126DC8CF0697}" type="presParOf" srcId="{D9BAB0B0-149B-47FA-99A9-B51F408A10BA}" destId="{EC101B7C-0264-4154-8089-75813AD7C9F7}" srcOrd="0" destOrd="0" presId="urn:microsoft.com/office/officeart/2018/2/layout/IconVerticalSolidList"/>
    <dgm:cxn modelId="{7A622D8C-F828-4D4C-B2A3-7F45EC4BCADE}" type="presParOf" srcId="{D9BAB0B0-149B-47FA-99A9-B51F408A10BA}" destId="{A2A94DA5-B784-4C95-8AD7-56C9DE97C38F}" srcOrd="1" destOrd="0" presId="urn:microsoft.com/office/officeart/2018/2/layout/IconVerticalSolidList"/>
    <dgm:cxn modelId="{BD636AC6-19F2-43CF-9B8D-6514CF491BCC}" type="presParOf" srcId="{D9BAB0B0-149B-47FA-99A9-B51F408A10BA}" destId="{B629C72E-06FC-4E77-8E78-977BB17BAFB1}" srcOrd="2" destOrd="0" presId="urn:microsoft.com/office/officeart/2018/2/layout/IconVerticalSolidList"/>
    <dgm:cxn modelId="{438730C6-EEA9-4F8B-BC07-0F7E202562AD}" type="presParOf" srcId="{D9BAB0B0-149B-47FA-99A9-B51F408A10BA}" destId="{7EBBB55C-6551-4E5B-B81E-16B654FC2747}" srcOrd="3" destOrd="0" presId="urn:microsoft.com/office/officeart/2018/2/layout/IconVerticalSolidList"/>
    <dgm:cxn modelId="{A396835D-0137-4793-8A4C-73854ADBDB1E}" type="presParOf" srcId="{9A9CD52D-16CE-4121-A86D-EBB3074311DC}" destId="{BA497465-01D7-4911-B80E-F4E0846845B7}" srcOrd="5" destOrd="0" presId="urn:microsoft.com/office/officeart/2018/2/layout/IconVerticalSolidList"/>
    <dgm:cxn modelId="{013640AB-B1B8-4D93-8FE3-DD90DD8A6F60}" type="presParOf" srcId="{9A9CD52D-16CE-4121-A86D-EBB3074311DC}" destId="{1C62FAF4-B7F9-4346-95B9-CA4DE9D548F0}" srcOrd="6" destOrd="0" presId="urn:microsoft.com/office/officeart/2018/2/layout/IconVerticalSolidList"/>
    <dgm:cxn modelId="{357C5DEE-6F81-4AE3-9D75-89B7C22320F1}" type="presParOf" srcId="{1C62FAF4-B7F9-4346-95B9-CA4DE9D548F0}" destId="{E5A3906C-71C7-4F20-AA21-BA9A9A1846FF}" srcOrd="0" destOrd="0" presId="urn:microsoft.com/office/officeart/2018/2/layout/IconVerticalSolidList"/>
    <dgm:cxn modelId="{08ECC850-0483-40D9-B986-643F542FFC5B}" type="presParOf" srcId="{1C62FAF4-B7F9-4346-95B9-CA4DE9D548F0}" destId="{30EE63B0-B057-4F13-B742-30EA5B92DB0D}" srcOrd="1" destOrd="0" presId="urn:microsoft.com/office/officeart/2018/2/layout/IconVerticalSolidList"/>
    <dgm:cxn modelId="{4331FE24-E348-4055-9648-910DED7166C8}" type="presParOf" srcId="{1C62FAF4-B7F9-4346-95B9-CA4DE9D548F0}" destId="{B6077354-1763-4342-952E-7B1E2737286B}" srcOrd="2" destOrd="0" presId="urn:microsoft.com/office/officeart/2018/2/layout/IconVerticalSolidList"/>
    <dgm:cxn modelId="{0E67A264-A658-407F-BCB9-4BAAC649C55E}" type="presParOf" srcId="{1C62FAF4-B7F9-4346-95B9-CA4DE9D548F0}" destId="{C71000AE-883B-450E-AD15-BBF9A684A2E5}" srcOrd="3" destOrd="0" presId="urn:microsoft.com/office/officeart/2018/2/layout/IconVerticalSolidList"/>
    <dgm:cxn modelId="{6B40EFC5-4CE4-455F-A3CB-A9F408059D3E}" type="presParOf" srcId="{9A9CD52D-16CE-4121-A86D-EBB3074311DC}" destId="{1F0CBA68-CDDF-4E08-9793-69DBC1D52A16}" srcOrd="7" destOrd="0" presId="urn:microsoft.com/office/officeart/2018/2/layout/IconVerticalSolidList"/>
    <dgm:cxn modelId="{4C72E4BE-B6B9-4711-8648-7B409ABDCD37}" type="presParOf" srcId="{9A9CD52D-16CE-4121-A86D-EBB3074311DC}" destId="{EE7265EC-38EA-4C67-911F-4E12A019FC1B}" srcOrd="8" destOrd="0" presId="urn:microsoft.com/office/officeart/2018/2/layout/IconVerticalSolidList"/>
    <dgm:cxn modelId="{BAA8FE4D-10A2-4E27-AA11-EC5E34BF6554}" type="presParOf" srcId="{EE7265EC-38EA-4C67-911F-4E12A019FC1B}" destId="{16818E1E-ACDE-4AB0-B984-9E096362DFF9}" srcOrd="0" destOrd="0" presId="urn:microsoft.com/office/officeart/2018/2/layout/IconVerticalSolidList"/>
    <dgm:cxn modelId="{7A272838-C8BE-433F-8D4E-868A22B8C681}" type="presParOf" srcId="{EE7265EC-38EA-4C67-911F-4E12A019FC1B}" destId="{03CE3CF8-0950-475F-960C-293A24BFE501}" srcOrd="1" destOrd="0" presId="urn:microsoft.com/office/officeart/2018/2/layout/IconVerticalSolidList"/>
    <dgm:cxn modelId="{7479D06D-204B-4AA9-834A-DCD5207A6913}" type="presParOf" srcId="{EE7265EC-38EA-4C67-911F-4E12A019FC1B}" destId="{9761A9ED-1E73-417A-82C6-5934C9A25A62}" srcOrd="2" destOrd="0" presId="urn:microsoft.com/office/officeart/2018/2/layout/IconVerticalSolidList"/>
    <dgm:cxn modelId="{A2C090FC-304A-42B4-99F1-E492EB9F85A8}" type="presParOf" srcId="{EE7265EC-38EA-4C67-911F-4E12A019FC1B}" destId="{5E9A6DDE-623D-4A2B-9F0F-FAC9969BC565}"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DA41D1-8FE5-4E2E-8FC0-BB801F96A645}">
      <dsp:nvSpPr>
        <dsp:cNvPr id="0" name=""/>
        <dsp:cNvSpPr/>
      </dsp:nvSpPr>
      <dsp:spPr>
        <a:xfrm>
          <a:off x="0" y="3702"/>
          <a:ext cx="8280572" cy="788609"/>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2413F16-CEFE-4D07-9AF6-1D5B03D7D40C}">
      <dsp:nvSpPr>
        <dsp:cNvPr id="0" name=""/>
        <dsp:cNvSpPr/>
      </dsp:nvSpPr>
      <dsp:spPr>
        <a:xfrm>
          <a:off x="238554" y="181139"/>
          <a:ext cx="433735" cy="43373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829A2FB-2058-473E-BA22-C152256E4340}">
      <dsp:nvSpPr>
        <dsp:cNvPr id="0" name=""/>
        <dsp:cNvSpPr/>
      </dsp:nvSpPr>
      <dsp:spPr>
        <a:xfrm>
          <a:off x="910844" y="3702"/>
          <a:ext cx="7369727" cy="7886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461" tIns="83461" rIns="83461" bIns="83461" numCol="1" spcCol="1270" anchor="ctr" anchorCtr="0">
          <a:noAutofit/>
        </a:bodyPr>
        <a:lstStyle/>
        <a:p>
          <a:pPr marL="0" lvl="0" indent="0" algn="l" defTabSz="711200">
            <a:lnSpc>
              <a:spcPct val="90000"/>
            </a:lnSpc>
            <a:spcBef>
              <a:spcPct val="0"/>
            </a:spcBef>
            <a:spcAft>
              <a:spcPct val="35000"/>
            </a:spcAft>
            <a:buNone/>
          </a:pPr>
          <a:r>
            <a:rPr lang="en-US" sz="1600" kern="1200" dirty="0">
              <a:latin typeface="Gill Sans MT" panose="020B0502020104020203" pitchFamily="34" charset="0"/>
            </a:rPr>
            <a:t>An initial workshop that brought together Instructional Design and AMR subject matter experts was convened to digitize course materials for e-learning mode. </a:t>
          </a:r>
        </a:p>
      </dsp:txBody>
      <dsp:txXfrm>
        <a:off x="910844" y="3702"/>
        <a:ext cx="7369727" cy="788609"/>
      </dsp:txXfrm>
    </dsp:sp>
    <dsp:sp modelId="{19E55C81-713C-441F-80C2-4AEDCAC5F5E5}">
      <dsp:nvSpPr>
        <dsp:cNvPr id="0" name=""/>
        <dsp:cNvSpPr/>
      </dsp:nvSpPr>
      <dsp:spPr>
        <a:xfrm>
          <a:off x="0" y="989464"/>
          <a:ext cx="8280572" cy="788609"/>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5ED8FA2-F071-4435-8579-D058565F7F47}">
      <dsp:nvSpPr>
        <dsp:cNvPr id="0" name=""/>
        <dsp:cNvSpPr/>
      </dsp:nvSpPr>
      <dsp:spPr>
        <a:xfrm>
          <a:off x="238554" y="1166901"/>
          <a:ext cx="433735" cy="43373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1E0C1D4-3801-44A4-9083-7D8824E9E08A}">
      <dsp:nvSpPr>
        <dsp:cNvPr id="0" name=""/>
        <dsp:cNvSpPr/>
      </dsp:nvSpPr>
      <dsp:spPr>
        <a:xfrm>
          <a:off x="910844" y="989464"/>
          <a:ext cx="7369727" cy="7886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461" tIns="83461" rIns="83461" bIns="83461" numCol="1" spcCol="1270" anchor="ctr" anchorCtr="0">
          <a:noAutofit/>
        </a:bodyPr>
        <a:lstStyle/>
        <a:p>
          <a:pPr marL="0" lvl="0" indent="0" algn="l" defTabSz="711200">
            <a:lnSpc>
              <a:spcPct val="90000"/>
            </a:lnSpc>
            <a:spcBef>
              <a:spcPct val="0"/>
            </a:spcBef>
            <a:spcAft>
              <a:spcPct val="35000"/>
            </a:spcAft>
            <a:buNone/>
          </a:pPr>
          <a:r>
            <a:rPr lang="en-US" sz="1600" kern="1200">
              <a:latin typeface="Gill Sans MT" panose="020B0502020104020203" pitchFamily="34" charset="0"/>
            </a:rPr>
            <a:t>A second stakeholders’ workshop was convened for validation of the materials, -aligning to MOH VA guidelines and uploading of the course materials to the academy.</a:t>
          </a:r>
        </a:p>
      </dsp:txBody>
      <dsp:txXfrm>
        <a:off x="910844" y="989464"/>
        <a:ext cx="7369727" cy="788609"/>
      </dsp:txXfrm>
    </dsp:sp>
    <dsp:sp modelId="{EC101B7C-0264-4154-8089-75813AD7C9F7}">
      <dsp:nvSpPr>
        <dsp:cNvPr id="0" name=""/>
        <dsp:cNvSpPr/>
      </dsp:nvSpPr>
      <dsp:spPr>
        <a:xfrm>
          <a:off x="0" y="1975226"/>
          <a:ext cx="8280572" cy="788609"/>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2A94DA5-B784-4C95-8AD7-56C9DE97C38F}">
      <dsp:nvSpPr>
        <dsp:cNvPr id="0" name=""/>
        <dsp:cNvSpPr/>
      </dsp:nvSpPr>
      <dsp:spPr>
        <a:xfrm>
          <a:off x="238554" y="2152663"/>
          <a:ext cx="433735" cy="43373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EBBB55C-6551-4E5B-B81E-16B654FC2747}">
      <dsp:nvSpPr>
        <dsp:cNvPr id="0" name=""/>
        <dsp:cNvSpPr/>
      </dsp:nvSpPr>
      <dsp:spPr>
        <a:xfrm>
          <a:off x="910844" y="1975226"/>
          <a:ext cx="7369727" cy="7886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461" tIns="83461" rIns="83461" bIns="83461" numCol="1" spcCol="1270" anchor="ctr" anchorCtr="0">
          <a:noAutofit/>
        </a:bodyPr>
        <a:lstStyle/>
        <a:p>
          <a:pPr marL="0" lvl="0" indent="0" algn="l" defTabSz="711200">
            <a:lnSpc>
              <a:spcPct val="90000"/>
            </a:lnSpc>
            <a:spcBef>
              <a:spcPct val="0"/>
            </a:spcBef>
            <a:spcAft>
              <a:spcPct val="35000"/>
            </a:spcAft>
            <a:buNone/>
          </a:pPr>
          <a:r>
            <a:rPr lang="en-US" sz="1600" kern="1200">
              <a:latin typeface="Gill Sans MT" panose="020B0502020104020203" pitchFamily="34" charset="0"/>
            </a:rPr>
            <a:t>The course went live in November 2021. </a:t>
          </a:r>
        </a:p>
      </dsp:txBody>
      <dsp:txXfrm>
        <a:off x="910844" y="1975226"/>
        <a:ext cx="7369727" cy="788609"/>
      </dsp:txXfrm>
    </dsp:sp>
    <dsp:sp modelId="{E5A3906C-71C7-4F20-AA21-BA9A9A1846FF}">
      <dsp:nvSpPr>
        <dsp:cNvPr id="0" name=""/>
        <dsp:cNvSpPr/>
      </dsp:nvSpPr>
      <dsp:spPr>
        <a:xfrm>
          <a:off x="0" y="2960988"/>
          <a:ext cx="8280572" cy="788609"/>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EE63B0-B057-4F13-B742-30EA5B92DB0D}">
      <dsp:nvSpPr>
        <dsp:cNvPr id="0" name=""/>
        <dsp:cNvSpPr/>
      </dsp:nvSpPr>
      <dsp:spPr>
        <a:xfrm>
          <a:off x="238554" y="3138425"/>
          <a:ext cx="433735" cy="43373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71000AE-883B-450E-AD15-BBF9A684A2E5}">
      <dsp:nvSpPr>
        <dsp:cNvPr id="0" name=""/>
        <dsp:cNvSpPr/>
      </dsp:nvSpPr>
      <dsp:spPr>
        <a:xfrm>
          <a:off x="910844" y="2960988"/>
          <a:ext cx="7369727" cy="7886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461" tIns="83461" rIns="83461" bIns="83461" numCol="1" spcCol="1270" anchor="ctr" anchorCtr="0">
          <a:noAutofit/>
        </a:bodyPr>
        <a:lstStyle/>
        <a:p>
          <a:pPr marL="0" lvl="0" indent="0" algn="l" defTabSz="711200">
            <a:lnSpc>
              <a:spcPct val="90000"/>
            </a:lnSpc>
            <a:spcBef>
              <a:spcPct val="0"/>
            </a:spcBef>
            <a:spcAft>
              <a:spcPct val="35000"/>
            </a:spcAft>
            <a:buNone/>
          </a:pPr>
          <a:r>
            <a:rPr lang="en-US" sz="1600" kern="1200" dirty="0">
              <a:latin typeface="Gill Sans MT" panose="020B0502020104020203" pitchFamily="34" charset="0"/>
            </a:rPr>
            <a:t>Fliers were later developed to publicize the course</a:t>
          </a:r>
        </a:p>
      </dsp:txBody>
      <dsp:txXfrm>
        <a:off x="910844" y="2960988"/>
        <a:ext cx="7369727" cy="788609"/>
      </dsp:txXfrm>
    </dsp:sp>
    <dsp:sp modelId="{16818E1E-ACDE-4AB0-B984-9E096362DFF9}">
      <dsp:nvSpPr>
        <dsp:cNvPr id="0" name=""/>
        <dsp:cNvSpPr/>
      </dsp:nvSpPr>
      <dsp:spPr>
        <a:xfrm>
          <a:off x="0" y="3946750"/>
          <a:ext cx="8280572" cy="788609"/>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3CE3CF8-0950-475F-960C-293A24BFE501}">
      <dsp:nvSpPr>
        <dsp:cNvPr id="0" name=""/>
        <dsp:cNvSpPr/>
      </dsp:nvSpPr>
      <dsp:spPr>
        <a:xfrm>
          <a:off x="238554" y="4124187"/>
          <a:ext cx="433735" cy="433735"/>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E9A6DDE-623D-4A2B-9F0F-FAC9969BC565}">
      <dsp:nvSpPr>
        <dsp:cNvPr id="0" name=""/>
        <dsp:cNvSpPr/>
      </dsp:nvSpPr>
      <dsp:spPr>
        <a:xfrm>
          <a:off x="910844" y="3946750"/>
          <a:ext cx="7369727" cy="7886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461" tIns="83461" rIns="83461" bIns="83461" numCol="1" spcCol="1270" anchor="ctr" anchorCtr="0">
          <a:noAutofit/>
        </a:bodyPr>
        <a:lstStyle/>
        <a:p>
          <a:pPr marL="0" lvl="0" indent="0" algn="l" defTabSz="711200">
            <a:lnSpc>
              <a:spcPct val="90000"/>
            </a:lnSpc>
            <a:spcBef>
              <a:spcPct val="0"/>
            </a:spcBef>
            <a:spcAft>
              <a:spcPct val="35000"/>
            </a:spcAft>
            <a:buNone/>
          </a:pPr>
          <a:r>
            <a:rPr lang="en-US" sz="1600" kern="1200">
              <a:latin typeface="Gill Sans MT" panose="020B0502020104020203" pitchFamily="34" charset="0"/>
            </a:rPr>
            <a:t>Professional regulatory bodies pursued to accredit the course for award of continuing professional development points.</a:t>
          </a:r>
        </a:p>
      </dsp:txBody>
      <dsp:txXfrm>
        <a:off x="910844" y="3946750"/>
        <a:ext cx="7369727" cy="788609"/>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5D099F-E668-4D73-B362-D2FFD84FBCA7}" type="datetimeFigureOut">
              <a:rPr lang="en-US" smtClean="0"/>
              <a:t>5/6/2023</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63456F-BBA1-4E01-A06F-3CB36EF7C011}" type="slidenum">
              <a:rPr lang="en-US" smtClean="0"/>
              <a:t>‹#›</a:t>
            </a:fld>
            <a:endParaRPr lang="en-US" dirty="0"/>
          </a:p>
        </p:txBody>
      </p:sp>
    </p:spTree>
    <p:extLst>
      <p:ext uri="{BB962C8B-B14F-4D97-AF65-F5344CB8AC3E}">
        <p14:creationId xmlns:p14="http://schemas.microsoft.com/office/powerpoint/2010/main" val="4272226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752442-73F5-4036-88EB-67A49421B499}" type="slidenum">
              <a:rPr lang="en-US" smtClean="0"/>
              <a:t>1</a:t>
            </a:fld>
            <a:endParaRPr lang="en-US" dirty="0"/>
          </a:p>
        </p:txBody>
      </p:sp>
    </p:spTree>
    <p:extLst>
      <p:ext uri="{BB962C8B-B14F-4D97-AF65-F5344CB8AC3E}">
        <p14:creationId xmlns:p14="http://schemas.microsoft.com/office/powerpoint/2010/main" val="2236192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F63456F-BBA1-4E01-A06F-3CB36EF7C011}" type="slidenum">
              <a:rPr lang="en-US" smtClean="0"/>
              <a:t>4</a:t>
            </a:fld>
            <a:endParaRPr lang="en-US" dirty="0"/>
          </a:p>
        </p:txBody>
      </p:sp>
    </p:spTree>
    <p:extLst>
      <p:ext uri="{BB962C8B-B14F-4D97-AF65-F5344CB8AC3E}">
        <p14:creationId xmlns:p14="http://schemas.microsoft.com/office/powerpoint/2010/main" val="34754246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F63456F-BBA1-4E01-A06F-3CB36EF7C011}" type="slidenum">
              <a:rPr lang="en-US" smtClean="0"/>
              <a:t>6</a:t>
            </a:fld>
            <a:endParaRPr lang="en-US" dirty="0"/>
          </a:p>
        </p:txBody>
      </p:sp>
    </p:spTree>
    <p:extLst>
      <p:ext uri="{BB962C8B-B14F-4D97-AF65-F5344CB8AC3E}">
        <p14:creationId xmlns:p14="http://schemas.microsoft.com/office/powerpoint/2010/main" val="37047764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07ABD60-51FF-4CAA-A238-1617B6827223}"/>
              </a:ext>
            </a:extLst>
          </p:cNvPr>
          <p:cNvSpPr>
            <a:spLocks noGrp="1" noChangeArrowheads="1"/>
          </p:cNvSpPr>
          <p:nvPr>
            <p:ph type="sldNum" sz="quarter" idx="5"/>
          </p:nvPr>
        </p:nvSpPr>
        <p:spPr>
          <a:ln/>
        </p:spPr>
        <p:txBody>
          <a:bodyPr/>
          <a:lstStyle/>
          <a:p>
            <a:fld id="{316C40C6-97D6-46A6-88D8-8D203343A205}" type="slidenum">
              <a:rPr lang="tr-TR" altLang="en-US"/>
              <a:pPr/>
              <a:t>7</a:t>
            </a:fld>
            <a:endParaRPr lang="tr-TR" altLang="en-US"/>
          </a:p>
        </p:txBody>
      </p:sp>
      <p:sp>
        <p:nvSpPr>
          <p:cNvPr id="9218" name="Rectangle 2">
            <a:extLst>
              <a:ext uri="{FF2B5EF4-FFF2-40B4-BE49-F238E27FC236}">
                <a16:creationId xmlns:a16="http://schemas.microsoft.com/office/drawing/2014/main" id="{CA737C4A-B153-43D5-A319-4B05E9550BF7}"/>
              </a:ext>
            </a:extLst>
          </p:cNvPr>
          <p:cNvSpPr>
            <a:spLocks noGrp="1" noRot="1" noChangeAspect="1" noChangeArrowheads="1" noTextEdit="1"/>
          </p:cNvSpPr>
          <p:nvPr>
            <p:ph type="sldImg"/>
          </p:nvPr>
        </p:nvSpPr>
        <p:spPr>
          <a:xfrm>
            <a:off x="1371600" y="1143000"/>
            <a:ext cx="4114800" cy="3086100"/>
          </a:xfrm>
          <a:ln/>
        </p:spPr>
      </p:sp>
      <p:sp>
        <p:nvSpPr>
          <p:cNvPr id="9219" name="Rectangle 3">
            <a:extLst>
              <a:ext uri="{FF2B5EF4-FFF2-40B4-BE49-F238E27FC236}">
                <a16:creationId xmlns:a16="http://schemas.microsoft.com/office/drawing/2014/main" id="{BBD08228-E64D-4F13-9E9A-A89F20A09C52}"/>
              </a:ext>
            </a:extLst>
          </p:cNvPr>
          <p:cNvSpPr>
            <a:spLocks noGrp="1" noChangeArrowheads="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Main Message:</a:t>
            </a:r>
          </a:p>
          <a:p>
            <a:r>
              <a:rPr lang="en-US" dirty="0">
                <a:latin typeface="Gill Sans MT" panose="020B0502020104020203" pitchFamily="34" charset="0"/>
              </a:rPr>
              <a:t>43/47 counties have at least 1 participant enrolled</a:t>
            </a:r>
          </a:p>
          <a:p>
            <a:r>
              <a:rPr lang="en-US" dirty="0">
                <a:latin typeface="Gill Sans MT" panose="020B0502020104020203" pitchFamily="34" charset="0"/>
              </a:rPr>
              <a:t>Nairobi accounts for 25% of all enrollments, followed by Trans </a:t>
            </a:r>
            <a:r>
              <a:rPr lang="en-US" dirty="0" err="1">
                <a:latin typeface="Gill Sans MT" panose="020B0502020104020203" pitchFamily="34" charset="0"/>
              </a:rPr>
              <a:t>Nzoia</a:t>
            </a:r>
            <a:r>
              <a:rPr lang="en-US" dirty="0">
                <a:latin typeface="Gill Sans MT" panose="020B0502020104020203" pitchFamily="34" charset="0"/>
              </a:rPr>
              <a:t> at 7%</a:t>
            </a:r>
          </a:p>
          <a:p>
            <a:r>
              <a:rPr lang="en-US" dirty="0">
                <a:latin typeface="Gill Sans MT" panose="020B0502020104020203" pitchFamily="34" charset="0"/>
              </a:rPr>
              <a:t>Counties with zero enrollments: Garissa, </a:t>
            </a:r>
            <a:r>
              <a:rPr lang="en-US" dirty="0" err="1">
                <a:latin typeface="Gill Sans MT" panose="020B0502020104020203" pitchFamily="34" charset="0"/>
              </a:rPr>
              <a:t>Tharaka</a:t>
            </a:r>
            <a:r>
              <a:rPr lang="en-US" dirty="0">
                <a:latin typeface="Gill Sans MT" panose="020B0502020104020203" pitchFamily="34" charset="0"/>
              </a:rPr>
              <a:t> Nithi, Nandi, </a:t>
            </a:r>
            <a:r>
              <a:rPr lang="en-US" dirty="0" err="1">
                <a:latin typeface="Gill Sans MT" panose="020B0502020104020203" pitchFamily="34" charset="0"/>
              </a:rPr>
              <a:t>Elgeyo</a:t>
            </a:r>
            <a:r>
              <a:rPr lang="en-US" dirty="0">
                <a:latin typeface="Gill Sans MT" panose="020B0502020104020203" pitchFamily="34" charset="0"/>
              </a:rPr>
              <a:t> Marakwet</a:t>
            </a:r>
          </a:p>
          <a:p>
            <a:endParaRPr lang="tr-TR" altLang="en-US" b="1" i="1" dirty="0"/>
          </a:p>
        </p:txBody>
      </p:sp>
    </p:spTree>
    <p:extLst>
      <p:ext uri="{BB962C8B-B14F-4D97-AF65-F5344CB8AC3E}">
        <p14:creationId xmlns:p14="http://schemas.microsoft.com/office/powerpoint/2010/main" val="36252625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07ABD60-51FF-4CAA-A238-1617B6827223}"/>
              </a:ext>
            </a:extLst>
          </p:cNvPr>
          <p:cNvSpPr>
            <a:spLocks noGrp="1" noChangeArrowheads="1"/>
          </p:cNvSpPr>
          <p:nvPr>
            <p:ph type="sldNum" sz="quarter" idx="5"/>
          </p:nvPr>
        </p:nvSpPr>
        <p:spPr>
          <a:ln/>
        </p:spPr>
        <p:txBody>
          <a:bodyPr/>
          <a:lstStyle/>
          <a:p>
            <a:fld id="{316C40C6-97D6-46A6-88D8-8D203343A205}" type="slidenum">
              <a:rPr lang="tr-TR" altLang="en-US"/>
              <a:pPr/>
              <a:t>8</a:t>
            </a:fld>
            <a:endParaRPr lang="tr-TR" altLang="en-US"/>
          </a:p>
        </p:txBody>
      </p:sp>
      <p:sp>
        <p:nvSpPr>
          <p:cNvPr id="9218" name="Rectangle 2">
            <a:extLst>
              <a:ext uri="{FF2B5EF4-FFF2-40B4-BE49-F238E27FC236}">
                <a16:creationId xmlns:a16="http://schemas.microsoft.com/office/drawing/2014/main" id="{CA737C4A-B153-43D5-A319-4B05E9550BF7}"/>
              </a:ext>
            </a:extLst>
          </p:cNvPr>
          <p:cNvSpPr>
            <a:spLocks noGrp="1" noRot="1" noChangeAspect="1" noChangeArrowheads="1" noTextEdit="1"/>
          </p:cNvSpPr>
          <p:nvPr>
            <p:ph type="sldImg"/>
          </p:nvPr>
        </p:nvSpPr>
        <p:spPr>
          <a:xfrm>
            <a:off x="1371600" y="1143000"/>
            <a:ext cx="4114800" cy="3086100"/>
          </a:xfrm>
          <a:ln/>
        </p:spPr>
      </p:sp>
      <p:sp>
        <p:nvSpPr>
          <p:cNvPr id="9219" name="Rectangle 3">
            <a:extLst>
              <a:ext uri="{FF2B5EF4-FFF2-40B4-BE49-F238E27FC236}">
                <a16:creationId xmlns:a16="http://schemas.microsoft.com/office/drawing/2014/main" id="{BBD08228-E64D-4F13-9E9A-A89F20A09C52}"/>
              </a:ext>
            </a:extLst>
          </p:cNvPr>
          <p:cNvSpPr>
            <a:spLocks noGrp="1" noChangeArrowheads="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Main Message: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kern="1200" dirty="0">
                <a:solidFill>
                  <a:schemeClr val="tx1"/>
                </a:solidFill>
                <a:effectLst/>
                <a:latin typeface="+mn-lt"/>
                <a:ea typeface="+mn-ea"/>
                <a:cs typeface="+mn-cs"/>
              </a:rPr>
              <a:t>Sharing assessment findings challenged leaders to take initiative to restart services in one of the laboratories even before the project could offer complementary support with equipment and reagents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dirty="0">
                <a:effectLst/>
              </a:rPr>
              <a:t>No service interruptions have been reported unlike before across the 5 laboratories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dirty="0">
                <a:effectLst/>
              </a:rPr>
              <a:t>The uptake of bacteriology tests has been on steady rise although volumes are still below target, partly due to COVID-19 pandemic. </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sz="1200"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rPr>
              <a:t>-Significant data quality improvements have been noted spurring interests in use of AMR data locally. </a:t>
            </a:r>
            <a:endParaRPr lang="en-US" sz="1200" dirty="0"/>
          </a:p>
          <a:p>
            <a:endParaRPr lang="tr-TR" altLang="en-US" b="1" i="1" dirty="0"/>
          </a:p>
        </p:txBody>
      </p:sp>
    </p:spTree>
    <p:extLst>
      <p:ext uri="{BB962C8B-B14F-4D97-AF65-F5344CB8AC3E}">
        <p14:creationId xmlns:p14="http://schemas.microsoft.com/office/powerpoint/2010/main" val="21618958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increase utilization, coverage of access- specimen referral systems </a:t>
            </a:r>
          </a:p>
          <a:p>
            <a:r>
              <a:rPr lang="en-US" dirty="0"/>
              <a:t>Note 2: keeping up with quality requirements for bacteriology tests in a fully decentralized model may prove challenging in developing countries. Using regional hubs with efficient specimen referral systems may work better. Raising a cadre competent in supporting bacteriology services- takes time</a:t>
            </a:r>
          </a:p>
        </p:txBody>
      </p:sp>
      <p:sp>
        <p:nvSpPr>
          <p:cNvPr id="4" name="Slide Number Placeholder 3"/>
          <p:cNvSpPr>
            <a:spLocks noGrp="1"/>
          </p:cNvSpPr>
          <p:nvPr>
            <p:ph type="sldNum" sz="quarter" idx="5"/>
          </p:nvPr>
        </p:nvSpPr>
        <p:spPr/>
        <p:txBody>
          <a:bodyPr/>
          <a:lstStyle/>
          <a:p>
            <a:fld id="{CF63456F-BBA1-4E01-A06F-3CB36EF7C011}" type="slidenum">
              <a:rPr lang="en-US" smtClean="0"/>
              <a:t>9</a:t>
            </a:fld>
            <a:endParaRPr lang="en-US" dirty="0"/>
          </a:p>
        </p:txBody>
      </p:sp>
    </p:spTree>
    <p:extLst>
      <p:ext uri="{BB962C8B-B14F-4D97-AF65-F5344CB8AC3E}">
        <p14:creationId xmlns:p14="http://schemas.microsoft.com/office/powerpoint/2010/main" val="31746903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43000" y="3447663"/>
            <a:ext cx="6858000" cy="1655762"/>
          </a:xfrm>
        </p:spPr>
        <p:txBody>
          <a:bodyPr>
            <a:normAutofit/>
          </a:bodyPr>
          <a:lstStyle>
            <a:lvl1pPr marL="0" indent="0" algn="ctr">
              <a:buNone/>
              <a:defRPr sz="24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11" name="Title 10">
            <a:extLst>
              <a:ext uri="{FF2B5EF4-FFF2-40B4-BE49-F238E27FC236}">
                <a16:creationId xmlns:a16="http://schemas.microsoft.com/office/drawing/2014/main" id="{A5535EEE-A5DA-4A69-9BB4-45A7EBB8A8A2}"/>
              </a:ext>
            </a:extLst>
          </p:cNvPr>
          <p:cNvSpPr>
            <a:spLocks noGrp="1"/>
          </p:cNvSpPr>
          <p:nvPr>
            <p:ph type="title"/>
          </p:nvPr>
        </p:nvSpPr>
        <p:spPr>
          <a:xfrm>
            <a:off x="628650" y="1143000"/>
            <a:ext cx="7886700" cy="1428750"/>
          </a:xfrm>
        </p:spPr>
        <p:txBody>
          <a:bodyPr/>
          <a:lstStyle/>
          <a:p>
            <a:r>
              <a:rPr lang="en-US"/>
              <a:t>Click to edit Master title style</a:t>
            </a:r>
          </a:p>
        </p:txBody>
      </p:sp>
      <p:pic>
        <p:nvPicPr>
          <p:cNvPr id="5" name="Picture 4" descr="Logo&#10;&#10;Description automatically generated">
            <a:extLst>
              <a:ext uri="{FF2B5EF4-FFF2-40B4-BE49-F238E27FC236}">
                <a16:creationId xmlns:a16="http://schemas.microsoft.com/office/drawing/2014/main" id="{911D5DAE-B952-1287-4C7E-5D82E49E172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0921" y="5540004"/>
            <a:ext cx="1382938" cy="1256349"/>
          </a:xfrm>
          <a:prstGeom prst="rect">
            <a:avLst/>
          </a:prstGeom>
        </p:spPr>
      </p:pic>
    </p:spTree>
    <p:extLst>
      <p:ext uri="{BB962C8B-B14F-4D97-AF65-F5344CB8AC3E}">
        <p14:creationId xmlns:p14="http://schemas.microsoft.com/office/powerpoint/2010/main" val="635542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7459" y="695325"/>
            <a:ext cx="2949178" cy="16002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1413218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28650" y="2041308"/>
            <a:ext cx="7886700" cy="381322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058550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1092529"/>
            <a:ext cx="1971675" cy="490451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1" y="1092529"/>
            <a:ext cx="5800725" cy="486888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2478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BD85D-86AD-4DC9-B201-AA5F80F4A3C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760881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28650" y="2041308"/>
            <a:ext cx="7886700" cy="3979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37322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104105"/>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019452"/>
            <a:ext cx="7886700" cy="150018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488743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1832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1832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10308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996593"/>
            <a:ext cx="7886700" cy="694098"/>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92122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606115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8418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8"/>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1596511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1219531"/>
            <a:ext cx="7886700" cy="76348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2041308"/>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6" name="Picture 5" descr="A close up of a sign&#10;&#10;Description automatically generated">
            <a:extLst>
              <a:ext uri="{FF2B5EF4-FFF2-40B4-BE49-F238E27FC236}">
                <a16:creationId xmlns:a16="http://schemas.microsoft.com/office/drawing/2014/main" id="{BB5714ED-9F90-435D-8DF6-39A07E38E90A}"/>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54112" y="83613"/>
            <a:ext cx="1330303" cy="961417"/>
          </a:xfrm>
          <a:prstGeom prst="rect">
            <a:avLst/>
          </a:prstGeom>
        </p:spPr>
      </p:pic>
      <p:sp>
        <p:nvSpPr>
          <p:cNvPr id="7" name="Rectangle 6">
            <a:extLst>
              <a:ext uri="{FF2B5EF4-FFF2-40B4-BE49-F238E27FC236}">
                <a16:creationId xmlns:a16="http://schemas.microsoft.com/office/drawing/2014/main" id="{91B47B40-EC58-41CA-B41A-FEB7A8F600FD}"/>
              </a:ext>
            </a:extLst>
          </p:cNvPr>
          <p:cNvSpPr/>
          <p:nvPr userDrawn="1"/>
        </p:nvSpPr>
        <p:spPr>
          <a:xfrm>
            <a:off x="6669854" y="119238"/>
            <a:ext cx="2320033" cy="925792"/>
          </a:xfrm>
          <a:prstGeom prst="rect">
            <a:avLst/>
          </a:prstGeom>
          <a:blipFill>
            <a:blip r:embed="rId15"/>
            <a:stretch>
              <a:fillRect t="-15889" b="-16718"/>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Tree>
    <p:extLst>
      <p:ext uri="{BB962C8B-B14F-4D97-AF65-F5344CB8AC3E}">
        <p14:creationId xmlns:p14="http://schemas.microsoft.com/office/powerpoint/2010/main" val="37755259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685800" rtl="0" eaLnBrk="1" latinLnBrk="0" hangingPunct="1">
        <a:lnSpc>
          <a:spcPct val="90000"/>
        </a:lnSpc>
        <a:spcBef>
          <a:spcPct val="0"/>
        </a:spcBef>
        <a:buNone/>
        <a:defRPr sz="4000" kern="1200">
          <a:solidFill>
            <a:schemeClr val="tx1"/>
          </a:solidFill>
          <a:latin typeface="Gill Sans MT" panose="020B0502020104020203"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800" kern="1200">
          <a:solidFill>
            <a:schemeClr val="tx1"/>
          </a:solidFill>
          <a:latin typeface="Gill Sans MT" panose="020B0502020104020203"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tx1"/>
          </a:solidFill>
          <a:latin typeface="Gill Sans MT" panose="020B0502020104020203"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800" kern="1200">
          <a:solidFill>
            <a:schemeClr val="tx1"/>
          </a:solidFill>
          <a:latin typeface="Gill Sans MT" panose="020B0502020104020203"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800" kern="1200">
          <a:solidFill>
            <a:schemeClr val="tx1"/>
          </a:solidFill>
          <a:latin typeface="Gill Sans MT" panose="020B0502020104020203"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800" kern="1200">
          <a:solidFill>
            <a:schemeClr val="tx1"/>
          </a:solidFill>
          <a:latin typeface="Gill Sans MT" panose="020B0502020104020203"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0.JPG"/><Relationship Id="rId2" Type="http://schemas.openxmlformats.org/officeDocument/2006/relationships/image" Target="../media/image19.png"/><Relationship Id="rId1" Type="http://schemas.openxmlformats.org/officeDocument/2006/relationships/slideLayout" Target="../slideLayouts/slideLayout3.xml"/><Relationship Id="rId4" Type="http://schemas.openxmlformats.org/officeDocument/2006/relationships/image" Target="../media/image21.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microsoft.com/office/2014/relationships/chartEx" Target="../charts/chartEx1.xml"/><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chart" Target="../charts/chart1.xml"/><Relationship Id="rId4" Type="http://schemas.openxmlformats.org/officeDocument/2006/relationships/image" Target="../media/image18.png"/></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47AE1-5850-4989-BAB3-B5EFAFA26204}"/>
              </a:ext>
            </a:extLst>
          </p:cNvPr>
          <p:cNvSpPr>
            <a:spLocks noGrp="1"/>
          </p:cNvSpPr>
          <p:nvPr>
            <p:ph type="title"/>
          </p:nvPr>
        </p:nvSpPr>
        <p:spPr>
          <a:xfrm>
            <a:off x="98854" y="1157570"/>
            <a:ext cx="8946292" cy="1490028"/>
          </a:xfrm>
        </p:spPr>
        <p:txBody>
          <a:bodyPr anchor="t">
            <a:noAutofit/>
          </a:bodyPr>
          <a:lstStyle/>
          <a:p>
            <a:pPr marL="0" marR="0" algn="ctr">
              <a:lnSpc>
                <a:spcPct val="100000"/>
              </a:lnSpc>
              <a:spcBef>
                <a:spcPts val="0"/>
              </a:spcBef>
            </a:pPr>
            <a:r>
              <a:rPr lang="en-US" sz="2800" b="1" dirty="0">
                <a:effectLst/>
                <a:latin typeface="Gill Sans MT" panose="020B0502020104020203" pitchFamily="34" charset="0"/>
                <a:ea typeface="Gill Sans"/>
                <a:cs typeface="Gill Sans"/>
              </a:rPr>
              <a:t>In-service healthcare workers capacity development through a self-paced AMR e-learning course hosted on MOH Virtual Academy.</a:t>
            </a:r>
            <a:br>
              <a:rPr lang="en-US" sz="2800" dirty="0">
                <a:effectLst/>
                <a:latin typeface="Gill Sans MT" panose="020B0502020104020203" pitchFamily="34" charset="0"/>
                <a:ea typeface="Gill Sans"/>
                <a:cs typeface="Gill Sans"/>
              </a:rPr>
            </a:br>
            <a:br>
              <a:rPr lang="en-US" sz="2800" dirty="0">
                <a:effectLst/>
                <a:latin typeface="Gill Sans MT" panose="020B0502020104020203" pitchFamily="34" charset="0"/>
                <a:ea typeface="Gill Sans"/>
                <a:cs typeface="Gill Sans"/>
              </a:rPr>
            </a:br>
            <a:r>
              <a:rPr lang="en-US" sz="2000" b="1" dirty="0">
                <a:effectLst/>
                <a:latin typeface="Gill Sans MT" panose="020B0502020104020203" pitchFamily="34" charset="0"/>
                <a:ea typeface="Gill Sans"/>
                <a:cs typeface="Gill Sans"/>
              </a:rPr>
              <a:t>Authors: Josiah Njeru</a:t>
            </a:r>
            <a:r>
              <a:rPr lang="en-US" sz="2000" b="1" baseline="30000" dirty="0">
                <a:effectLst/>
                <a:latin typeface="Gill Sans MT" panose="020B0502020104020203" pitchFamily="34" charset="0"/>
                <a:ea typeface="Gill Sans"/>
                <a:cs typeface="Gill Sans"/>
              </a:rPr>
              <a:t>1</a:t>
            </a:r>
            <a:r>
              <a:rPr lang="en-US" sz="2000" b="1" dirty="0">
                <a:effectLst/>
                <a:latin typeface="Gill Sans MT" panose="020B0502020104020203" pitchFamily="34" charset="0"/>
                <a:ea typeface="Gill Sans"/>
                <a:cs typeface="Gill Sans"/>
              </a:rPr>
              <a:t>, </a:t>
            </a:r>
            <a:r>
              <a:rPr lang="en-US" sz="2000" b="1" u="sng" dirty="0">
                <a:effectLst/>
                <a:latin typeface="Gill Sans MT" panose="020B0502020104020203" pitchFamily="34" charset="0"/>
                <a:ea typeface="Gill Sans"/>
                <a:cs typeface="Gill Sans"/>
              </a:rPr>
              <a:t>Joshua Odero</a:t>
            </a:r>
            <a:r>
              <a:rPr lang="en-US" sz="2000" b="1" u="sng" baseline="30000" dirty="0">
                <a:effectLst/>
                <a:latin typeface="Gill Sans MT" panose="020B0502020104020203" pitchFamily="34" charset="0"/>
                <a:ea typeface="Gill Sans"/>
                <a:cs typeface="Gill Sans"/>
              </a:rPr>
              <a:t>1</a:t>
            </a:r>
            <a:r>
              <a:rPr lang="en-US" sz="2000" b="1" dirty="0">
                <a:effectLst/>
                <a:latin typeface="Gill Sans MT" panose="020B0502020104020203" pitchFamily="34" charset="0"/>
                <a:ea typeface="Gill Sans"/>
                <a:cs typeface="Gill Sans"/>
              </a:rPr>
              <a:t>, Charles Mugambi</a:t>
            </a:r>
            <a:r>
              <a:rPr lang="en-US" sz="2000" b="1" baseline="30000" dirty="0">
                <a:effectLst/>
                <a:latin typeface="Gill Sans MT" panose="020B0502020104020203" pitchFamily="34" charset="0"/>
                <a:ea typeface="Gill Sans"/>
                <a:cs typeface="Gill Sans"/>
              </a:rPr>
              <a:t>2</a:t>
            </a:r>
            <a:r>
              <a:rPr lang="en-US" sz="2000" b="1" dirty="0">
                <a:effectLst/>
                <a:latin typeface="Gill Sans MT" panose="020B0502020104020203" pitchFamily="34" charset="0"/>
                <a:ea typeface="Gill Sans"/>
                <a:cs typeface="Gill Sans"/>
              </a:rPr>
              <a:t>, Vivian Korir</a:t>
            </a:r>
            <a:r>
              <a:rPr lang="en-US" sz="2000" b="1" baseline="30000" dirty="0">
                <a:effectLst/>
                <a:latin typeface="Gill Sans MT" panose="020B0502020104020203" pitchFamily="34" charset="0"/>
                <a:ea typeface="Gill Sans"/>
                <a:cs typeface="Gill Sans"/>
              </a:rPr>
              <a:t>2</a:t>
            </a:r>
            <a:r>
              <a:rPr lang="en-US" sz="2000" b="1" dirty="0">
                <a:effectLst/>
                <a:latin typeface="Gill Sans MT" panose="020B0502020104020203" pitchFamily="34" charset="0"/>
                <a:ea typeface="Gill Sans"/>
                <a:cs typeface="Gill Sans"/>
              </a:rPr>
              <a:t>, Robert Oboko</a:t>
            </a:r>
            <a:r>
              <a:rPr lang="en-US" sz="2000" b="1" baseline="30000" dirty="0">
                <a:effectLst/>
                <a:latin typeface="Gill Sans MT" panose="020B0502020104020203" pitchFamily="34" charset="0"/>
                <a:ea typeface="Gill Sans"/>
                <a:cs typeface="Gill Sans"/>
              </a:rPr>
              <a:t>2</a:t>
            </a:r>
            <a:r>
              <a:rPr lang="en-US" sz="2000" b="1" dirty="0">
                <a:effectLst/>
                <a:latin typeface="Gill Sans MT" panose="020B0502020104020203" pitchFamily="34" charset="0"/>
                <a:ea typeface="Gill Sans"/>
                <a:cs typeface="Gill Sans"/>
              </a:rPr>
              <a:t>, Susan Githii</a:t>
            </a:r>
            <a:r>
              <a:rPr lang="en-US" sz="2000" b="1" baseline="30000" dirty="0">
                <a:effectLst/>
                <a:latin typeface="Gill Sans MT" panose="020B0502020104020203" pitchFamily="34" charset="0"/>
                <a:ea typeface="Gill Sans"/>
                <a:cs typeface="Gill Sans"/>
              </a:rPr>
              <a:t>3,4</a:t>
            </a:r>
            <a:r>
              <a:rPr lang="en-US" sz="2000" b="1" dirty="0">
                <a:effectLst/>
                <a:latin typeface="Gill Sans MT" panose="020B0502020104020203" pitchFamily="34" charset="0"/>
                <a:ea typeface="Gill Sans"/>
                <a:cs typeface="Gill Sans"/>
              </a:rPr>
              <a:t>, Emmanuel Tanui</a:t>
            </a:r>
            <a:r>
              <a:rPr lang="en-US" sz="2000" b="1" baseline="30000" dirty="0">
                <a:effectLst/>
                <a:latin typeface="Gill Sans MT" panose="020B0502020104020203" pitchFamily="34" charset="0"/>
                <a:ea typeface="Gill Sans"/>
                <a:cs typeface="Gill Sans"/>
              </a:rPr>
              <a:t>3,5</a:t>
            </a:r>
            <a:r>
              <a:rPr lang="en-US" sz="2000" b="1" dirty="0">
                <a:effectLst/>
                <a:latin typeface="Gill Sans MT" panose="020B0502020104020203" pitchFamily="34" charset="0"/>
                <a:ea typeface="Gill Sans"/>
                <a:cs typeface="Gill Sans"/>
              </a:rPr>
              <a:t>, David Mungai</a:t>
            </a:r>
            <a:r>
              <a:rPr lang="en-US" sz="2000" b="1" baseline="30000" dirty="0">
                <a:effectLst/>
                <a:latin typeface="Gill Sans MT" panose="020B0502020104020203" pitchFamily="34" charset="0"/>
                <a:ea typeface="Gill Sans"/>
                <a:cs typeface="Gill Sans"/>
              </a:rPr>
              <a:t>1</a:t>
            </a:r>
            <a:r>
              <a:rPr lang="en-US" sz="2000" b="1" dirty="0">
                <a:effectLst/>
                <a:latin typeface="Gill Sans MT" panose="020B0502020104020203" pitchFamily="34" charset="0"/>
                <a:ea typeface="Gill Sans"/>
                <a:cs typeface="Gill Sans"/>
              </a:rPr>
              <a:t>, David Mutonga</a:t>
            </a:r>
            <a:r>
              <a:rPr lang="en-US" sz="2000" b="1" baseline="30000" dirty="0">
                <a:effectLst/>
                <a:latin typeface="Gill Sans MT" panose="020B0502020104020203" pitchFamily="34" charset="0"/>
                <a:ea typeface="Gill Sans"/>
                <a:cs typeface="Gill Sans"/>
              </a:rPr>
              <a:t>1</a:t>
            </a:r>
            <a:br>
              <a:rPr lang="en-US" sz="2000" dirty="0">
                <a:effectLst/>
                <a:latin typeface="Gill Sans MT" panose="020B0502020104020203" pitchFamily="34" charset="0"/>
                <a:ea typeface="Gill Sans"/>
                <a:cs typeface="Gill Sans"/>
              </a:rPr>
            </a:br>
            <a:r>
              <a:rPr lang="en-US" sz="1600" baseline="30000" dirty="0">
                <a:effectLst/>
                <a:latin typeface="Gill Sans MT" panose="020B0502020104020203" pitchFamily="34" charset="0"/>
                <a:ea typeface="Gill Sans"/>
                <a:cs typeface="Gill Sans"/>
              </a:rPr>
              <a:t>1</a:t>
            </a:r>
            <a:r>
              <a:rPr lang="en-US" sz="1600" dirty="0">
                <a:effectLst/>
                <a:latin typeface="Gill Sans MT" panose="020B0502020104020203" pitchFamily="34" charset="0"/>
                <a:ea typeface="Gill Sans"/>
                <a:cs typeface="Gill Sans"/>
              </a:rPr>
              <a:t>Infectious Disease Detection and Surveillance Project of USAID</a:t>
            </a:r>
            <a:br>
              <a:rPr lang="en-US" sz="1600" dirty="0">
                <a:effectLst/>
                <a:latin typeface="Gill Sans MT" panose="020B0502020104020203" pitchFamily="34" charset="0"/>
                <a:ea typeface="Gill Sans"/>
                <a:cs typeface="Gill Sans"/>
              </a:rPr>
            </a:br>
            <a:r>
              <a:rPr lang="en-US" sz="1600" baseline="30000" dirty="0">
                <a:effectLst/>
                <a:latin typeface="Gill Sans MT" panose="020B0502020104020203" pitchFamily="34" charset="0"/>
                <a:ea typeface="Gill Sans"/>
                <a:cs typeface="Gill Sans"/>
              </a:rPr>
              <a:t>2</a:t>
            </a:r>
            <a:r>
              <a:rPr lang="en-US" sz="1600" dirty="0">
                <a:effectLst/>
                <a:latin typeface="Gill Sans MT" panose="020B0502020104020203" pitchFamily="34" charset="0"/>
                <a:ea typeface="Gill Sans"/>
                <a:cs typeface="Gill Sans"/>
              </a:rPr>
              <a:t>USAIDHealthIT project </a:t>
            </a:r>
            <a:br>
              <a:rPr lang="en-US" sz="1600" dirty="0">
                <a:effectLst/>
                <a:latin typeface="Gill Sans MT" panose="020B0502020104020203" pitchFamily="34" charset="0"/>
                <a:ea typeface="Gill Sans"/>
                <a:cs typeface="Gill Sans"/>
              </a:rPr>
            </a:br>
            <a:r>
              <a:rPr lang="en-US" sz="1600" baseline="30000" dirty="0">
                <a:effectLst/>
                <a:latin typeface="Gill Sans MT" panose="020B0502020104020203" pitchFamily="34" charset="0"/>
                <a:ea typeface="Gill Sans"/>
                <a:cs typeface="Gill Sans"/>
              </a:rPr>
              <a:t>3</a:t>
            </a:r>
            <a:r>
              <a:rPr lang="en-US" sz="1600" dirty="0">
                <a:effectLst/>
                <a:latin typeface="Gill Sans MT" panose="020B0502020104020203" pitchFamily="34" charset="0"/>
                <a:ea typeface="Gill Sans"/>
                <a:cs typeface="Gill Sans"/>
              </a:rPr>
              <a:t>National Antimicrobial Stewardship Interagency Committee</a:t>
            </a:r>
            <a:br>
              <a:rPr lang="en-US" sz="1600" dirty="0">
                <a:effectLst/>
                <a:latin typeface="Gill Sans MT" panose="020B0502020104020203" pitchFamily="34" charset="0"/>
                <a:ea typeface="Gill Sans"/>
                <a:cs typeface="Gill Sans"/>
              </a:rPr>
            </a:br>
            <a:r>
              <a:rPr lang="en-US" sz="1600" baseline="30000" dirty="0">
                <a:effectLst/>
                <a:latin typeface="Gill Sans MT" panose="020B0502020104020203" pitchFamily="34" charset="0"/>
                <a:ea typeface="Gill Sans"/>
                <a:cs typeface="Gill Sans"/>
              </a:rPr>
              <a:t>4</a:t>
            </a:r>
            <a:r>
              <a:rPr lang="en-US" sz="1600" dirty="0">
                <a:effectLst/>
                <a:latin typeface="Gill Sans MT" panose="020B0502020104020203" pitchFamily="34" charset="0"/>
                <a:ea typeface="Gill Sans"/>
                <a:cs typeface="Gill Sans"/>
              </a:rPr>
              <a:t>National Public Health Laboratories</a:t>
            </a:r>
            <a:br>
              <a:rPr lang="en-US" sz="1600" dirty="0">
                <a:effectLst/>
                <a:latin typeface="Gill Sans MT" panose="020B0502020104020203" pitchFamily="34" charset="0"/>
                <a:ea typeface="Gill Sans"/>
                <a:cs typeface="Gill Sans"/>
              </a:rPr>
            </a:br>
            <a:r>
              <a:rPr lang="en-US" sz="1600" baseline="30000" dirty="0">
                <a:effectLst/>
                <a:latin typeface="Gill Sans MT" panose="020B0502020104020203" pitchFamily="34" charset="0"/>
                <a:ea typeface="Gill Sans"/>
                <a:cs typeface="Gill Sans"/>
              </a:rPr>
              <a:t>5</a:t>
            </a:r>
            <a:r>
              <a:rPr lang="en-US" sz="1600" dirty="0">
                <a:effectLst/>
                <a:latin typeface="Gill Sans MT" panose="020B0502020104020203" pitchFamily="34" charset="0"/>
                <a:ea typeface="Gill Sans"/>
                <a:cs typeface="Gill Sans"/>
              </a:rPr>
              <a:t>Division of Patients and Health Workers Safety, Ministry of Health Kenya</a:t>
            </a:r>
            <a:br>
              <a:rPr lang="en-US" sz="1200" dirty="0">
                <a:effectLst/>
                <a:latin typeface="Gill Sans MT" panose="020B0502020104020203" pitchFamily="34" charset="0"/>
                <a:ea typeface="Gill Sans"/>
                <a:cs typeface="Gill Sans"/>
              </a:rPr>
            </a:br>
            <a:endParaRPr lang="en-US" sz="2800" b="1" dirty="0"/>
          </a:p>
        </p:txBody>
      </p:sp>
      <p:sp>
        <p:nvSpPr>
          <p:cNvPr id="4" name="TextBox 3">
            <a:extLst>
              <a:ext uri="{FF2B5EF4-FFF2-40B4-BE49-F238E27FC236}">
                <a16:creationId xmlns:a16="http://schemas.microsoft.com/office/drawing/2014/main" id="{2660B642-12C7-496B-94DE-7430C7D2CD8B}"/>
              </a:ext>
            </a:extLst>
          </p:cNvPr>
          <p:cNvSpPr txBox="1"/>
          <p:nvPr/>
        </p:nvSpPr>
        <p:spPr>
          <a:xfrm>
            <a:off x="1952369" y="5922858"/>
            <a:ext cx="7006280" cy="523220"/>
          </a:xfrm>
          <a:prstGeom prst="rect">
            <a:avLst/>
          </a:prstGeom>
          <a:noFill/>
        </p:spPr>
        <p:txBody>
          <a:bodyPr wrap="square" rtlCol="0">
            <a:spAutoFit/>
          </a:bodyPr>
          <a:lstStyle/>
          <a:p>
            <a:r>
              <a:rPr lang="en-US" sz="2800" b="1" dirty="0">
                <a:latin typeface="Gill Sans MT" panose="020B0502020104020203" pitchFamily="34" charset="0"/>
              </a:rPr>
              <a:t>10</a:t>
            </a:r>
            <a:r>
              <a:rPr lang="en-US" sz="2800" b="1" baseline="30000" dirty="0">
                <a:latin typeface="Gill Sans MT" panose="020B0502020104020203" pitchFamily="34" charset="0"/>
              </a:rPr>
              <a:t>th</a:t>
            </a:r>
            <a:r>
              <a:rPr lang="en-US" sz="2800" b="1" dirty="0">
                <a:latin typeface="Gill Sans MT" panose="020B0502020104020203" pitchFamily="34" charset="0"/>
              </a:rPr>
              <a:t> IPNET Conference, May 9-12, 2023</a:t>
            </a:r>
          </a:p>
        </p:txBody>
      </p:sp>
    </p:spTree>
    <p:extLst>
      <p:ext uri="{BB962C8B-B14F-4D97-AF65-F5344CB8AC3E}">
        <p14:creationId xmlns:p14="http://schemas.microsoft.com/office/powerpoint/2010/main" val="19917317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E8E77-D043-4EE9-9FE2-2DF035ADAADB}"/>
              </a:ext>
            </a:extLst>
          </p:cNvPr>
          <p:cNvSpPr>
            <a:spLocks noGrp="1"/>
          </p:cNvSpPr>
          <p:nvPr>
            <p:ph type="title"/>
          </p:nvPr>
        </p:nvSpPr>
        <p:spPr>
          <a:xfrm>
            <a:off x="628650" y="943471"/>
            <a:ext cx="7886700" cy="763482"/>
          </a:xfrm>
        </p:spPr>
        <p:txBody>
          <a:bodyPr/>
          <a:lstStyle/>
          <a:p>
            <a:pPr algn="ctr"/>
            <a:r>
              <a:rPr lang="en-US" b="1" dirty="0"/>
              <a:t>Acknowledgement</a:t>
            </a:r>
          </a:p>
        </p:txBody>
      </p:sp>
      <p:sp>
        <p:nvSpPr>
          <p:cNvPr id="3" name="Content Placeholder 2">
            <a:extLst>
              <a:ext uri="{FF2B5EF4-FFF2-40B4-BE49-F238E27FC236}">
                <a16:creationId xmlns:a16="http://schemas.microsoft.com/office/drawing/2014/main" id="{B87B702D-03F3-4FDA-BEB8-8AB31DC34BFE}"/>
              </a:ext>
            </a:extLst>
          </p:cNvPr>
          <p:cNvSpPr>
            <a:spLocks noGrp="1"/>
          </p:cNvSpPr>
          <p:nvPr>
            <p:ph idx="1"/>
          </p:nvPr>
        </p:nvSpPr>
        <p:spPr>
          <a:xfrm>
            <a:off x="628650" y="1781098"/>
            <a:ext cx="7886700" cy="509285"/>
          </a:xfrm>
        </p:spPr>
        <p:txBody>
          <a:bodyPr>
            <a:normAutofit/>
          </a:bodyPr>
          <a:lstStyle/>
          <a:p>
            <a:r>
              <a:rPr lang="en-US" b="1" dirty="0"/>
              <a:t>NASIC, NPHL, DPHWS, DHI</a:t>
            </a:r>
          </a:p>
        </p:txBody>
      </p:sp>
      <p:pic>
        <p:nvPicPr>
          <p:cNvPr id="5" name="Picture 4">
            <a:extLst>
              <a:ext uri="{FF2B5EF4-FFF2-40B4-BE49-F238E27FC236}">
                <a16:creationId xmlns:a16="http://schemas.microsoft.com/office/drawing/2014/main" id="{8A4D6C9C-8691-4035-9940-ABF7B4BEF284}"/>
              </a:ext>
            </a:extLst>
          </p:cNvPr>
          <p:cNvPicPr>
            <a:picLocks noChangeAspect="1"/>
          </p:cNvPicPr>
          <p:nvPr/>
        </p:nvPicPr>
        <p:blipFill>
          <a:blip r:embed="rId2"/>
          <a:stretch>
            <a:fillRect/>
          </a:stretch>
        </p:blipFill>
        <p:spPr>
          <a:xfrm>
            <a:off x="2967037" y="2352675"/>
            <a:ext cx="3209925" cy="2152650"/>
          </a:xfrm>
          <a:prstGeom prst="rect">
            <a:avLst/>
          </a:prstGeom>
        </p:spPr>
      </p:pic>
      <p:pic>
        <p:nvPicPr>
          <p:cNvPr id="7" name="Picture 6" descr="Logo, company name&#10;&#10;Description automatically generated">
            <a:extLst>
              <a:ext uri="{FF2B5EF4-FFF2-40B4-BE49-F238E27FC236}">
                <a16:creationId xmlns:a16="http://schemas.microsoft.com/office/drawing/2014/main" id="{A510F55D-0862-47E4-867B-3BBFC48D28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7386" y="4592856"/>
            <a:ext cx="3987800" cy="1557627"/>
          </a:xfrm>
          <a:prstGeom prst="rect">
            <a:avLst/>
          </a:prstGeom>
        </p:spPr>
      </p:pic>
      <p:pic>
        <p:nvPicPr>
          <p:cNvPr id="6" name="Picture 5">
            <a:extLst>
              <a:ext uri="{FF2B5EF4-FFF2-40B4-BE49-F238E27FC236}">
                <a16:creationId xmlns:a16="http://schemas.microsoft.com/office/drawing/2014/main" id="{9D91856F-8D1A-E5E9-E2FF-F7CE853AAE89}"/>
              </a:ext>
            </a:extLst>
          </p:cNvPr>
          <p:cNvPicPr>
            <a:picLocks noChangeAspect="1"/>
          </p:cNvPicPr>
          <p:nvPr/>
        </p:nvPicPr>
        <p:blipFill>
          <a:blip r:embed="rId4"/>
          <a:stretch>
            <a:fillRect/>
          </a:stretch>
        </p:blipFill>
        <p:spPr>
          <a:xfrm>
            <a:off x="5141270" y="4777204"/>
            <a:ext cx="3460578" cy="1188929"/>
          </a:xfrm>
          <a:prstGeom prst="rect">
            <a:avLst/>
          </a:prstGeom>
        </p:spPr>
      </p:pic>
    </p:spTree>
    <p:extLst>
      <p:ext uri="{BB962C8B-B14F-4D97-AF65-F5344CB8AC3E}">
        <p14:creationId xmlns:p14="http://schemas.microsoft.com/office/powerpoint/2010/main" val="2191595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43DC566-D468-4245-B7FA-C90EB082B757}"/>
              </a:ext>
            </a:extLst>
          </p:cNvPr>
          <p:cNvSpPr>
            <a:spLocks noGrp="1"/>
          </p:cNvSpPr>
          <p:nvPr>
            <p:ph type="title"/>
          </p:nvPr>
        </p:nvSpPr>
        <p:spPr>
          <a:xfrm>
            <a:off x="628650" y="1036833"/>
            <a:ext cx="7886700" cy="763482"/>
          </a:xfrm>
        </p:spPr>
        <p:txBody>
          <a:bodyPr>
            <a:noAutofit/>
          </a:bodyPr>
          <a:lstStyle/>
          <a:p>
            <a:r>
              <a:rPr lang="en-US" altLang="en-US" sz="3200" b="1" dirty="0"/>
              <a:t>Disclaimer and Attribution of Support</a:t>
            </a:r>
            <a:endParaRPr lang="en-US" sz="3200" b="1" dirty="0"/>
          </a:p>
        </p:txBody>
      </p:sp>
      <p:sp>
        <p:nvSpPr>
          <p:cNvPr id="4" name="Content Placeholder 3">
            <a:extLst>
              <a:ext uri="{FF2B5EF4-FFF2-40B4-BE49-F238E27FC236}">
                <a16:creationId xmlns:a16="http://schemas.microsoft.com/office/drawing/2014/main" id="{27E41427-7952-4EBE-978E-FD70F3D7AFCD}"/>
              </a:ext>
            </a:extLst>
          </p:cNvPr>
          <p:cNvSpPr>
            <a:spLocks noGrp="1"/>
          </p:cNvSpPr>
          <p:nvPr>
            <p:ph idx="1"/>
          </p:nvPr>
        </p:nvSpPr>
        <p:spPr>
          <a:xfrm>
            <a:off x="641007" y="1812676"/>
            <a:ext cx="7886700" cy="4442897"/>
          </a:xfrm>
        </p:spPr>
        <p:txBody>
          <a:bodyPr>
            <a:normAutofit/>
          </a:bodyPr>
          <a:lstStyle/>
          <a:p>
            <a:pPr marL="172800" algn="just">
              <a:lnSpc>
                <a:spcPct val="107000"/>
              </a:lnSpc>
              <a:spcBef>
                <a:spcPts val="0"/>
              </a:spcBef>
              <a:spcAft>
                <a:spcPts val="800"/>
              </a:spcAft>
              <a:defRPr/>
            </a:pPr>
            <a:r>
              <a:rPr lang="en-US" sz="2400" dirty="0">
                <a:ea typeface="Calibri" panose="020F0502020204030204" pitchFamily="34" charset="0"/>
                <a:cs typeface="Arial" panose="020B0604020202020204" pitchFamily="34" charset="0"/>
              </a:rPr>
              <a:t>This work is produced with the support of the United States Agency for International Development (USAID), Global Health under the terms of the Infectious Disease Detection and Surveillance contract GS00Q14OADU119</a:t>
            </a:r>
          </a:p>
          <a:p>
            <a:pPr marL="0" algn="just">
              <a:lnSpc>
                <a:spcPct val="107000"/>
              </a:lnSpc>
              <a:spcBef>
                <a:spcPts val="0"/>
              </a:spcBef>
              <a:spcAft>
                <a:spcPts val="800"/>
              </a:spcAft>
              <a:defRPr/>
            </a:pPr>
            <a:endParaRPr lang="en-US" sz="2400" dirty="0">
              <a:ea typeface="Calibri" panose="020F0502020204030204" pitchFamily="34" charset="0"/>
              <a:cs typeface="Arial" panose="020B0604020202020204" pitchFamily="34" charset="0"/>
            </a:endParaRPr>
          </a:p>
          <a:p>
            <a:pPr marL="0" algn="just">
              <a:lnSpc>
                <a:spcPct val="107000"/>
              </a:lnSpc>
              <a:spcBef>
                <a:spcPts val="0"/>
              </a:spcBef>
              <a:spcAft>
                <a:spcPts val="800"/>
              </a:spcAft>
              <a:defRPr/>
            </a:pPr>
            <a:endParaRPr lang="en-US" sz="2400" dirty="0">
              <a:ea typeface="Calibri" panose="020F0502020204030204" pitchFamily="34" charset="0"/>
              <a:cs typeface="Arial" panose="020B0604020202020204" pitchFamily="34" charset="0"/>
            </a:endParaRPr>
          </a:p>
          <a:p>
            <a:pPr marL="172800" marR="0" lvl="0" indent="-171450" algn="just" defTabSz="6858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2400" b="0" u="none" strike="noStrike" kern="1200" cap="none" spc="0" normalizeH="0" baseline="0" noProof="0" dirty="0">
                <a:ln>
                  <a:noFill/>
                </a:ln>
                <a:solidFill>
                  <a:prstClr val="black"/>
                </a:solidFill>
                <a:effectLst/>
                <a:uLnTx/>
                <a:uFillTx/>
              </a:rPr>
              <a:t>The findings and conclusions in this presentation are those of the authors and do not necessarily represent the official position of the </a:t>
            </a:r>
            <a:r>
              <a:rPr kumimoji="0" lang="en-US" sz="2400" b="0" u="none" strike="noStrike" kern="1200" cap="none" spc="0" normalizeH="0" baseline="0" noProof="0" dirty="0">
                <a:ln>
                  <a:noFill/>
                </a:ln>
                <a:solidFill>
                  <a:prstClr val="black"/>
                </a:solidFill>
                <a:effectLst/>
                <a:uLnTx/>
                <a:uFillTx/>
                <a:ea typeface="Calibri" panose="020F0502020204030204" pitchFamily="34" charset="0"/>
                <a:cs typeface="Arial" panose="020B0604020202020204" pitchFamily="34" charset="0"/>
              </a:rPr>
              <a:t>USAID or the United States government</a:t>
            </a:r>
          </a:p>
          <a:p>
            <a:pPr algn="just"/>
            <a:endParaRPr lang="en-US" sz="2400" dirty="0"/>
          </a:p>
        </p:txBody>
      </p:sp>
    </p:spTree>
    <p:extLst>
      <p:ext uri="{BB962C8B-B14F-4D97-AF65-F5344CB8AC3E}">
        <p14:creationId xmlns:p14="http://schemas.microsoft.com/office/powerpoint/2010/main" val="4259310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C909F-A434-4681-B968-18D63226EBC2}"/>
              </a:ext>
            </a:extLst>
          </p:cNvPr>
          <p:cNvSpPr>
            <a:spLocks noGrp="1"/>
          </p:cNvSpPr>
          <p:nvPr>
            <p:ph type="title"/>
          </p:nvPr>
        </p:nvSpPr>
        <p:spPr>
          <a:xfrm>
            <a:off x="306858" y="1121954"/>
            <a:ext cx="7667452" cy="616660"/>
          </a:xfrm>
        </p:spPr>
        <p:txBody>
          <a:bodyPr>
            <a:noAutofit/>
          </a:bodyPr>
          <a:lstStyle/>
          <a:p>
            <a:r>
              <a:rPr lang="en-US" sz="3600" b="1" dirty="0"/>
              <a:t>IDDS Project</a:t>
            </a:r>
          </a:p>
        </p:txBody>
      </p:sp>
      <p:pic>
        <p:nvPicPr>
          <p:cNvPr id="5" name="Content Placeholder 4">
            <a:extLst>
              <a:ext uri="{FF2B5EF4-FFF2-40B4-BE49-F238E27FC236}">
                <a16:creationId xmlns:a16="http://schemas.microsoft.com/office/drawing/2014/main" id="{0A983EB1-4C37-4B56-B7C9-0D6B76D91AD8}"/>
              </a:ext>
            </a:extLst>
          </p:cNvPr>
          <p:cNvPicPr>
            <a:picLocks noGrp="1" noChangeAspect="1"/>
          </p:cNvPicPr>
          <p:nvPr>
            <p:ph idx="1"/>
          </p:nvPr>
        </p:nvPicPr>
        <p:blipFill>
          <a:blip r:embed="rId2"/>
          <a:stretch>
            <a:fillRect/>
          </a:stretch>
        </p:blipFill>
        <p:spPr>
          <a:xfrm>
            <a:off x="4223226" y="3880833"/>
            <a:ext cx="4856017" cy="2225614"/>
          </a:xfrm>
          <a:prstGeom prst="rect">
            <a:avLst/>
          </a:prstGeom>
          <a:solidFill>
            <a:schemeClr val="accent1">
              <a:lumMod val="60000"/>
              <a:lumOff val="40000"/>
            </a:schemeClr>
          </a:solidFill>
        </p:spPr>
      </p:pic>
      <p:pic>
        <p:nvPicPr>
          <p:cNvPr id="6" name="Picture 5">
            <a:extLst>
              <a:ext uri="{FF2B5EF4-FFF2-40B4-BE49-F238E27FC236}">
                <a16:creationId xmlns:a16="http://schemas.microsoft.com/office/drawing/2014/main" id="{FA6C1136-3966-4377-9E67-331DCB8E598F}"/>
              </a:ext>
            </a:extLst>
          </p:cNvPr>
          <p:cNvPicPr>
            <a:picLocks noChangeAspect="1"/>
          </p:cNvPicPr>
          <p:nvPr/>
        </p:nvPicPr>
        <p:blipFill>
          <a:blip r:embed="rId3"/>
          <a:stretch>
            <a:fillRect/>
          </a:stretch>
        </p:blipFill>
        <p:spPr>
          <a:xfrm>
            <a:off x="4235584" y="1492512"/>
            <a:ext cx="4856017" cy="2314182"/>
          </a:xfrm>
          <a:prstGeom prst="rect">
            <a:avLst/>
          </a:prstGeom>
          <a:solidFill>
            <a:schemeClr val="accent1">
              <a:lumMod val="60000"/>
              <a:lumOff val="40000"/>
            </a:schemeClr>
          </a:solidFill>
        </p:spPr>
      </p:pic>
      <p:sp>
        <p:nvSpPr>
          <p:cNvPr id="7" name="Content Placeholder 2">
            <a:extLst>
              <a:ext uri="{FF2B5EF4-FFF2-40B4-BE49-F238E27FC236}">
                <a16:creationId xmlns:a16="http://schemas.microsoft.com/office/drawing/2014/main" id="{4625ABFB-1EDC-4D09-BB63-364E58C49445}"/>
              </a:ext>
            </a:extLst>
          </p:cNvPr>
          <p:cNvSpPr txBox="1">
            <a:spLocks/>
          </p:cNvSpPr>
          <p:nvPr/>
        </p:nvSpPr>
        <p:spPr>
          <a:xfrm>
            <a:off x="0" y="1902208"/>
            <a:ext cx="4457818" cy="4533986"/>
          </a:xfrm>
          <a:prstGeom prst="rect">
            <a:avLst/>
          </a:prstGeom>
        </p:spPr>
        <p:txBody>
          <a:bodyPr vert="horz" lIns="91440" tIns="45720" rIns="91440" bIns="45720" rtlCol="0">
            <a:normAutofit fontScale="92500" lnSpcReduction="10000"/>
          </a:bodyPr>
          <a:lstStyle>
            <a:lvl1pPr marL="171450" indent="-171450" algn="l" defTabSz="685800" rtl="0" eaLnBrk="1" latinLnBrk="0" hangingPunct="1">
              <a:lnSpc>
                <a:spcPct val="90000"/>
              </a:lnSpc>
              <a:spcBef>
                <a:spcPts val="750"/>
              </a:spcBef>
              <a:buFont typeface="Arial" panose="020B0604020202020204" pitchFamily="34" charset="0"/>
              <a:buChar char="•"/>
              <a:defRPr sz="2800" kern="1200">
                <a:solidFill>
                  <a:schemeClr val="tx1"/>
                </a:solidFill>
                <a:latin typeface="Gill Sans MT" panose="020B0502020104020203"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tx1"/>
                </a:solidFill>
                <a:latin typeface="Gill Sans MT" panose="020B0502020104020203"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800" kern="1200">
                <a:solidFill>
                  <a:schemeClr val="tx1"/>
                </a:solidFill>
                <a:latin typeface="Gill Sans MT" panose="020B0502020104020203"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800" kern="1200">
                <a:solidFill>
                  <a:schemeClr val="tx1"/>
                </a:solidFill>
                <a:latin typeface="Gill Sans MT" panose="020B0502020104020203"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800" kern="1200">
                <a:solidFill>
                  <a:schemeClr val="tx1"/>
                </a:solidFill>
                <a:latin typeface="Gill Sans MT" panose="020B0502020104020203"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2600" dirty="0"/>
              <a:t>USAID funded five-year Project under GHSA</a:t>
            </a:r>
          </a:p>
          <a:p>
            <a:pPr lvl="1"/>
            <a:r>
              <a:rPr lang="en-US" sz="2600" dirty="0"/>
              <a:t>Detection of diseases of public health</a:t>
            </a:r>
          </a:p>
          <a:p>
            <a:pPr lvl="1"/>
            <a:r>
              <a:rPr lang="en-US" sz="2600" dirty="0"/>
              <a:t>Improve the quality of real-time surveillance systems</a:t>
            </a:r>
          </a:p>
          <a:p>
            <a:pPr lvl="1"/>
            <a:r>
              <a:rPr lang="en-US" sz="2600" dirty="0"/>
              <a:t>Innovative solutions to strengthen diagnostic networks</a:t>
            </a:r>
          </a:p>
          <a:p>
            <a:endParaRPr lang="en-US" sz="2600" dirty="0"/>
          </a:p>
          <a:p>
            <a:endParaRPr lang="en-US" sz="2600" dirty="0"/>
          </a:p>
          <a:p>
            <a:r>
              <a:rPr lang="en-US" sz="2600" b="1" dirty="0"/>
              <a:t>Kenya: </a:t>
            </a:r>
            <a:r>
              <a:rPr lang="en-US" sz="2600" dirty="0"/>
              <a:t>Bungoma, Kilifi, Murang’a, Nyeri and Trans-</a:t>
            </a:r>
            <a:r>
              <a:rPr lang="en-US" sz="2600" dirty="0" err="1"/>
              <a:t>Nzoia</a:t>
            </a:r>
            <a:r>
              <a:rPr lang="en-US" sz="2600" dirty="0"/>
              <a:t> </a:t>
            </a:r>
          </a:p>
          <a:p>
            <a:endParaRPr lang="en-US" sz="2400" dirty="0"/>
          </a:p>
        </p:txBody>
      </p:sp>
      <p:sp>
        <p:nvSpPr>
          <p:cNvPr id="10" name="TextBox 9">
            <a:extLst>
              <a:ext uri="{FF2B5EF4-FFF2-40B4-BE49-F238E27FC236}">
                <a16:creationId xmlns:a16="http://schemas.microsoft.com/office/drawing/2014/main" id="{9BBFFD5A-00E1-4EDD-B9B5-96294FA12C69}"/>
              </a:ext>
            </a:extLst>
          </p:cNvPr>
          <p:cNvSpPr txBox="1"/>
          <p:nvPr/>
        </p:nvSpPr>
        <p:spPr>
          <a:xfrm>
            <a:off x="5342843" y="6106941"/>
            <a:ext cx="3356657" cy="276999"/>
          </a:xfrm>
          <a:prstGeom prst="rect">
            <a:avLst/>
          </a:prstGeom>
          <a:noFill/>
        </p:spPr>
        <p:txBody>
          <a:bodyPr wrap="square" rtlCol="0">
            <a:spAutoFit/>
          </a:bodyPr>
          <a:lstStyle/>
          <a:p>
            <a:r>
              <a:rPr lang="en-US" sz="1200" b="1" i="1" dirty="0">
                <a:latin typeface="Gill Sans MT" panose="020B0502020104020203" pitchFamily="34" charset="0"/>
              </a:rPr>
              <a:t>IDDS project countries and areas of focus</a:t>
            </a:r>
          </a:p>
        </p:txBody>
      </p:sp>
    </p:spTree>
    <p:extLst>
      <p:ext uri="{BB962C8B-B14F-4D97-AF65-F5344CB8AC3E}">
        <p14:creationId xmlns:p14="http://schemas.microsoft.com/office/powerpoint/2010/main" val="4288692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85089-011E-4389-BD25-25FA984607A9}"/>
              </a:ext>
            </a:extLst>
          </p:cNvPr>
          <p:cNvSpPr>
            <a:spLocks noGrp="1"/>
          </p:cNvSpPr>
          <p:nvPr>
            <p:ph type="title"/>
          </p:nvPr>
        </p:nvSpPr>
        <p:spPr>
          <a:xfrm>
            <a:off x="628650" y="915225"/>
            <a:ext cx="7886700" cy="716147"/>
          </a:xfrm>
        </p:spPr>
        <p:txBody>
          <a:bodyPr/>
          <a:lstStyle/>
          <a:p>
            <a:pPr algn="ctr"/>
            <a:r>
              <a:rPr lang="en-US" b="1" dirty="0"/>
              <a:t>Background</a:t>
            </a:r>
          </a:p>
        </p:txBody>
      </p:sp>
      <p:sp>
        <p:nvSpPr>
          <p:cNvPr id="3" name="Content Placeholder 2">
            <a:extLst>
              <a:ext uri="{FF2B5EF4-FFF2-40B4-BE49-F238E27FC236}">
                <a16:creationId xmlns:a16="http://schemas.microsoft.com/office/drawing/2014/main" id="{66824EDF-35BA-4AFC-BB6A-7A4393124168}"/>
              </a:ext>
            </a:extLst>
          </p:cNvPr>
          <p:cNvSpPr>
            <a:spLocks noGrp="1"/>
          </p:cNvSpPr>
          <p:nvPr>
            <p:ph idx="1"/>
          </p:nvPr>
        </p:nvSpPr>
        <p:spPr>
          <a:xfrm>
            <a:off x="163312" y="1538172"/>
            <a:ext cx="8745909" cy="4945998"/>
          </a:xfrm>
        </p:spPr>
        <p:txBody>
          <a:bodyPr>
            <a:noAutofit/>
          </a:bodyPr>
          <a:lstStyle/>
          <a:p>
            <a:pPr algn="just"/>
            <a:r>
              <a:rPr lang="en-US" sz="2400" dirty="0"/>
              <a:t>A recognized global public health threat</a:t>
            </a:r>
          </a:p>
          <a:p>
            <a:pPr algn="just"/>
            <a:r>
              <a:rPr lang="en-US" sz="2400" dirty="0">
                <a:effectLst/>
                <a:latin typeface="Gill Sans MT" panose="020B0502020104020203" pitchFamily="34" charset="0"/>
                <a:ea typeface="Calibri" panose="020F0502020204030204" pitchFamily="34" charset="0"/>
                <a:cs typeface="Times New Roman" panose="02020603050405020304" pitchFamily="18" charset="0"/>
              </a:rPr>
              <a:t>The effect of AMR is projected to be harsher in developing countries. </a:t>
            </a:r>
          </a:p>
          <a:p>
            <a:pPr algn="just"/>
            <a:r>
              <a:rPr lang="en-US" sz="2400" dirty="0">
                <a:effectLst/>
                <a:latin typeface="Gill Sans MT" panose="020B0502020104020203" pitchFamily="34" charset="0"/>
                <a:ea typeface="Gill Sans"/>
                <a:cs typeface="Gill Sans"/>
              </a:rPr>
              <a:t>Kenya has laid policies and firm actions to contain emergence and spread of AMR among them AMR surveillance and monitoring, and public awareness and education. </a:t>
            </a:r>
          </a:p>
          <a:p>
            <a:pPr algn="just"/>
            <a:r>
              <a:rPr lang="en-US" sz="2400" dirty="0">
                <a:effectLst/>
                <a:latin typeface="Gill Sans MT" panose="020B0502020104020203" pitchFamily="34" charset="0"/>
                <a:ea typeface="Calibri" panose="020F0502020204030204" pitchFamily="34" charset="0"/>
                <a:cs typeface="Times New Roman" panose="02020603050405020304" pitchFamily="18" charset="0"/>
              </a:rPr>
              <a:t>In-service healthcare workers capacity building identified a priority both in the NAP and National AMR surveillance strategies</a:t>
            </a:r>
          </a:p>
          <a:p>
            <a:pPr algn="just"/>
            <a:r>
              <a:rPr lang="en-US" sz="2400" dirty="0">
                <a:effectLst/>
                <a:latin typeface="Gill Sans MT" panose="020B0502020104020203" pitchFamily="34" charset="0"/>
                <a:ea typeface="Gill Sans"/>
                <a:cs typeface="Gill Sans"/>
              </a:rPr>
              <a:t>USAID projects, Infectious Disease and Surveillance (IDDS) and Health IT collaborated with the National Antimicrobial Stewardship Interagency Committee (NASIC) to have the national AMR surveillance training course, earlier developed, hosted on the Ministry of Health Virtual Academy (MOH VA).</a:t>
            </a:r>
            <a:endParaRPr lang="en-US" sz="2400" dirty="0">
              <a:effectLst/>
              <a:latin typeface="Gill Sans MT" panose="020B0502020104020203" pitchFamily="34" charset="0"/>
              <a:ea typeface="Calibri" panose="020F0502020204030204" pitchFamily="34" charset="0"/>
              <a:cs typeface="Times New Roman" panose="02020603050405020304" pitchFamily="18" charset="0"/>
            </a:endParaRPr>
          </a:p>
          <a:p>
            <a:pPr algn="just"/>
            <a:endParaRPr lang="en-US" sz="2400" dirty="0">
              <a:effectLst/>
              <a:latin typeface="Gill Sans MT" panose="020B0502020104020203" pitchFamily="34" charset="0"/>
              <a:ea typeface="Calibri" panose="020F0502020204030204" pitchFamily="34" charset="0"/>
              <a:cs typeface="Times New Roman" panose="02020603050405020304" pitchFamily="18" charset="0"/>
            </a:endParaRPr>
          </a:p>
          <a:p>
            <a:r>
              <a:rPr lang="en-US" sz="2400" dirty="0">
                <a:effectLst/>
                <a:latin typeface="Gill Sans MT" panose="020B0502020104020203" pitchFamily="34" charset="0"/>
                <a:ea typeface="Calibri" panose="020F0502020204030204" pitchFamily="34" charset="0"/>
                <a:cs typeface="Times New Roman" panose="02020603050405020304" pitchFamily="18" charset="0"/>
              </a:rPr>
              <a:t> </a:t>
            </a:r>
            <a:endParaRPr lang="en-US" sz="2400" dirty="0"/>
          </a:p>
        </p:txBody>
      </p:sp>
    </p:spTree>
    <p:extLst>
      <p:ext uri="{BB962C8B-B14F-4D97-AF65-F5344CB8AC3E}">
        <p14:creationId xmlns:p14="http://schemas.microsoft.com/office/powerpoint/2010/main" val="632255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BF63E-4039-E6AF-A46B-6CD7F9522222}"/>
              </a:ext>
            </a:extLst>
          </p:cNvPr>
          <p:cNvSpPr>
            <a:spLocks noGrp="1"/>
          </p:cNvSpPr>
          <p:nvPr>
            <p:ph type="title"/>
          </p:nvPr>
        </p:nvSpPr>
        <p:spPr>
          <a:xfrm>
            <a:off x="628650" y="566626"/>
            <a:ext cx="7886700" cy="763482"/>
          </a:xfrm>
        </p:spPr>
        <p:txBody>
          <a:bodyPr/>
          <a:lstStyle/>
          <a:p>
            <a:pPr algn="ctr"/>
            <a:r>
              <a:rPr lang="en-US" b="1" dirty="0"/>
              <a:t>Background</a:t>
            </a:r>
          </a:p>
        </p:txBody>
      </p:sp>
      <p:sp>
        <p:nvSpPr>
          <p:cNvPr id="3" name="Content Placeholder 2">
            <a:extLst>
              <a:ext uri="{FF2B5EF4-FFF2-40B4-BE49-F238E27FC236}">
                <a16:creationId xmlns:a16="http://schemas.microsoft.com/office/drawing/2014/main" id="{B62A4FCF-1ED5-A2B3-69A0-C0B521A2F04E}"/>
              </a:ext>
            </a:extLst>
          </p:cNvPr>
          <p:cNvSpPr>
            <a:spLocks noGrp="1"/>
          </p:cNvSpPr>
          <p:nvPr>
            <p:ph idx="1"/>
          </p:nvPr>
        </p:nvSpPr>
        <p:spPr>
          <a:xfrm>
            <a:off x="336550" y="6070107"/>
            <a:ext cx="7886700" cy="763482"/>
          </a:xfrm>
        </p:spPr>
        <p:txBody>
          <a:bodyPr/>
          <a:lstStyle/>
          <a:p>
            <a:r>
              <a:rPr lang="en-US" dirty="0"/>
              <a:t>https://elearning.health.go.ke/</a:t>
            </a:r>
          </a:p>
        </p:txBody>
      </p:sp>
      <p:pic>
        <p:nvPicPr>
          <p:cNvPr id="7" name="Picture 6">
            <a:extLst>
              <a:ext uri="{FF2B5EF4-FFF2-40B4-BE49-F238E27FC236}">
                <a16:creationId xmlns:a16="http://schemas.microsoft.com/office/drawing/2014/main" id="{224FBC3B-7F9D-18AC-9465-8AE98A912BD0}"/>
              </a:ext>
            </a:extLst>
          </p:cNvPr>
          <p:cNvPicPr>
            <a:picLocks noChangeAspect="1"/>
          </p:cNvPicPr>
          <p:nvPr/>
        </p:nvPicPr>
        <p:blipFill>
          <a:blip r:embed="rId2"/>
          <a:stretch>
            <a:fillRect/>
          </a:stretch>
        </p:blipFill>
        <p:spPr>
          <a:xfrm>
            <a:off x="152185" y="1330108"/>
            <a:ext cx="5156630" cy="4775282"/>
          </a:xfrm>
          <a:prstGeom prst="rect">
            <a:avLst/>
          </a:prstGeom>
        </p:spPr>
      </p:pic>
      <p:pic>
        <p:nvPicPr>
          <p:cNvPr id="9" name="Picture 8">
            <a:extLst>
              <a:ext uri="{FF2B5EF4-FFF2-40B4-BE49-F238E27FC236}">
                <a16:creationId xmlns:a16="http://schemas.microsoft.com/office/drawing/2014/main" id="{314F0F9C-BE5C-FE73-BF31-3B97EA0F145A}"/>
              </a:ext>
            </a:extLst>
          </p:cNvPr>
          <p:cNvPicPr>
            <a:picLocks noChangeAspect="1"/>
          </p:cNvPicPr>
          <p:nvPr/>
        </p:nvPicPr>
        <p:blipFill>
          <a:blip r:embed="rId3"/>
          <a:stretch>
            <a:fillRect/>
          </a:stretch>
        </p:blipFill>
        <p:spPr>
          <a:xfrm>
            <a:off x="5308815" y="1398186"/>
            <a:ext cx="3721100" cy="4502243"/>
          </a:xfrm>
          <a:prstGeom prst="rect">
            <a:avLst/>
          </a:prstGeom>
        </p:spPr>
      </p:pic>
    </p:spTree>
    <p:extLst>
      <p:ext uri="{BB962C8B-B14F-4D97-AF65-F5344CB8AC3E}">
        <p14:creationId xmlns:p14="http://schemas.microsoft.com/office/powerpoint/2010/main" val="3303191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8B71D-C52A-4D27-84A2-1BAA900BE846}"/>
              </a:ext>
            </a:extLst>
          </p:cNvPr>
          <p:cNvSpPr>
            <a:spLocks noGrp="1"/>
          </p:cNvSpPr>
          <p:nvPr>
            <p:ph type="title"/>
          </p:nvPr>
        </p:nvSpPr>
        <p:spPr>
          <a:xfrm>
            <a:off x="628650" y="774687"/>
            <a:ext cx="7886700" cy="763482"/>
          </a:xfrm>
        </p:spPr>
        <p:txBody>
          <a:bodyPr anchor="ctr">
            <a:normAutofit/>
          </a:bodyPr>
          <a:lstStyle/>
          <a:p>
            <a:pPr algn="ctr"/>
            <a:r>
              <a:rPr lang="en-US" b="1" dirty="0"/>
              <a:t>Methods</a:t>
            </a:r>
          </a:p>
        </p:txBody>
      </p:sp>
      <p:graphicFrame>
        <p:nvGraphicFramePr>
          <p:cNvPr id="11" name="Content Placeholder 2">
            <a:extLst>
              <a:ext uri="{FF2B5EF4-FFF2-40B4-BE49-F238E27FC236}">
                <a16:creationId xmlns:a16="http://schemas.microsoft.com/office/drawing/2014/main" id="{95D5C10B-7E22-F51C-B807-D3C5E5DBACDE}"/>
              </a:ext>
            </a:extLst>
          </p:cNvPr>
          <p:cNvGraphicFramePr>
            <a:graphicFrameLocks noGrp="1"/>
          </p:cNvGraphicFramePr>
          <p:nvPr>
            <p:ph idx="1"/>
            <p:extLst>
              <p:ext uri="{D42A27DB-BD31-4B8C-83A1-F6EECF244321}">
                <p14:modId xmlns:p14="http://schemas.microsoft.com/office/powerpoint/2010/main" val="862024588"/>
              </p:ext>
            </p:extLst>
          </p:nvPr>
        </p:nvGraphicFramePr>
        <p:xfrm>
          <a:off x="628650" y="1538170"/>
          <a:ext cx="8280572" cy="47390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42828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F7F5BE72-7601-4E1C-903B-80D323B1F7D8}"/>
              </a:ext>
            </a:extLst>
          </p:cNvPr>
          <p:cNvSpPr>
            <a:spLocks noGrp="1" noChangeArrowheads="1"/>
          </p:cNvSpPr>
          <p:nvPr>
            <p:ph type="title"/>
          </p:nvPr>
        </p:nvSpPr>
        <p:spPr>
          <a:xfrm>
            <a:off x="628650" y="808491"/>
            <a:ext cx="7886700" cy="597693"/>
          </a:xfrm>
        </p:spPr>
        <p:txBody>
          <a:bodyPr anchor="ctr">
            <a:normAutofit fontScale="90000"/>
          </a:bodyPr>
          <a:lstStyle/>
          <a:p>
            <a:pPr algn="ctr"/>
            <a:r>
              <a:rPr lang="en-US" altLang="en-US" b="1" dirty="0"/>
              <a:t>Results</a:t>
            </a:r>
            <a:endParaRPr lang="tr-TR" altLang="en-US" b="1" dirty="0"/>
          </a:p>
        </p:txBody>
      </p:sp>
      <p:sp>
        <p:nvSpPr>
          <p:cNvPr id="6" name="Content Placeholder 5">
            <a:extLst>
              <a:ext uri="{FF2B5EF4-FFF2-40B4-BE49-F238E27FC236}">
                <a16:creationId xmlns:a16="http://schemas.microsoft.com/office/drawing/2014/main" id="{48D6AA2B-4119-D957-4FFC-961CD9482AFD}"/>
              </a:ext>
            </a:extLst>
          </p:cNvPr>
          <p:cNvSpPr>
            <a:spLocks noGrp="1"/>
          </p:cNvSpPr>
          <p:nvPr>
            <p:ph sz="half" idx="2"/>
          </p:nvPr>
        </p:nvSpPr>
        <p:spPr>
          <a:xfrm>
            <a:off x="389238" y="1407418"/>
            <a:ext cx="8431906" cy="4709176"/>
          </a:xfrm>
        </p:spPr>
        <p:txBody>
          <a:bodyPr/>
          <a:lstStyle/>
          <a:p>
            <a:r>
              <a:rPr lang="en-US" sz="1800" dirty="0">
                <a:effectLst/>
                <a:latin typeface="Gill Sans MT" panose="020B0502020104020203" pitchFamily="34" charset="0"/>
                <a:ea typeface="Gill Sans"/>
                <a:cs typeface="Gill Sans"/>
              </a:rPr>
              <a:t>A total of 12 course modules were digitized and hosted on the MOH virtual academy, organized into three tracks: laboratory, health professionals and veterinary. </a:t>
            </a:r>
          </a:p>
          <a:p>
            <a:r>
              <a:rPr lang="en-US" sz="1800" dirty="0">
                <a:effectLst/>
                <a:latin typeface="Gill Sans MT" panose="020B0502020104020203" pitchFamily="34" charset="0"/>
                <a:ea typeface="Gill Sans"/>
                <a:cs typeface="Gill Sans"/>
              </a:rPr>
              <a:t>The course has been accessed by 1276 (458 female) learners as of December 13, 2022, with a completion rate of 29.3%.</a:t>
            </a:r>
            <a:endParaRPr lang="en-US" dirty="0"/>
          </a:p>
        </p:txBody>
      </p:sp>
      <mc:AlternateContent xmlns:mc="http://schemas.openxmlformats.org/markup-compatibility/2006" xmlns:cx4="http://schemas.microsoft.com/office/drawing/2016/5/10/chartex">
        <mc:Choice Requires="cx4">
          <p:graphicFrame>
            <p:nvGraphicFramePr>
              <p:cNvPr id="7" name="Chart 6">
                <a:extLst>
                  <a:ext uri="{FF2B5EF4-FFF2-40B4-BE49-F238E27FC236}">
                    <a16:creationId xmlns:a16="http://schemas.microsoft.com/office/drawing/2014/main" id="{AC2DDFC7-139F-0D8E-DE58-7E1738E3AB81}"/>
                  </a:ext>
                </a:extLst>
              </p:cNvPr>
              <p:cNvGraphicFramePr/>
              <p:nvPr>
                <p:extLst>
                  <p:ext uri="{D42A27DB-BD31-4B8C-83A1-F6EECF244321}">
                    <p14:modId xmlns:p14="http://schemas.microsoft.com/office/powerpoint/2010/main" val="708344365"/>
                  </p:ext>
                </p:extLst>
              </p:nvPr>
            </p:nvGraphicFramePr>
            <p:xfrm>
              <a:off x="5397500" y="2842624"/>
              <a:ext cx="3518572" cy="3583576"/>
            </p:xfrm>
            <a:graphic>
              <a:graphicData uri="http://schemas.microsoft.com/office/drawing/2014/chartex">
                <cx:chart xmlns:cx="http://schemas.microsoft.com/office/drawing/2014/chartex" xmlns:r="http://schemas.openxmlformats.org/officeDocument/2006/relationships" r:id="rId3"/>
              </a:graphicData>
            </a:graphic>
          </p:graphicFrame>
        </mc:Choice>
        <mc:Fallback xmlns="">
          <p:pic>
            <p:nvPicPr>
              <p:cNvPr id="7" name="Chart 6">
                <a:extLst>
                  <a:ext uri="{FF2B5EF4-FFF2-40B4-BE49-F238E27FC236}">
                    <a16:creationId xmlns:a16="http://schemas.microsoft.com/office/drawing/2014/main" id="{AC2DDFC7-139F-0D8E-DE58-7E1738E3AB81}"/>
                  </a:ext>
                </a:extLst>
              </p:cNvPr>
              <p:cNvPicPr>
                <a:picLocks noGrp="1" noRot="1" noChangeAspect="1" noMove="1" noResize="1" noEditPoints="1" noAdjustHandles="1" noChangeArrowheads="1" noChangeShapeType="1"/>
              </p:cNvPicPr>
              <p:nvPr/>
            </p:nvPicPr>
            <p:blipFill>
              <a:blip r:embed="rId4"/>
              <a:stretch>
                <a:fillRect/>
              </a:stretch>
            </p:blipFill>
            <p:spPr>
              <a:xfrm>
                <a:off x="5397500" y="2842624"/>
                <a:ext cx="3518572" cy="3583576"/>
              </a:xfrm>
              <a:prstGeom prst="rect">
                <a:avLst/>
              </a:prstGeom>
            </p:spPr>
          </p:pic>
        </mc:Fallback>
      </mc:AlternateContent>
      <p:graphicFrame>
        <p:nvGraphicFramePr>
          <p:cNvPr id="11" name="Content Placeholder 10">
            <a:extLst>
              <a:ext uri="{FF2B5EF4-FFF2-40B4-BE49-F238E27FC236}">
                <a16:creationId xmlns:a16="http://schemas.microsoft.com/office/drawing/2014/main" id="{39073B06-D1C7-1507-FD9C-ADEE0C5AEFF8}"/>
              </a:ext>
            </a:extLst>
          </p:cNvPr>
          <p:cNvGraphicFramePr>
            <a:graphicFrameLocks noGrp="1"/>
          </p:cNvGraphicFramePr>
          <p:nvPr>
            <p:ph sz="half" idx="1"/>
            <p:extLst>
              <p:ext uri="{D42A27DB-BD31-4B8C-83A1-F6EECF244321}">
                <p14:modId xmlns:p14="http://schemas.microsoft.com/office/powerpoint/2010/main" val="2450471190"/>
              </p:ext>
            </p:extLst>
          </p:nvPr>
        </p:nvGraphicFramePr>
        <p:xfrm>
          <a:off x="255588" y="2628900"/>
          <a:ext cx="5141912" cy="3963988"/>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524238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F7F5BE72-7601-4E1C-903B-80D323B1F7D8}"/>
              </a:ext>
            </a:extLst>
          </p:cNvPr>
          <p:cNvSpPr>
            <a:spLocks noGrp="1" noChangeArrowheads="1"/>
          </p:cNvSpPr>
          <p:nvPr>
            <p:ph type="title"/>
          </p:nvPr>
        </p:nvSpPr>
        <p:spPr>
          <a:xfrm>
            <a:off x="628650" y="883866"/>
            <a:ext cx="7886700" cy="597693"/>
          </a:xfrm>
        </p:spPr>
        <p:txBody>
          <a:bodyPr anchor="ctr">
            <a:normAutofit fontScale="90000"/>
          </a:bodyPr>
          <a:lstStyle/>
          <a:p>
            <a:pPr algn="ctr"/>
            <a:r>
              <a:rPr lang="en-US" altLang="en-US" b="1" dirty="0"/>
              <a:t>Results</a:t>
            </a:r>
            <a:endParaRPr lang="tr-TR" altLang="en-US" b="1" dirty="0"/>
          </a:p>
        </p:txBody>
      </p:sp>
      <p:sp>
        <p:nvSpPr>
          <p:cNvPr id="5" name="TextBox 4">
            <a:extLst>
              <a:ext uri="{FF2B5EF4-FFF2-40B4-BE49-F238E27FC236}">
                <a16:creationId xmlns:a16="http://schemas.microsoft.com/office/drawing/2014/main" id="{8CCCA360-E5FB-4AA9-A125-C57F4233B150}"/>
              </a:ext>
            </a:extLst>
          </p:cNvPr>
          <p:cNvSpPr txBox="1"/>
          <p:nvPr/>
        </p:nvSpPr>
        <p:spPr>
          <a:xfrm>
            <a:off x="940143" y="6397028"/>
            <a:ext cx="3989651" cy="307777"/>
          </a:xfrm>
          <a:prstGeom prst="rect">
            <a:avLst/>
          </a:prstGeom>
          <a:noFill/>
        </p:spPr>
        <p:txBody>
          <a:bodyPr wrap="square" rtlCol="0">
            <a:spAutoFit/>
          </a:bodyPr>
          <a:lstStyle/>
          <a:p>
            <a:r>
              <a:rPr lang="en-US" sz="1400" b="1" i="1" dirty="0">
                <a:latin typeface="Gill Sans MT" panose="020B0502020104020203" pitchFamily="34" charset="0"/>
              </a:rPr>
              <a:t>Course enrolments after distribution of e-flier</a:t>
            </a:r>
          </a:p>
        </p:txBody>
      </p:sp>
      <p:sp>
        <p:nvSpPr>
          <p:cNvPr id="6" name="Content Placeholder 5">
            <a:extLst>
              <a:ext uri="{FF2B5EF4-FFF2-40B4-BE49-F238E27FC236}">
                <a16:creationId xmlns:a16="http://schemas.microsoft.com/office/drawing/2014/main" id="{48D6AA2B-4119-D957-4FFC-961CD9482AFD}"/>
              </a:ext>
            </a:extLst>
          </p:cNvPr>
          <p:cNvSpPr>
            <a:spLocks noGrp="1"/>
          </p:cNvSpPr>
          <p:nvPr>
            <p:ph sz="half" idx="2"/>
          </p:nvPr>
        </p:nvSpPr>
        <p:spPr>
          <a:xfrm>
            <a:off x="284205" y="1435222"/>
            <a:ext cx="8575589" cy="1947441"/>
          </a:xfrm>
        </p:spPr>
        <p:txBody>
          <a:bodyPr>
            <a:normAutofit/>
          </a:bodyPr>
          <a:lstStyle/>
          <a:p>
            <a:pPr algn="just"/>
            <a:r>
              <a:rPr lang="en-US" sz="2400" dirty="0">
                <a:effectLst/>
                <a:latin typeface="Gill Sans MT" panose="020B0502020104020203" pitchFamily="34" charset="0"/>
                <a:ea typeface="Gill Sans"/>
                <a:cs typeface="Gill Sans"/>
              </a:rPr>
              <a:t>Development and distribution of a course flier increased enrollment by 38% between June and December 2022. </a:t>
            </a:r>
          </a:p>
          <a:p>
            <a:pPr algn="just"/>
            <a:r>
              <a:rPr lang="en-US" sz="2400" dirty="0">
                <a:effectLst/>
                <a:latin typeface="Gill Sans MT" panose="020B0502020104020203" pitchFamily="34" charset="0"/>
                <a:ea typeface="Gill Sans"/>
                <a:cs typeface="Gill Sans"/>
              </a:rPr>
              <a:t>The laboratory track is the most accessed with 562 learners (44%). The course has been accredited by six regulatory bodies alongside other courses hosted at the academy. </a:t>
            </a:r>
          </a:p>
          <a:p>
            <a:pPr algn="just"/>
            <a:endParaRPr lang="en-US" sz="3600" dirty="0"/>
          </a:p>
        </p:txBody>
      </p:sp>
      <p:sp>
        <p:nvSpPr>
          <p:cNvPr id="3" name="TextBox 2">
            <a:extLst>
              <a:ext uri="{FF2B5EF4-FFF2-40B4-BE49-F238E27FC236}">
                <a16:creationId xmlns:a16="http://schemas.microsoft.com/office/drawing/2014/main" id="{00D19796-7411-72B0-4897-080C954CEF77}"/>
              </a:ext>
            </a:extLst>
          </p:cNvPr>
          <p:cNvSpPr txBox="1"/>
          <p:nvPr/>
        </p:nvSpPr>
        <p:spPr>
          <a:xfrm>
            <a:off x="6384398" y="3336326"/>
            <a:ext cx="2866767" cy="2246769"/>
          </a:xfrm>
          <a:prstGeom prst="rect">
            <a:avLst/>
          </a:prstGeom>
          <a:noFill/>
        </p:spPr>
        <p:txBody>
          <a:bodyPr wrap="square" rtlCol="0">
            <a:spAutoFit/>
          </a:bodyPr>
          <a:lstStyle/>
          <a:p>
            <a:r>
              <a:rPr lang="en-US" sz="2000" b="1" dirty="0">
                <a:latin typeface="Gill Sans MT" panose="020B0502020104020203" pitchFamily="34" charset="0"/>
              </a:rPr>
              <a:t>Professional bodies</a:t>
            </a:r>
          </a:p>
          <a:p>
            <a:pPr marL="285750" indent="-285750">
              <a:buFont typeface="Arial" panose="020B0604020202020204" pitchFamily="34" charset="0"/>
              <a:buChar char="•"/>
            </a:pPr>
            <a:r>
              <a:rPr lang="en-US" sz="2000" i="1" dirty="0">
                <a:latin typeface="Gill Sans MT" panose="020B0502020104020203" pitchFamily="34" charset="0"/>
              </a:rPr>
              <a:t>KMPDC</a:t>
            </a:r>
          </a:p>
          <a:p>
            <a:pPr marL="285750" indent="-285750">
              <a:buFont typeface="Arial" panose="020B0604020202020204" pitchFamily="34" charset="0"/>
              <a:buChar char="•"/>
            </a:pPr>
            <a:r>
              <a:rPr lang="en-US" sz="2000" i="1" dirty="0">
                <a:latin typeface="Gill Sans MT" panose="020B0502020104020203" pitchFamily="34" charset="0"/>
              </a:rPr>
              <a:t>COCK</a:t>
            </a:r>
          </a:p>
          <a:p>
            <a:pPr marL="285750" indent="-285750">
              <a:buFont typeface="Arial" panose="020B0604020202020204" pitchFamily="34" charset="0"/>
              <a:buChar char="•"/>
            </a:pPr>
            <a:r>
              <a:rPr lang="en-US" sz="2000" i="1" dirty="0">
                <a:latin typeface="Gill Sans MT" panose="020B0502020104020203" pitchFamily="34" charset="0"/>
              </a:rPr>
              <a:t>NCK</a:t>
            </a:r>
          </a:p>
          <a:p>
            <a:pPr marL="285750" indent="-285750">
              <a:buFont typeface="Arial" panose="020B0604020202020204" pitchFamily="34" charset="0"/>
              <a:buChar char="•"/>
            </a:pPr>
            <a:r>
              <a:rPr lang="en-US" sz="2000" i="1" dirty="0">
                <a:latin typeface="Gill Sans MT" panose="020B0502020104020203" pitchFamily="34" charset="0"/>
              </a:rPr>
              <a:t>PPB</a:t>
            </a:r>
          </a:p>
          <a:p>
            <a:pPr marL="285750" indent="-285750">
              <a:buFont typeface="Arial" panose="020B0604020202020204" pitchFamily="34" charset="0"/>
              <a:buChar char="•"/>
            </a:pPr>
            <a:r>
              <a:rPr lang="en-US" sz="2000" i="1" dirty="0">
                <a:latin typeface="Gill Sans MT" panose="020B0502020104020203" pitchFamily="34" charset="0"/>
              </a:rPr>
              <a:t>PHOTC</a:t>
            </a:r>
          </a:p>
          <a:p>
            <a:pPr marL="285750" indent="-285750">
              <a:buFont typeface="Arial" panose="020B0604020202020204" pitchFamily="34" charset="0"/>
              <a:buChar char="•"/>
            </a:pPr>
            <a:r>
              <a:rPr lang="en-US" sz="2000" i="1" dirty="0">
                <a:latin typeface="Gill Sans MT" panose="020B0502020104020203" pitchFamily="34" charset="0"/>
              </a:rPr>
              <a:t>KVB</a:t>
            </a:r>
          </a:p>
        </p:txBody>
      </p:sp>
      <p:graphicFrame>
        <p:nvGraphicFramePr>
          <p:cNvPr id="4" name="Chart 3">
            <a:extLst>
              <a:ext uri="{FF2B5EF4-FFF2-40B4-BE49-F238E27FC236}">
                <a16:creationId xmlns:a16="http://schemas.microsoft.com/office/drawing/2014/main" id="{8DDEE2C0-D180-E391-896F-60841BE5FDD7}"/>
              </a:ext>
            </a:extLst>
          </p:cNvPr>
          <p:cNvGraphicFramePr>
            <a:graphicFrameLocks/>
          </p:cNvGraphicFramePr>
          <p:nvPr>
            <p:extLst>
              <p:ext uri="{D42A27DB-BD31-4B8C-83A1-F6EECF244321}">
                <p14:modId xmlns:p14="http://schemas.microsoft.com/office/powerpoint/2010/main" val="3349896337"/>
              </p:ext>
            </p:extLst>
          </p:nvPr>
        </p:nvGraphicFramePr>
        <p:xfrm>
          <a:off x="284205" y="3319834"/>
          <a:ext cx="5837195" cy="307719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94022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88978-4426-4EE4-A0F2-DF54AC88D56C}"/>
              </a:ext>
            </a:extLst>
          </p:cNvPr>
          <p:cNvSpPr>
            <a:spLocks noGrp="1"/>
          </p:cNvSpPr>
          <p:nvPr>
            <p:ph type="title"/>
          </p:nvPr>
        </p:nvSpPr>
        <p:spPr>
          <a:xfrm>
            <a:off x="628650" y="537028"/>
            <a:ext cx="7886700" cy="763482"/>
          </a:xfrm>
        </p:spPr>
        <p:txBody>
          <a:bodyPr/>
          <a:lstStyle/>
          <a:p>
            <a:pPr algn="ctr"/>
            <a:r>
              <a:rPr lang="en-US" altLang="en-US" sz="4000" b="1" dirty="0"/>
              <a:t>Conclusion</a:t>
            </a:r>
            <a:endParaRPr lang="en-US" dirty="0"/>
          </a:p>
        </p:txBody>
      </p:sp>
      <p:sp>
        <p:nvSpPr>
          <p:cNvPr id="3" name="Content Placeholder 2">
            <a:extLst>
              <a:ext uri="{FF2B5EF4-FFF2-40B4-BE49-F238E27FC236}">
                <a16:creationId xmlns:a16="http://schemas.microsoft.com/office/drawing/2014/main" id="{52BE4CCC-13E8-441E-8DB5-ABCB7CDD0BA2}"/>
              </a:ext>
            </a:extLst>
          </p:cNvPr>
          <p:cNvSpPr>
            <a:spLocks noGrp="1"/>
          </p:cNvSpPr>
          <p:nvPr>
            <p:ph idx="1"/>
          </p:nvPr>
        </p:nvSpPr>
        <p:spPr>
          <a:xfrm>
            <a:off x="628649" y="1173510"/>
            <a:ext cx="8157005" cy="5196741"/>
          </a:xfrm>
        </p:spPr>
        <p:txBody>
          <a:bodyPr>
            <a:noAutofit/>
          </a:bodyPr>
          <a:lstStyle/>
          <a:p>
            <a:pPr marL="274320" indent="-274320">
              <a:lnSpc>
                <a:spcPct val="100000"/>
              </a:lnSpc>
              <a:spcBef>
                <a:spcPts val="540"/>
              </a:spcBef>
              <a:spcAft>
                <a:spcPts val="540"/>
              </a:spcAft>
              <a:defRPr/>
            </a:pPr>
            <a:r>
              <a:rPr lang="en-US" sz="2200" dirty="0">
                <a:effectLst/>
                <a:latin typeface="Gill Sans MT" panose="020B0502020104020203" pitchFamily="34" charset="0"/>
                <a:ea typeface="Gill Sans"/>
                <a:cs typeface="Gill Sans"/>
              </a:rPr>
              <a:t>The e-learning option has increased access to the AMR course by participants from across the country and beyond with minimal resources. </a:t>
            </a:r>
          </a:p>
          <a:p>
            <a:pPr marL="274320" indent="-274320">
              <a:lnSpc>
                <a:spcPct val="100000"/>
              </a:lnSpc>
              <a:spcBef>
                <a:spcPts val="540"/>
              </a:spcBef>
              <a:spcAft>
                <a:spcPts val="540"/>
              </a:spcAft>
              <a:defRPr/>
            </a:pPr>
            <a:r>
              <a:rPr lang="en-US" sz="2200" dirty="0">
                <a:effectLst/>
                <a:latin typeface="Gill Sans MT" panose="020B0502020104020203" pitchFamily="34" charset="0"/>
                <a:ea typeface="Gill Sans"/>
                <a:cs typeface="Gill Sans"/>
              </a:rPr>
              <a:t>Hosting of the course on the MOH VA guarantees sustainability beyond projects’ life. </a:t>
            </a:r>
          </a:p>
          <a:p>
            <a:pPr marL="274320" indent="-274320">
              <a:lnSpc>
                <a:spcPct val="100000"/>
              </a:lnSpc>
              <a:spcBef>
                <a:spcPts val="540"/>
              </a:spcBef>
              <a:spcAft>
                <a:spcPts val="540"/>
              </a:spcAft>
              <a:defRPr/>
            </a:pPr>
            <a:endParaRPr lang="en-US" sz="2200" dirty="0">
              <a:effectLst/>
              <a:latin typeface="Gill Sans MT" panose="020B0502020104020203" pitchFamily="34" charset="0"/>
              <a:ea typeface="Gill Sans"/>
              <a:cs typeface="Gill Sans"/>
            </a:endParaRPr>
          </a:p>
          <a:p>
            <a:pPr marL="274320" indent="-274320">
              <a:lnSpc>
                <a:spcPct val="100000"/>
              </a:lnSpc>
              <a:spcBef>
                <a:spcPts val="540"/>
              </a:spcBef>
              <a:spcAft>
                <a:spcPts val="540"/>
              </a:spcAft>
              <a:defRPr/>
            </a:pPr>
            <a:r>
              <a:rPr lang="en-US" sz="2200" dirty="0">
                <a:effectLst/>
                <a:latin typeface="Gill Sans MT" panose="020B0502020104020203" pitchFamily="34" charset="0"/>
                <a:ea typeface="Gill Sans"/>
                <a:cs typeface="Gill Sans"/>
              </a:rPr>
              <a:t>While the uptake of the course by healthcare workers has steadily increased, the course completion rates remain low. </a:t>
            </a:r>
          </a:p>
          <a:p>
            <a:pPr marL="274320" indent="-274320">
              <a:lnSpc>
                <a:spcPct val="100000"/>
              </a:lnSpc>
              <a:spcBef>
                <a:spcPts val="540"/>
              </a:spcBef>
              <a:spcAft>
                <a:spcPts val="540"/>
              </a:spcAft>
              <a:defRPr/>
            </a:pPr>
            <a:endParaRPr lang="en-US" sz="2200" dirty="0">
              <a:effectLst/>
              <a:latin typeface="Gill Sans MT" panose="020B0502020104020203" pitchFamily="34" charset="0"/>
              <a:ea typeface="Gill Sans"/>
              <a:cs typeface="Gill Sans"/>
            </a:endParaRPr>
          </a:p>
          <a:p>
            <a:pPr marL="274320" indent="-274320">
              <a:lnSpc>
                <a:spcPct val="100000"/>
              </a:lnSpc>
              <a:spcBef>
                <a:spcPts val="540"/>
              </a:spcBef>
              <a:spcAft>
                <a:spcPts val="540"/>
              </a:spcAft>
              <a:defRPr/>
            </a:pPr>
            <a:r>
              <a:rPr lang="en-US" sz="2200" dirty="0">
                <a:effectLst/>
                <a:latin typeface="Gill Sans MT" panose="020B0502020104020203" pitchFamily="34" charset="0"/>
                <a:ea typeface="Gill Sans"/>
                <a:cs typeface="Gill Sans"/>
              </a:rPr>
              <a:t>Interventions such as auto reminders to learners, enhanced learners’ support by teachers, gamification and re-organization of course to levels are being implemented to increase completion rates and further improve the course.</a:t>
            </a:r>
          </a:p>
          <a:p>
            <a:pPr marL="274320" indent="-274320">
              <a:lnSpc>
                <a:spcPts val="4320"/>
              </a:lnSpc>
              <a:spcBef>
                <a:spcPts val="540"/>
              </a:spcBef>
              <a:spcAft>
                <a:spcPts val="540"/>
              </a:spcAft>
              <a:defRPr/>
            </a:pPr>
            <a:endParaRPr lang="en-US" sz="2200" dirty="0"/>
          </a:p>
        </p:txBody>
      </p:sp>
    </p:spTree>
    <p:extLst>
      <p:ext uri="{BB962C8B-B14F-4D97-AF65-F5344CB8AC3E}">
        <p14:creationId xmlns:p14="http://schemas.microsoft.com/office/powerpoint/2010/main" val="370389840"/>
      </p:ext>
    </p:extLst>
  </p:cSld>
  <p:clrMapOvr>
    <a:masterClrMapping/>
  </p:clrMapOvr>
</p:sld>
</file>

<file path=ppt/theme/theme1.xml><?xml version="1.0" encoding="utf-8"?>
<a:theme xmlns:a="http://schemas.openxmlformats.org/drawingml/2006/main" name="IDDS_templat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BFC92725-87D1-4B99-8CA3-1FBB9A9BB28D}" vid="{C8D7BEBA-7C89-4CE6-824E-82B2FBAF106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Notes0 xmlns="5447e546-c275-49b0-8404-9ddfedc96b6a">Finalized</Notes0>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0B90C8D5F072044B7ED2EA054332753" ma:contentTypeVersion="15" ma:contentTypeDescription="Create a new document." ma:contentTypeScope="" ma:versionID="5372ef2e93dff5326fa5c6a563172e68">
  <xsd:schema xmlns:xsd="http://www.w3.org/2001/XMLSchema" xmlns:xs="http://www.w3.org/2001/XMLSchema" xmlns:p="http://schemas.microsoft.com/office/2006/metadata/properties" xmlns:ns1="http://schemas.microsoft.com/sharepoint/v3" xmlns:ns2="5447e546-c275-49b0-8404-9ddfedc96b6a" xmlns:ns3="b21a4b8d-99c1-4811-a562-fa22645d48eb" targetNamespace="http://schemas.microsoft.com/office/2006/metadata/properties" ma:root="true" ma:fieldsID="a67e15550e8ed45d2727a078ccad44aa" ns1:_="" ns2:_="" ns3:_="">
    <xsd:import namespace="http://schemas.microsoft.com/sharepoint/v3"/>
    <xsd:import namespace="5447e546-c275-49b0-8404-9ddfedc96b6a"/>
    <xsd:import namespace="b21a4b8d-99c1-4811-a562-fa22645d48e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1:_ip_UnifiedCompliancePolicyProperties" minOccurs="0"/>
                <xsd:element ref="ns1:_ip_UnifiedCompliancePolicyUIAction" minOccurs="0"/>
                <xsd:element ref="ns2:Notes0"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2" nillable="true" ma:displayName="Unified Compliance Policy Properties" ma:hidden="true" ma:internalName="_ip_UnifiedCompliancePolicyProperties">
      <xsd:simpleType>
        <xsd:restriction base="dms:Note"/>
      </xsd:simpleType>
    </xsd:element>
    <xsd:element name="_ip_UnifiedCompliancePolicyUIAction" ma:index="1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447e546-c275-49b0-8404-9ddfedc96b6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Notes0" ma:index="14" nillable="true" ma:displayName="Notes" ma:description="this is a test" ma:format="Dropdown" ma:internalName="Notes0">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DateTaken" ma:index="21" nillable="true" ma:displayName="MediaServiceDateTaken" ma:hidden="true" ma:internalName="MediaServiceDateTaken" ma:readOnly="true">
      <xsd:simpleType>
        <xsd:restriction base="dms:Text"/>
      </xsd:simpleType>
    </xsd:element>
    <xsd:element name="MediaServiceLocation" ma:index="22"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21a4b8d-99c1-4811-a562-fa22645d48e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F62014D-BB2D-44A9-9EC0-8650E91419B8}">
  <ds:schemaRefs>
    <ds:schemaRef ds:uri="http://schemas.microsoft.com/sharepoint/v3/contenttype/forms"/>
  </ds:schemaRefs>
</ds:datastoreItem>
</file>

<file path=customXml/itemProps2.xml><?xml version="1.0" encoding="utf-8"?>
<ds:datastoreItem xmlns:ds="http://schemas.openxmlformats.org/officeDocument/2006/customXml" ds:itemID="{A7668CB4-0913-49B8-9A9F-7FEA3154C240}">
  <ds:schemaRefs>
    <ds:schemaRef ds:uri="http://www.w3.org/XML/1998/namespace"/>
    <ds:schemaRef ds:uri="http://schemas.microsoft.com/office/infopath/2007/PartnerControls"/>
    <ds:schemaRef ds:uri="http://purl.org/dc/terms/"/>
    <ds:schemaRef ds:uri="http://purl.org/dc/dcmitype/"/>
    <ds:schemaRef ds:uri="http://schemas.openxmlformats.org/package/2006/metadata/core-properties"/>
    <ds:schemaRef ds:uri="http://schemas.microsoft.com/sharepoint/v3"/>
    <ds:schemaRef ds:uri="http://schemas.microsoft.com/office/2006/documentManagement/types"/>
    <ds:schemaRef ds:uri="http://purl.org/dc/elements/1.1/"/>
    <ds:schemaRef ds:uri="b21a4b8d-99c1-4811-a562-fa22645d48eb"/>
    <ds:schemaRef ds:uri="5447e546-c275-49b0-8404-9ddfedc96b6a"/>
    <ds:schemaRef ds:uri="http://schemas.microsoft.com/office/2006/metadata/properties"/>
  </ds:schemaRefs>
</ds:datastoreItem>
</file>

<file path=customXml/itemProps3.xml><?xml version="1.0" encoding="utf-8"?>
<ds:datastoreItem xmlns:ds="http://schemas.openxmlformats.org/officeDocument/2006/customXml" ds:itemID="{D7715DAD-D24A-40D0-BC9C-3FD539257C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447e546-c275-49b0-8404-9ddfedc96b6a"/>
    <ds:schemaRef ds:uri="b21a4b8d-99c1-4811-a562-fa22645d48e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IDDS_template</Template>
  <TotalTime>1558</TotalTime>
  <Words>843</Words>
  <Application>Microsoft Office PowerPoint</Application>
  <PresentationFormat>On-screen Show (4:3)</PresentationFormat>
  <Paragraphs>79</Paragraphs>
  <Slides>10</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Gill Sans MT</vt:lpstr>
      <vt:lpstr>IDDS_template</vt:lpstr>
      <vt:lpstr>In-service healthcare workers capacity development through a self-paced AMR e-learning course hosted on MOH Virtual Academy.  Authors: Josiah Njeru1, Joshua Odero1, Charles Mugambi2, Vivian Korir2, Robert Oboko2, Susan Githii3,4, Emmanuel Tanui3,5, David Mungai1, David Mutonga1 1Infectious Disease Detection and Surveillance Project of USAID 2USAIDHealthIT project  3National Antimicrobial Stewardship Interagency Committee 4National Public Health Laboratories 5Division of Patients and Health Workers Safety, Ministry of Health Kenya </vt:lpstr>
      <vt:lpstr>Disclaimer and Attribution of Support</vt:lpstr>
      <vt:lpstr>IDDS Project</vt:lpstr>
      <vt:lpstr>Background</vt:lpstr>
      <vt:lpstr>Background</vt:lpstr>
      <vt:lpstr>Methods</vt:lpstr>
      <vt:lpstr>Results</vt:lpstr>
      <vt:lpstr>Results</vt:lpstr>
      <vt:lpstr>Conclusion</vt:lpstr>
      <vt:lpstr>Acknowledgement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Josiah Njeru</dc:creator>
  <cp:lastModifiedBy>Josiah Njeru</cp:lastModifiedBy>
  <cp:revision>3</cp:revision>
  <dcterms:created xsi:type="dcterms:W3CDTF">2020-03-26T09:37:24Z</dcterms:created>
  <dcterms:modified xsi:type="dcterms:W3CDTF">2023-05-06T15:21:29Z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0x010100C0B90C8D5F072044B7ED2EA054332753</vt:lpwstr>
  </property>
</Properties>
</file>