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17"/>
  </p:notesMasterIdLst>
  <p:sldIdLst>
    <p:sldId id="256" r:id="rId2"/>
    <p:sldId id="258" r:id="rId3"/>
    <p:sldId id="259" r:id="rId4"/>
    <p:sldId id="263" r:id="rId5"/>
    <p:sldId id="266" r:id="rId6"/>
    <p:sldId id="265" r:id="rId7"/>
    <p:sldId id="260" r:id="rId8"/>
    <p:sldId id="261" r:id="rId9"/>
    <p:sldId id="279" r:id="rId10"/>
    <p:sldId id="262" r:id="rId11"/>
    <p:sldId id="269" r:id="rId12"/>
    <p:sldId id="267" r:id="rId13"/>
    <p:sldId id="278" r:id="rId14"/>
    <p:sldId id="268" r:id="rId15"/>
    <p:sldId id="28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43C880-5F10-4696-A117-524AE8D0E4D4}" v="4" dt="2023-05-04T06:23:48.9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iah Njeru" userId="a1826fe9-a345-4cba-afa0-a1bd6a9d8e3c" providerId="ADAL" clId="{5C43C880-5F10-4696-A117-524AE8D0E4D4}"/>
    <pc:docChg chg="custSel modSld">
      <pc:chgData name="Josiah Njeru" userId="a1826fe9-a345-4cba-afa0-a1bd6a9d8e3c" providerId="ADAL" clId="{5C43C880-5F10-4696-A117-524AE8D0E4D4}" dt="2023-05-04T06:27:19.540" v="47" actId="20577"/>
      <pc:docMkLst>
        <pc:docMk/>
      </pc:docMkLst>
      <pc:sldChg chg="modSp mod">
        <pc:chgData name="Josiah Njeru" userId="a1826fe9-a345-4cba-afa0-a1bd6a9d8e3c" providerId="ADAL" clId="{5C43C880-5F10-4696-A117-524AE8D0E4D4}" dt="2023-05-04T06:27:19.540" v="47" actId="20577"/>
        <pc:sldMkLst>
          <pc:docMk/>
          <pc:sldMk cId="1607893239" sldId="256"/>
        </pc:sldMkLst>
        <pc:spChg chg="mod">
          <ac:chgData name="Josiah Njeru" userId="a1826fe9-a345-4cba-afa0-a1bd6a9d8e3c" providerId="ADAL" clId="{5C43C880-5F10-4696-A117-524AE8D0E4D4}" dt="2023-05-04T06:27:19.540" v="47" actId="20577"/>
          <ac:spMkLst>
            <pc:docMk/>
            <pc:sldMk cId="1607893239" sldId="256"/>
            <ac:spMk id="3" creationId="{00000000-0000-0000-0000-000000000000}"/>
          </ac:spMkLst>
        </pc:spChg>
      </pc:sldChg>
      <pc:sldChg chg="modSp mod">
        <pc:chgData name="Josiah Njeru" userId="a1826fe9-a345-4cba-afa0-a1bd6a9d8e3c" providerId="ADAL" clId="{5C43C880-5F10-4696-A117-524AE8D0E4D4}" dt="2023-05-04T06:23:30.615" v="31" actId="2711"/>
        <pc:sldMkLst>
          <pc:docMk/>
          <pc:sldMk cId="3436281368" sldId="260"/>
        </pc:sldMkLst>
        <pc:spChg chg="mod">
          <ac:chgData name="Josiah Njeru" userId="a1826fe9-a345-4cba-afa0-a1bd6a9d8e3c" providerId="ADAL" clId="{5C43C880-5F10-4696-A117-524AE8D0E4D4}" dt="2023-05-04T06:23:30.615" v="31" actId="2711"/>
          <ac:spMkLst>
            <pc:docMk/>
            <pc:sldMk cId="3436281368" sldId="260"/>
            <ac:spMk id="3" creationId="{00000000-0000-0000-0000-000000000000}"/>
          </ac:spMkLst>
        </pc:spChg>
        <pc:picChg chg="mod">
          <ac:chgData name="Josiah Njeru" userId="a1826fe9-a345-4cba-afa0-a1bd6a9d8e3c" providerId="ADAL" clId="{5C43C880-5F10-4696-A117-524AE8D0E4D4}" dt="2023-05-04T06:23:15.790" v="28" actId="14100"/>
          <ac:picMkLst>
            <pc:docMk/>
            <pc:sldMk cId="3436281368" sldId="260"/>
            <ac:picMk id="1026" creationId="{00000000-0000-0000-0000-000000000000}"/>
          </ac:picMkLst>
        </pc:picChg>
      </pc:sldChg>
      <pc:sldChg chg="modSp mod">
        <pc:chgData name="Josiah Njeru" userId="a1826fe9-a345-4cba-afa0-a1bd6a9d8e3c" providerId="ADAL" clId="{5C43C880-5F10-4696-A117-524AE8D0E4D4}" dt="2023-05-04T06:24:19.158" v="38" actId="255"/>
        <pc:sldMkLst>
          <pc:docMk/>
          <pc:sldMk cId="3372857234" sldId="261"/>
        </pc:sldMkLst>
        <pc:spChg chg="mod">
          <ac:chgData name="Josiah Njeru" userId="a1826fe9-a345-4cba-afa0-a1bd6a9d8e3c" providerId="ADAL" clId="{5C43C880-5F10-4696-A117-524AE8D0E4D4}" dt="2023-05-04T06:24:19.158" v="38" actId="255"/>
          <ac:spMkLst>
            <pc:docMk/>
            <pc:sldMk cId="3372857234" sldId="261"/>
            <ac:spMk id="5" creationId="{F2B9FD69-DF04-CBDC-5B40-41970347DBDB}"/>
          </ac:spMkLst>
        </pc:spChg>
        <pc:picChg chg="mod">
          <ac:chgData name="Josiah Njeru" userId="a1826fe9-a345-4cba-afa0-a1bd6a9d8e3c" providerId="ADAL" clId="{5C43C880-5F10-4696-A117-524AE8D0E4D4}" dt="2023-05-04T06:23:48.952" v="34" actId="1035"/>
          <ac:picMkLst>
            <pc:docMk/>
            <pc:sldMk cId="3372857234" sldId="261"/>
            <ac:picMk id="9" creationId="{00000000-0000-0000-0000-000000000000}"/>
          </ac:picMkLst>
        </pc:picChg>
      </pc:sldChg>
      <pc:sldChg chg="modSp mod">
        <pc:chgData name="Josiah Njeru" userId="a1826fe9-a345-4cba-afa0-a1bd6a9d8e3c" providerId="ADAL" clId="{5C43C880-5F10-4696-A117-524AE8D0E4D4}" dt="2023-05-04T06:21:28.884" v="26" actId="14100"/>
        <pc:sldMkLst>
          <pc:docMk/>
          <pc:sldMk cId="2836888627" sldId="265"/>
        </pc:sldMkLst>
        <pc:spChg chg="mod">
          <ac:chgData name="Josiah Njeru" userId="a1826fe9-a345-4cba-afa0-a1bd6a9d8e3c" providerId="ADAL" clId="{5C43C880-5F10-4696-A117-524AE8D0E4D4}" dt="2023-05-04T06:21:28.884" v="26" actId="14100"/>
          <ac:spMkLst>
            <pc:docMk/>
            <pc:sldMk cId="2836888627" sldId="265"/>
            <ac:spMk id="3" creationId="{94070980-430B-53A1-62E7-4BF703EC9626}"/>
          </ac:spMkLst>
        </pc:spChg>
      </pc:sldChg>
      <pc:sldChg chg="modSp mod">
        <pc:chgData name="Josiah Njeru" userId="a1826fe9-a345-4cba-afa0-a1bd6a9d8e3c" providerId="ADAL" clId="{5C43C880-5F10-4696-A117-524AE8D0E4D4}" dt="2023-05-04T06:22:30.545" v="27" actId="2711"/>
        <pc:sldMkLst>
          <pc:docMk/>
          <pc:sldMk cId="3951753939" sldId="266"/>
        </pc:sldMkLst>
        <pc:spChg chg="mod">
          <ac:chgData name="Josiah Njeru" userId="a1826fe9-a345-4cba-afa0-a1bd6a9d8e3c" providerId="ADAL" clId="{5C43C880-5F10-4696-A117-524AE8D0E4D4}" dt="2023-05-04T06:22:30.545" v="27" actId="2711"/>
          <ac:spMkLst>
            <pc:docMk/>
            <pc:sldMk cId="3951753939" sldId="266"/>
            <ac:spMk id="7" creationId="{B6827A97-1C4A-B096-EE75-0E7948A47812}"/>
          </ac:spMkLst>
        </pc:spChg>
      </pc:sldChg>
      <pc:sldChg chg="modSp mod">
        <pc:chgData name="Josiah Njeru" userId="a1826fe9-a345-4cba-afa0-a1bd6a9d8e3c" providerId="ADAL" clId="{5C43C880-5F10-4696-A117-524AE8D0E4D4}" dt="2023-05-04T06:26:45.675" v="44" actId="1036"/>
        <pc:sldMkLst>
          <pc:docMk/>
          <pc:sldMk cId="48609441" sldId="269"/>
        </pc:sldMkLst>
        <pc:spChg chg="mod">
          <ac:chgData name="Josiah Njeru" userId="a1826fe9-a345-4cba-afa0-a1bd6a9d8e3c" providerId="ADAL" clId="{5C43C880-5F10-4696-A117-524AE8D0E4D4}" dt="2023-05-04T06:26:45.675" v="44" actId="1036"/>
          <ac:spMkLst>
            <pc:docMk/>
            <pc:sldMk cId="48609441" sldId="269"/>
            <ac:spMk id="3" creationId="{52F54EA6-1458-B886-BA55-17CFC0C648E7}"/>
          </ac:spMkLst>
        </pc:spChg>
      </pc:sldChg>
      <pc:sldChg chg="modSp mod">
        <pc:chgData name="Josiah Njeru" userId="a1826fe9-a345-4cba-afa0-a1bd6a9d8e3c" providerId="ADAL" clId="{5C43C880-5F10-4696-A117-524AE8D0E4D4}" dt="2023-05-04T06:26:11.916" v="40" actId="2711"/>
        <pc:sldMkLst>
          <pc:docMk/>
          <pc:sldMk cId="840559963" sldId="279"/>
        </pc:sldMkLst>
        <pc:spChg chg="mod">
          <ac:chgData name="Josiah Njeru" userId="a1826fe9-a345-4cba-afa0-a1bd6a9d8e3c" providerId="ADAL" clId="{5C43C880-5F10-4696-A117-524AE8D0E4D4}" dt="2023-05-04T06:26:11.916" v="40" actId="2711"/>
          <ac:spMkLst>
            <pc:docMk/>
            <pc:sldMk cId="840559963" sldId="279"/>
            <ac:spMk id="3" creationId="{00000000-0000-0000-0000-000000000000}"/>
          </ac:spMkLst>
        </pc:spChg>
      </pc:sldChg>
    </pc:docChg>
  </pc:docChgLst>
  <pc:docChgLst>
    <pc:chgData name="Josiah Njeru" userId="a1826fe9-a345-4cba-afa0-a1bd6a9d8e3c" providerId="ADAL" clId="{02E72797-0D50-4760-8A50-546DFFCB85FA}"/>
    <pc:docChg chg="undo custSel addSld delSld modSld sldOrd modMainMaster">
      <pc:chgData name="Josiah Njeru" userId="a1826fe9-a345-4cba-afa0-a1bd6a9d8e3c" providerId="ADAL" clId="{02E72797-0D50-4760-8A50-546DFFCB85FA}" dt="2023-05-01T10:21:01.080" v="1429" actId="14100"/>
      <pc:docMkLst>
        <pc:docMk/>
      </pc:docMkLst>
      <pc:sldChg chg="addSp delSp modSp mod setBg setClrOvrMap delDesignElem">
        <pc:chgData name="Josiah Njeru" userId="a1826fe9-a345-4cba-afa0-a1bd6a9d8e3c" providerId="ADAL" clId="{02E72797-0D50-4760-8A50-546DFFCB85FA}" dt="2023-05-01T08:32:51.405" v="137" actId="20577"/>
        <pc:sldMkLst>
          <pc:docMk/>
          <pc:sldMk cId="1607893239" sldId="256"/>
        </pc:sldMkLst>
        <pc:spChg chg="mod">
          <ac:chgData name="Josiah Njeru" userId="a1826fe9-a345-4cba-afa0-a1bd6a9d8e3c" providerId="ADAL" clId="{02E72797-0D50-4760-8A50-546DFFCB85FA}" dt="2023-05-01T08:30:52.812" v="75" actId="20577"/>
          <ac:spMkLst>
            <pc:docMk/>
            <pc:sldMk cId="1607893239" sldId="256"/>
            <ac:spMk id="2" creationId="{00000000-0000-0000-0000-000000000000}"/>
          </ac:spMkLst>
        </pc:spChg>
        <pc:spChg chg="mod">
          <ac:chgData name="Josiah Njeru" userId="a1826fe9-a345-4cba-afa0-a1bd6a9d8e3c" providerId="ADAL" clId="{02E72797-0D50-4760-8A50-546DFFCB85FA}" dt="2023-05-01T08:32:51.405" v="137" actId="20577"/>
          <ac:spMkLst>
            <pc:docMk/>
            <pc:sldMk cId="1607893239" sldId="256"/>
            <ac:spMk id="3" creationId="{00000000-0000-0000-0000-000000000000}"/>
          </ac:spMkLst>
        </pc:spChg>
        <pc:spChg chg="add del">
          <ac:chgData name="Josiah Njeru" userId="a1826fe9-a345-4cba-afa0-a1bd6a9d8e3c" providerId="ADAL" clId="{02E72797-0D50-4760-8A50-546DFFCB85FA}" dt="2023-05-01T08:27:27.654" v="35" actId="26606"/>
          <ac:spMkLst>
            <pc:docMk/>
            <pc:sldMk cId="1607893239" sldId="256"/>
            <ac:spMk id="8" creationId="{C4E89C94-E462-4566-A15A-32835FD68BCD}"/>
          </ac:spMkLst>
        </pc:spChg>
        <pc:spChg chg="add del">
          <ac:chgData name="Josiah Njeru" userId="a1826fe9-a345-4cba-afa0-a1bd6a9d8e3c" providerId="ADAL" clId="{02E72797-0D50-4760-8A50-546DFFCB85FA}" dt="2023-05-01T08:21:39.618" v="27" actId="26606"/>
          <ac:spMkLst>
            <pc:docMk/>
            <pc:sldMk cId="1607893239" sldId="256"/>
            <ac:spMk id="9" creationId="{B40FCD49-2060-48B9-8212-8A5F1DF4726F}"/>
          </ac:spMkLst>
        </pc:spChg>
        <pc:spChg chg="add del">
          <ac:chgData name="Josiah Njeru" userId="a1826fe9-a345-4cba-afa0-a1bd6a9d8e3c" providerId="ADAL" clId="{02E72797-0D50-4760-8A50-546DFFCB85FA}" dt="2023-05-01T08:27:27.654" v="35" actId="26606"/>
          <ac:spMkLst>
            <pc:docMk/>
            <pc:sldMk cId="1607893239" sldId="256"/>
            <ac:spMk id="13" creationId="{E25F4A20-71FB-4A26-92E2-89DED49264CA}"/>
          </ac:spMkLst>
        </pc:spChg>
        <pc:picChg chg="add del">
          <ac:chgData name="Josiah Njeru" userId="a1826fe9-a345-4cba-afa0-a1bd6a9d8e3c" providerId="ADAL" clId="{02E72797-0D50-4760-8A50-546DFFCB85FA}" dt="2023-05-01T08:21:39.618" v="27" actId="26606"/>
          <ac:picMkLst>
            <pc:docMk/>
            <pc:sldMk cId="1607893239" sldId="256"/>
            <ac:picMk id="5" creationId="{324C52CF-2849-AFC8-1C34-819EACEEE707}"/>
          </ac:picMkLst>
        </pc:picChg>
        <pc:picChg chg="add del">
          <ac:chgData name="Josiah Njeru" userId="a1826fe9-a345-4cba-afa0-a1bd6a9d8e3c" providerId="ADAL" clId="{02E72797-0D50-4760-8A50-546DFFCB85FA}" dt="2023-05-01T08:27:27.654" v="35" actId="26606"/>
          <ac:picMkLst>
            <pc:docMk/>
            <pc:sldMk cId="1607893239" sldId="256"/>
            <ac:picMk id="6" creationId="{9159D2B6-7F8D-E890-FF63-D9EDD3DA2E31}"/>
          </ac:picMkLst>
        </pc:picChg>
        <pc:picChg chg="add del">
          <ac:chgData name="Josiah Njeru" userId="a1826fe9-a345-4cba-afa0-a1bd6a9d8e3c" providerId="ADAL" clId="{02E72797-0D50-4760-8A50-546DFFCB85FA}" dt="2023-05-01T08:21:39.618" v="27" actId="26606"/>
          <ac:picMkLst>
            <pc:docMk/>
            <pc:sldMk cId="1607893239" sldId="256"/>
            <ac:picMk id="11" creationId="{83A45DCD-B5FB-4A86-88D2-91088C7FFC5F}"/>
          </ac:picMkLst>
        </pc:picChg>
        <pc:cxnChg chg="add del">
          <ac:chgData name="Josiah Njeru" userId="a1826fe9-a345-4cba-afa0-a1bd6a9d8e3c" providerId="ADAL" clId="{02E72797-0D50-4760-8A50-546DFFCB85FA}" dt="2023-05-01T08:27:27.654" v="35" actId="26606"/>
          <ac:cxnSpMkLst>
            <pc:docMk/>
            <pc:sldMk cId="1607893239" sldId="256"/>
            <ac:cxnSpMk id="7" creationId="{4071767D-5FF7-4508-B8B7-BB60FF3AB250}"/>
          </ac:cxnSpMkLst>
        </pc:cxnChg>
      </pc:sldChg>
      <pc:sldChg chg="modSp del">
        <pc:chgData name="Josiah Njeru" userId="a1826fe9-a345-4cba-afa0-a1bd6a9d8e3c" providerId="ADAL" clId="{02E72797-0D50-4760-8A50-546DFFCB85FA}" dt="2023-05-01T08:51:21.943" v="333" actId="2696"/>
        <pc:sldMkLst>
          <pc:docMk/>
          <pc:sldMk cId="2309795481" sldId="257"/>
        </pc:sldMkLst>
        <pc:spChg chg="mod">
          <ac:chgData name="Josiah Njeru" userId="a1826fe9-a345-4cba-afa0-a1bd6a9d8e3c" providerId="ADAL" clId="{02E72797-0D50-4760-8A50-546DFFCB85FA}" dt="2023-05-01T08:27:28.419" v="37"/>
          <ac:spMkLst>
            <pc:docMk/>
            <pc:sldMk cId="2309795481" sldId="257"/>
            <ac:spMk id="2" creationId="{00000000-0000-0000-0000-000000000000}"/>
          </ac:spMkLst>
        </pc:spChg>
        <pc:spChg chg="mod">
          <ac:chgData name="Josiah Njeru" userId="a1826fe9-a345-4cba-afa0-a1bd6a9d8e3c" providerId="ADAL" clId="{02E72797-0D50-4760-8A50-546DFFCB85FA}" dt="2023-05-01T08:27:28.419" v="37"/>
          <ac:spMkLst>
            <pc:docMk/>
            <pc:sldMk cId="2309795481" sldId="257"/>
            <ac:spMk id="3" creationId="{00000000-0000-0000-0000-000000000000}"/>
          </ac:spMkLst>
        </pc:spChg>
      </pc:sldChg>
      <pc:sldChg chg="addSp delSp modSp mod setBg">
        <pc:chgData name="Josiah Njeru" userId="a1826fe9-a345-4cba-afa0-a1bd6a9d8e3c" providerId="ADAL" clId="{02E72797-0D50-4760-8A50-546DFFCB85FA}" dt="2023-05-01T09:55:40.796" v="895" actId="14100"/>
        <pc:sldMkLst>
          <pc:docMk/>
          <pc:sldMk cId="889172523" sldId="258"/>
        </pc:sldMkLst>
        <pc:spChg chg="mod">
          <ac:chgData name="Josiah Njeru" userId="a1826fe9-a345-4cba-afa0-a1bd6a9d8e3c" providerId="ADAL" clId="{02E72797-0D50-4760-8A50-546DFFCB85FA}" dt="2023-05-01T08:48:10.542" v="168" actId="14100"/>
          <ac:spMkLst>
            <pc:docMk/>
            <pc:sldMk cId="889172523" sldId="258"/>
            <ac:spMk id="2" creationId="{00000000-0000-0000-0000-000000000000}"/>
          </ac:spMkLst>
        </pc:spChg>
        <pc:spChg chg="add del mod">
          <ac:chgData name="Josiah Njeru" userId="a1826fe9-a345-4cba-afa0-a1bd6a9d8e3c" providerId="ADAL" clId="{02E72797-0D50-4760-8A50-546DFFCB85FA}" dt="2023-05-01T09:55:40.796" v="895" actId="14100"/>
          <ac:spMkLst>
            <pc:docMk/>
            <pc:sldMk cId="889172523" sldId="258"/>
            <ac:spMk id="3" creationId="{00000000-0000-0000-0000-000000000000}"/>
          </ac:spMkLst>
        </pc:spChg>
        <pc:spChg chg="add del">
          <ac:chgData name="Josiah Njeru" userId="a1826fe9-a345-4cba-afa0-a1bd6a9d8e3c" providerId="ADAL" clId="{02E72797-0D50-4760-8A50-546DFFCB85FA}" dt="2023-05-01T08:36:12.830" v="149" actId="26606"/>
          <ac:spMkLst>
            <pc:docMk/>
            <pc:sldMk cId="889172523" sldId="258"/>
            <ac:spMk id="9" creationId="{53B021B3-DE93-4AB7-8A18-CF5F1CED88B8}"/>
          </ac:spMkLst>
        </pc:spChg>
        <pc:spChg chg="add del">
          <ac:chgData name="Josiah Njeru" userId="a1826fe9-a345-4cba-afa0-a1bd6a9d8e3c" providerId="ADAL" clId="{02E72797-0D50-4760-8A50-546DFFCB85FA}" dt="2023-05-01T08:36:12.830" v="149" actId="26606"/>
          <ac:spMkLst>
            <pc:docMk/>
            <pc:sldMk cId="889172523" sldId="258"/>
            <ac:spMk id="11" creationId="{52D502E5-F6B4-4D58-B4AE-FC466FF15EE8}"/>
          </ac:spMkLst>
        </pc:spChg>
        <pc:spChg chg="add del">
          <ac:chgData name="Josiah Njeru" userId="a1826fe9-a345-4cba-afa0-a1bd6a9d8e3c" providerId="ADAL" clId="{02E72797-0D50-4760-8A50-546DFFCB85FA}" dt="2023-05-01T08:36:12.830" v="149" actId="26606"/>
          <ac:spMkLst>
            <pc:docMk/>
            <pc:sldMk cId="889172523" sldId="258"/>
            <ac:spMk id="13" creationId="{9DECDBF4-02B6-4BB4-B65B-B8107AD6A9E8}"/>
          </ac:spMkLst>
        </pc:spChg>
        <pc:graphicFrameChg chg="add del">
          <ac:chgData name="Josiah Njeru" userId="a1826fe9-a345-4cba-afa0-a1bd6a9d8e3c" providerId="ADAL" clId="{02E72797-0D50-4760-8A50-546DFFCB85FA}" dt="2023-05-01T08:36:12.830" v="149" actId="26606"/>
          <ac:graphicFrameMkLst>
            <pc:docMk/>
            <pc:sldMk cId="889172523" sldId="258"/>
            <ac:graphicFrameMk id="5" creationId="{DA00751F-A0CE-CBF3-1913-A5CD50A17473}"/>
          </ac:graphicFrameMkLst>
        </pc:graphicFrameChg>
      </pc:sldChg>
      <pc:sldChg chg="addSp delSp modSp mod setBg setClrOvrMap">
        <pc:chgData name="Josiah Njeru" userId="a1826fe9-a345-4cba-afa0-a1bd6a9d8e3c" providerId="ADAL" clId="{02E72797-0D50-4760-8A50-546DFFCB85FA}" dt="2023-05-01T09:04:50.225" v="558" actId="26606"/>
        <pc:sldMkLst>
          <pc:docMk/>
          <pc:sldMk cId="119540759" sldId="259"/>
        </pc:sldMkLst>
        <pc:spChg chg="mod">
          <ac:chgData name="Josiah Njeru" userId="a1826fe9-a345-4cba-afa0-a1bd6a9d8e3c" providerId="ADAL" clId="{02E72797-0D50-4760-8A50-546DFFCB85FA}" dt="2023-05-01T09:03:19.178" v="552" actId="26606"/>
          <ac:spMkLst>
            <pc:docMk/>
            <pc:sldMk cId="119540759" sldId="259"/>
            <ac:spMk id="2" creationId="{00000000-0000-0000-0000-000000000000}"/>
          </ac:spMkLst>
        </pc:spChg>
        <pc:spChg chg="add del mod">
          <ac:chgData name="Josiah Njeru" userId="a1826fe9-a345-4cba-afa0-a1bd6a9d8e3c" providerId="ADAL" clId="{02E72797-0D50-4760-8A50-546DFFCB85FA}" dt="2023-05-01T09:03:19.202" v="553" actId="26606"/>
          <ac:spMkLst>
            <pc:docMk/>
            <pc:sldMk cId="119540759" sldId="259"/>
            <ac:spMk id="3" creationId="{00000000-0000-0000-0000-000000000000}"/>
          </ac:spMkLst>
        </pc:spChg>
        <pc:spChg chg="add del">
          <ac:chgData name="Josiah Njeru" userId="a1826fe9-a345-4cba-afa0-a1bd6a9d8e3c" providerId="ADAL" clId="{02E72797-0D50-4760-8A50-546DFFCB85FA}" dt="2023-05-01T09:03:19.178" v="552" actId="26606"/>
          <ac:spMkLst>
            <pc:docMk/>
            <pc:sldMk cId="119540759" sldId="259"/>
            <ac:spMk id="10" creationId="{9228552E-C8B1-4A80-8448-0787CE0FC704}"/>
          </ac:spMkLst>
        </pc:spChg>
        <pc:graphicFrameChg chg="add del">
          <ac:chgData name="Josiah Njeru" userId="a1826fe9-a345-4cba-afa0-a1bd6a9d8e3c" providerId="ADAL" clId="{02E72797-0D50-4760-8A50-546DFFCB85FA}" dt="2023-05-01T09:03:19.178" v="552" actId="26606"/>
          <ac:graphicFrameMkLst>
            <pc:docMk/>
            <pc:sldMk cId="119540759" sldId="259"/>
            <ac:graphicFrameMk id="5" creationId="{56327100-E9D0-7633-0685-30F81A87359C}"/>
          </ac:graphicFrameMkLst>
        </pc:graphicFrameChg>
        <pc:graphicFrameChg chg="add mod modGraphic">
          <ac:chgData name="Josiah Njeru" userId="a1826fe9-a345-4cba-afa0-a1bd6a9d8e3c" providerId="ADAL" clId="{02E72797-0D50-4760-8A50-546DFFCB85FA}" dt="2023-05-01T09:04:50.225" v="558" actId="26606"/>
          <ac:graphicFrameMkLst>
            <pc:docMk/>
            <pc:sldMk cId="119540759" sldId="259"/>
            <ac:graphicFrameMk id="12" creationId="{80F76C81-F45F-556B-533B-A116D4F680BA}"/>
          </ac:graphicFrameMkLst>
        </pc:graphicFrameChg>
        <pc:picChg chg="add del">
          <ac:chgData name="Josiah Njeru" userId="a1826fe9-a345-4cba-afa0-a1bd6a9d8e3c" providerId="ADAL" clId="{02E72797-0D50-4760-8A50-546DFFCB85FA}" dt="2023-05-01T09:03:19.178" v="552" actId="26606"/>
          <ac:picMkLst>
            <pc:docMk/>
            <pc:sldMk cId="119540759" sldId="259"/>
            <ac:picMk id="6" creationId="{2C4E3E25-7979-B280-36EF-BC2A33C17566}"/>
          </ac:picMkLst>
        </pc:picChg>
      </pc:sldChg>
      <pc:sldChg chg="modSp mod">
        <pc:chgData name="Josiah Njeru" userId="a1826fe9-a345-4cba-afa0-a1bd6a9d8e3c" providerId="ADAL" clId="{02E72797-0D50-4760-8A50-546DFFCB85FA}" dt="2023-05-01T10:12:04.705" v="1229" actId="14100"/>
        <pc:sldMkLst>
          <pc:docMk/>
          <pc:sldMk cId="3436281368" sldId="260"/>
        </pc:sldMkLst>
        <pc:spChg chg="mod">
          <ac:chgData name="Josiah Njeru" userId="a1826fe9-a345-4cba-afa0-a1bd6a9d8e3c" providerId="ADAL" clId="{02E72797-0D50-4760-8A50-546DFFCB85FA}" dt="2023-05-01T10:11:40.864" v="1222" actId="6549"/>
          <ac:spMkLst>
            <pc:docMk/>
            <pc:sldMk cId="3436281368" sldId="260"/>
            <ac:spMk id="2" creationId="{00000000-0000-0000-0000-000000000000}"/>
          </ac:spMkLst>
        </pc:spChg>
        <pc:spChg chg="mod">
          <ac:chgData name="Josiah Njeru" userId="a1826fe9-a345-4cba-afa0-a1bd6a9d8e3c" providerId="ADAL" clId="{02E72797-0D50-4760-8A50-546DFFCB85FA}" dt="2023-05-01T10:12:04.705" v="1229" actId="14100"/>
          <ac:spMkLst>
            <pc:docMk/>
            <pc:sldMk cId="3436281368" sldId="260"/>
            <ac:spMk id="3" creationId="{00000000-0000-0000-0000-000000000000}"/>
          </ac:spMkLst>
        </pc:spChg>
        <pc:picChg chg="mod">
          <ac:chgData name="Josiah Njeru" userId="a1826fe9-a345-4cba-afa0-a1bd6a9d8e3c" providerId="ADAL" clId="{02E72797-0D50-4760-8A50-546DFFCB85FA}" dt="2023-05-01T10:12:02.165" v="1228" actId="1076"/>
          <ac:picMkLst>
            <pc:docMk/>
            <pc:sldMk cId="3436281368" sldId="260"/>
            <ac:picMk id="1026" creationId="{00000000-0000-0000-0000-000000000000}"/>
          </ac:picMkLst>
        </pc:picChg>
      </pc:sldChg>
      <pc:sldChg chg="addSp delSp modSp mod chgLayout">
        <pc:chgData name="Josiah Njeru" userId="a1826fe9-a345-4cba-afa0-a1bd6a9d8e3c" providerId="ADAL" clId="{02E72797-0D50-4760-8A50-546DFFCB85FA}" dt="2023-05-01T10:11:16.021" v="1199" actId="1076"/>
        <pc:sldMkLst>
          <pc:docMk/>
          <pc:sldMk cId="3372857234" sldId="261"/>
        </pc:sldMkLst>
        <pc:spChg chg="add mod ord">
          <ac:chgData name="Josiah Njeru" userId="a1826fe9-a345-4cba-afa0-a1bd6a9d8e3c" providerId="ADAL" clId="{02E72797-0D50-4760-8A50-546DFFCB85FA}" dt="2023-05-01T10:03:47.447" v="961" actId="114"/>
          <ac:spMkLst>
            <pc:docMk/>
            <pc:sldMk cId="3372857234" sldId="261"/>
            <ac:spMk id="2" creationId="{93B1C454-52D3-107C-AA5F-A35A1E4FFFCF}"/>
          </ac:spMkLst>
        </pc:spChg>
        <pc:spChg chg="del mod ord">
          <ac:chgData name="Josiah Njeru" userId="a1826fe9-a345-4cba-afa0-a1bd6a9d8e3c" providerId="ADAL" clId="{02E72797-0D50-4760-8A50-546DFFCB85FA}" dt="2023-05-01T09:08:57.241" v="701" actId="478"/>
          <ac:spMkLst>
            <pc:docMk/>
            <pc:sldMk cId="3372857234" sldId="261"/>
            <ac:spMk id="3" creationId="{00000000-0000-0000-0000-000000000000}"/>
          </ac:spMkLst>
        </pc:spChg>
        <pc:spChg chg="add mod">
          <ac:chgData name="Josiah Njeru" userId="a1826fe9-a345-4cba-afa0-a1bd6a9d8e3c" providerId="ADAL" clId="{02E72797-0D50-4760-8A50-546DFFCB85FA}" dt="2023-05-01T09:08:57.241" v="701" actId="478"/>
          <ac:spMkLst>
            <pc:docMk/>
            <pc:sldMk cId="3372857234" sldId="261"/>
            <ac:spMk id="5" creationId="{F2B9FD69-DF04-CBDC-5B40-41970347DBDB}"/>
          </ac:spMkLst>
        </pc:spChg>
        <pc:picChg chg="mod">
          <ac:chgData name="Josiah Njeru" userId="a1826fe9-a345-4cba-afa0-a1bd6a9d8e3c" providerId="ADAL" clId="{02E72797-0D50-4760-8A50-546DFFCB85FA}" dt="2023-05-01T09:08:48.281" v="696" actId="1076"/>
          <ac:picMkLst>
            <pc:docMk/>
            <pc:sldMk cId="3372857234" sldId="261"/>
            <ac:picMk id="2051" creationId="{00000000-0000-0000-0000-000000000000}"/>
          </ac:picMkLst>
        </pc:picChg>
        <pc:picChg chg="mod">
          <ac:chgData name="Josiah Njeru" userId="a1826fe9-a345-4cba-afa0-a1bd6a9d8e3c" providerId="ADAL" clId="{02E72797-0D50-4760-8A50-546DFFCB85FA}" dt="2023-05-01T09:08:46.793" v="695" actId="1076"/>
          <ac:picMkLst>
            <pc:docMk/>
            <pc:sldMk cId="3372857234" sldId="261"/>
            <ac:picMk id="2052" creationId="{00000000-0000-0000-0000-000000000000}"/>
          </ac:picMkLst>
        </pc:picChg>
        <pc:picChg chg="mod">
          <ac:chgData name="Josiah Njeru" userId="a1826fe9-a345-4cba-afa0-a1bd6a9d8e3c" providerId="ADAL" clId="{02E72797-0D50-4760-8A50-546DFFCB85FA}" dt="2023-05-01T09:08:53.223" v="700" actId="1076"/>
          <ac:picMkLst>
            <pc:docMk/>
            <pc:sldMk cId="3372857234" sldId="261"/>
            <ac:picMk id="2053" creationId="{00000000-0000-0000-0000-000000000000}"/>
          </ac:picMkLst>
        </pc:picChg>
        <pc:picChg chg="mod">
          <ac:chgData name="Josiah Njeru" userId="a1826fe9-a345-4cba-afa0-a1bd6a9d8e3c" providerId="ADAL" clId="{02E72797-0D50-4760-8A50-546DFFCB85FA}" dt="2023-05-01T10:11:16.021" v="1199" actId="1076"/>
          <ac:picMkLst>
            <pc:docMk/>
            <pc:sldMk cId="3372857234" sldId="261"/>
            <ac:picMk id="2054" creationId="{00000000-0000-0000-0000-000000000000}"/>
          </ac:picMkLst>
        </pc:picChg>
      </pc:sldChg>
      <pc:sldChg chg="addSp modSp mod chgLayout">
        <pc:chgData name="Josiah Njeru" userId="a1826fe9-a345-4cba-afa0-a1bd6a9d8e3c" providerId="ADAL" clId="{02E72797-0D50-4760-8A50-546DFFCB85FA}" dt="2023-05-01T10:11:05.899" v="1198" actId="1076"/>
        <pc:sldMkLst>
          <pc:docMk/>
          <pc:sldMk cId="3319646022" sldId="262"/>
        </pc:sldMkLst>
        <pc:spChg chg="add mod ord">
          <ac:chgData name="Josiah Njeru" userId="a1826fe9-a345-4cba-afa0-a1bd6a9d8e3c" providerId="ADAL" clId="{02E72797-0D50-4760-8A50-546DFFCB85FA}" dt="2023-05-01T10:03:54.825" v="962" actId="114"/>
          <ac:spMkLst>
            <pc:docMk/>
            <pc:sldMk cId="3319646022" sldId="262"/>
            <ac:spMk id="2" creationId="{2AA42C41-3078-67C2-92D7-87B4BBE74609}"/>
          </ac:spMkLst>
        </pc:spChg>
        <pc:spChg chg="mod ord">
          <ac:chgData name="Josiah Njeru" userId="a1826fe9-a345-4cba-afa0-a1bd6a9d8e3c" providerId="ADAL" clId="{02E72797-0D50-4760-8A50-546DFFCB85FA}" dt="2023-05-01T10:11:00.060" v="1197" actId="27636"/>
          <ac:spMkLst>
            <pc:docMk/>
            <pc:sldMk cId="3319646022" sldId="262"/>
            <ac:spMk id="3" creationId="{00000000-0000-0000-0000-000000000000}"/>
          </ac:spMkLst>
        </pc:spChg>
        <pc:picChg chg="mod">
          <ac:chgData name="Josiah Njeru" userId="a1826fe9-a345-4cba-afa0-a1bd6a9d8e3c" providerId="ADAL" clId="{02E72797-0D50-4760-8A50-546DFFCB85FA}" dt="2023-05-01T10:11:05.899" v="1198" actId="1076"/>
          <ac:picMkLst>
            <pc:docMk/>
            <pc:sldMk cId="3319646022" sldId="262"/>
            <ac:picMk id="3074" creationId="{00000000-0000-0000-0000-000000000000}"/>
          </ac:picMkLst>
        </pc:picChg>
      </pc:sldChg>
      <pc:sldChg chg="modSp mod ord">
        <pc:chgData name="Josiah Njeru" userId="a1826fe9-a345-4cba-afa0-a1bd6a9d8e3c" providerId="ADAL" clId="{02E72797-0D50-4760-8A50-546DFFCB85FA}" dt="2023-05-01T10:21:01.080" v="1429" actId="14100"/>
        <pc:sldMkLst>
          <pc:docMk/>
          <pc:sldMk cId="602812742" sldId="263"/>
        </pc:sldMkLst>
        <pc:spChg chg="mod">
          <ac:chgData name="Josiah Njeru" userId="a1826fe9-a345-4cba-afa0-a1bd6a9d8e3c" providerId="ADAL" clId="{02E72797-0D50-4760-8A50-546DFFCB85FA}" dt="2023-05-01T10:05:43.469" v="1035" actId="113"/>
          <ac:spMkLst>
            <pc:docMk/>
            <pc:sldMk cId="602812742" sldId="263"/>
            <ac:spMk id="2" creationId="{00000000-0000-0000-0000-000000000000}"/>
          </ac:spMkLst>
        </pc:spChg>
        <pc:spChg chg="mod">
          <ac:chgData name="Josiah Njeru" userId="a1826fe9-a345-4cba-afa0-a1bd6a9d8e3c" providerId="ADAL" clId="{02E72797-0D50-4760-8A50-546DFFCB85FA}" dt="2023-05-01T10:21:01.080" v="1429" actId="14100"/>
          <ac:spMkLst>
            <pc:docMk/>
            <pc:sldMk cId="602812742" sldId="263"/>
            <ac:spMk id="3" creationId="{00000000-0000-0000-0000-000000000000}"/>
          </ac:spMkLst>
        </pc:spChg>
      </pc:sldChg>
      <pc:sldChg chg="addSp delSp modSp mod ord chgLayout">
        <pc:chgData name="Josiah Njeru" userId="a1826fe9-a345-4cba-afa0-a1bd6a9d8e3c" providerId="ADAL" clId="{02E72797-0D50-4760-8A50-546DFFCB85FA}" dt="2023-05-01T10:19:15.870" v="1413" actId="1076"/>
        <pc:sldMkLst>
          <pc:docMk/>
          <pc:sldMk cId="2836888627" sldId="265"/>
        </pc:sldMkLst>
        <pc:spChg chg="mod ord">
          <ac:chgData name="Josiah Njeru" userId="a1826fe9-a345-4cba-afa0-a1bd6a9d8e3c" providerId="ADAL" clId="{02E72797-0D50-4760-8A50-546DFFCB85FA}" dt="2023-05-01T10:18:57.723" v="1409" actId="14100"/>
          <ac:spMkLst>
            <pc:docMk/>
            <pc:sldMk cId="2836888627" sldId="265"/>
            <ac:spMk id="2" creationId="{00000000-0000-0000-0000-000000000000}"/>
          </ac:spMkLst>
        </pc:spChg>
        <pc:spChg chg="add mod">
          <ac:chgData name="Josiah Njeru" userId="a1826fe9-a345-4cba-afa0-a1bd6a9d8e3c" providerId="ADAL" clId="{02E72797-0D50-4760-8A50-546DFFCB85FA}" dt="2023-05-01T10:17:13.234" v="1337" actId="14100"/>
          <ac:spMkLst>
            <pc:docMk/>
            <pc:sldMk cId="2836888627" sldId="265"/>
            <ac:spMk id="3" creationId="{94070980-430B-53A1-62E7-4BF703EC9626}"/>
          </ac:spMkLst>
        </pc:spChg>
        <pc:picChg chg="add mod">
          <ac:chgData name="Josiah Njeru" userId="a1826fe9-a345-4cba-afa0-a1bd6a9d8e3c" providerId="ADAL" clId="{02E72797-0D50-4760-8A50-546DFFCB85FA}" dt="2023-05-01T10:19:07.281" v="1412" actId="14100"/>
          <ac:picMkLst>
            <pc:docMk/>
            <pc:sldMk cId="2836888627" sldId="265"/>
            <ac:picMk id="4" creationId="{370F4440-01B3-5109-D93B-63D61FE11193}"/>
          </ac:picMkLst>
        </pc:picChg>
        <pc:picChg chg="del mod ord">
          <ac:chgData name="Josiah Njeru" userId="a1826fe9-a345-4cba-afa0-a1bd6a9d8e3c" providerId="ADAL" clId="{02E72797-0D50-4760-8A50-546DFFCB85FA}" dt="2023-05-01T10:17:07.132" v="1336" actId="21"/>
          <ac:picMkLst>
            <pc:docMk/>
            <pc:sldMk cId="2836888627" sldId="265"/>
            <ac:picMk id="5122" creationId="{00000000-0000-0000-0000-000000000000}"/>
          </ac:picMkLst>
        </pc:picChg>
        <pc:picChg chg="mod">
          <ac:chgData name="Josiah Njeru" userId="a1826fe9-a345-4cba-afa0-a1bd6a9d8e3c" providerId="ADAL" clId="{02E72797-0D50-4760-8A50-546DFFCB85FA}" dt="2023-05-01T10:19:15.870" v="1413" actId="1076"/>
          <ac:picMkLst>
            <pc:docMk/>
            <pc:sldMk cId="2836888627" sldId="265"/>
            <ac:picMk id="5123" creationId="{00000000-0000-0000-0000-000000000000}"/>
          </ac:picMkLst>
        </pc:picChg>
      </pc:sldChg>
      <pc:sldChg chg="addSp delSp modSp mod ord modClrScheme chgLayout">
        <pc:chgData name="Josiah Njeru" userId="a1826fe9-a345-4cba-afa0-a1bd6a9d8e3c" providerId="ADAL" clId="{02E72797-0D50-4760-8A50-546DFFCB85FA}" dt="2023-05-01T10:16:20.790" v="1325" actId="14100"/>
        <pc:sldMkLst>
          <pc:docMk/>
          <pc:sldMk cId="3951753939" sldId="266"/>
        </pc:sldMkLst>
        <pc:spChg chg="del mod ord">
          <ac:chgData name="Josiah Njeru" userId="a1826fe9-a345-4cba-afa0-a1bd6a9d8e3c" providerId="ADAL" clId="{02E72797-0D50-4760-8A50-546DFFCB85FA}" dt="2023-05-01T10:14:53.653" v="1300" actId="478"/>
          <ac:spMkLst>
            <pc:docMk/>
            <pc:sldMk cId="3951753939" sldId="266"/>
            <ac:spMk id="2" creationId="{00000000-0000-0000-0000-000000000000}"/>
          </ac:spMkLst>
        </pc:spChg>
        <pc:spChg chg="add del mod">
          <ac:chgData name="Josiah Njeru" userId="a1826fe9-a345-4cba-afa0-a1bd6a9d8e3c" providerId="ADAL" clId="{02E72797-0D50-4760-8A50-546DFFCB85FA}" dt="2023-05-01T10:15:15.640" v="1306" actId="478"/>
          <ac:spMkLst>
            <pc:docMk/>
            <pc:sldMk cId="3951753939" sldId="266"/>
            <ac:spMk id="4" creationId="{3BBBE929-6C41-C840-18A1-B5A306E4B007}"/>
          </ac:spMkLst>
        </pc:spChg>
        <pc:spChg chg="add del mod ord">
          <ac:chgData name="Josiah Njeru" userId="a1826fe9-a345-4cba-afa0-a1bd6a9d8e3c" providerId="ADAL" clId="{02E72797-0D50-4760-8A50-546DFFCB85FA}" dt="2023-05-01T10:14:56.541" v="1301" actId="478"/>
          <ac:spMkLst>
            <pc:docMk/>
            <pc:sldMk cId="3951753939" sldId="266"/>
            <ac:spMk id="5" creationId="{3E0F3521-AF59-80DB-97AD-23B53549EFBB}"/>
          </ac:spMkLst>
        </pc:spChg>
        <pc:spChg chg="add del mod ord">
          <ac:chgData name="Josiah Njeru" userId="a1826fe9-a345-4cba-afa0-a1bd6a9d8e3c" providerId="ADAL" clId="{02E72797-0D50-4760-8A50-546DFFCB85FA}" dt="2023-05-01T10:15:20.950" v="1308" actId="478"/>
          <ac:spMkLst>
            <pc:docMk/>
            <pc:sldMk cId="3951753939" sldId="266"/>
            <ac:spMk id="6" creationId="{70EF7959-7E1D-1D34-7D6F-28CB175C3165}"/>
          </ac:spMkLst>
        </pc:spChg>
        <pc:spChg chg="add mod ord">
          <ac:chgData name="Josiah Njeru" userId="a1826fe9-a345-4cba-afa0-a1bd6a9d8e3c" providerId="ADAL" clId="{02E72797-0D50-4760-8A50-546DFFCB85FA}" dt="2023-05-01T10:16:20.790" v="1325" actId="14100"/>
          <ac:spMkLst>
            <pc:docMk/>
            <pc:sldMk cId="3951753939" sldId="266"/>
            <ac:spMk id="7" creationId="{B6827A97-1C4A-B096-EE75-0E7948A47812}"/>
          </ac:spMkLst>
        </pc:spChg>
        <pc:spChg chg="add mod">
          <ac:chgData name="Josiah Njeru" userId="a1826fe9-a345-4cba-afa0-a1bd6a9d8e3c" providerId="ADAL" clId="{02E72797-0D50-4760-8A50-546DFFCB85FA}" dt="2023-05-01T10:15:18.436" v="1307" actId="1076"/>
          <ac:spMkLst>
            <pc:docMk/>
            <pc:sldMk cId="3951753939" sldId="266"/>
            <ac:spMk id="9" creationId="{B1498FBB-FA12-3A3D-CC9B-CC4F83A6A1FE}"/>
          </ac:spMkLst>
        </pc:spChg>
        <pc:picChg chg="mod ord">
          <ac:chgData name="Josiah Njeru" userId="a1826fe9-a345-4cba-afa0-a1bd6a9d8e3c" providerId="ADAL" clId="{02E72797-0D50-4760-8A50-546DFFCB85FA}" dt="2023-05-01T10:15:59.935" v="1319" actId="1076"/>
          <ac:picMkLst>
            <pc:docMk/>
            <pc:sldMk cId="3951753939" sldId="266"/>
            <ac:picMk id="6146" creationId="{00000000-0000-0000-0000-000000000000}"/>
          </ac:picMkLst>
        </pc:picChg>
        <pc:picChg chg="mod">
          <ac:chgData name="Josiah Njeru" userId="a1826fe9-a345-4cba-afa0-a1bd6a9d8e3c" providerId="ADAL" clId="{02E72797-0D50-4760-8A50-546DFFCB85FA}" dt="2023-05-01T10:16:02.803" v="1320" actId="1076"/>
          <ac:picMkLst>
            <pc:docMk/>
            <pc:sldMk cId="3951753939" sldId="266"/>
            <ac:picMk id="6147" creationId="{00000000-0000-0000-0000-000000000000}"/>
          </ac:picMkLst>
        </pc:picChg>
      </pc:sldChg>
      <pc:sldChg chg="modSp mod">
        <pc:chgData name="Josiah Njeru" userId="a1826fe9-a345-4cba-afa0-a1bd6a9d8e3c" providerId="ADAL" clId="{02E72797-0D50-4760-8A50-546DFFCB85FA}" dt="2023-05-01T10:02:26.442" v="934" actId="14100"/>
        <pc:sldMkLst>
          <pc:docMk/>
          <pc:sldMk cId="282260764" sldId="267"/>
        </pc:sldMkLst>
        <pc:spChg chg="mod">
          <ac:chgData name="Josiah Njeru" userId="a1826fe9-a345-4cba-afa0-a1bd6a9d8e3c" providerId="ADAL" clId="{02E72797-0D50-4760-8A50-546DFFCB85FA}" dt="2023-05-01T10:01:35.212" v="922" actId="1076"/>
          <ac:spMkLst>
            <pc:docMk/>
            <pc:sldMk cId="282260764" sldId="267"/>
            <ac:spMk id="2" creationId="{00000000-0000-0000-0000-000000000000}"/>
          </ac:spMkLst>
        </pc:spChg>
        <pc:spChg chg="mod">
          <ac:chgData name="Josiah Njeru" userId="a1826fe9-a345-4cba-afa0-a1bd6a9d8e3c" providerId="ADAL" clId="{02E72797-0D50-4760-8A50-546DFFCB85FA}" dt="2023-05-01T10:02:26.442" v="934" actId="14100"/>
          <ac:spMkLst>
            <pc:docMk/>
            <pc:sldMk cId="282260764" sldId="267"/>
            <ac:spMk id="3" creationId="{00000000-0000-0000-0000-000000000000}"/>
          </ac:spMkLst>
        </pc:spChg>
      </pc:sldChg>
      <pc:sldChg chg="modSp mod ord">
        <pc:chgData name="Josiah Njeru" userId="a1826fe9-a345-4cba-afa0-a1bd6a9d8e3c" providerId="ADAL" clId="{02E72797-0D50-4760-8A50-546DFFCB85FA}" dt="2023-05-01T10:10:01.261" v="1152"/>
        <pc:sldMkLst>
          <pc:docMk/>
          <pc:sldMk cId="4229232238" sldId="268"/>
        </pc:sldMkLst>
        <pc:spChg chg="mod">
          <ac:chgData name="Josiah Njeru" userId="a1826fe9-a345-4cba-afa0-a1bd6a9d8e3c" providerId="ADAL" clId="{02E72797-0D50-4760-8A50-546DFFCB85FA}" dt="2023-05-01T09:59:44.167" v="903" actId="403"/>
          <ac:spMkLst>
            <pc:docMk/>
            <pc:sldMk cId="4229232238" sldId="268"/>
            <ac:spMk id="2" creationId="{00000000-0000-0000-0000-000000000000}"/>
          </ac:spMkLst>
        </pc:spChg>
        <pc:spChg chg="mod">
          <ac:chgData name="Josiah Njeru" userId="a1826fe9-a345-4cba-afa0-a1bd6a9d8e3c" providerId="ADAL" clId="{02E72797-0D50-4760-8A50-546DFFCB85FA}" dt="2023-05-01T10:01:04.026" v="913" actId="20577"/>
          <ac:spMkLst>
            <pc:docMk/>
            <pc:sldMk cId="4229232238" sldId="268"/>
            <ac:spMk id="3" creationId="{00000000-0000-0000-0000-000000000000}"/>
          </ac:spMkLst>
        </pc:spChg>
      </pc:sldChg>
      <pc:sldChg chg="modSp new mod">
        <pc:chgData name="Josiah Njeru" userId="a1826fe9-a345-4cba-afa0-a1bd6a9d8e3c" providerId="ADAL" clId="{02E72797-0D50-4760-8A50-546DFFCB85FA}" dt="2023-05-01T10:04:01.764" v="963" actId="114"/>
        <pc:sldMkLst>
          <pc:docMk/>
          <pc:sldMk cId="48609441" sldId="269"/>
        </pc:sldMkLst>
        <pc:spChg chg="mod">
          <ac:chgData name="Josiah Njeru" userId="a1826fe9-a345-4cba-afa0-a1bd6a9d8e3c" providerId="ADAL" clId="{02E72797-0D50-4760-8A50-546DFFCB85FA}" dt="2023-05-01T10:04:01.764" v="963" actId="114"/>
          <ac:spMkLst>
            <pc:docMk/>
            <pc:sldMk cId="48609441" sldId="269"/>
            <ac:spMk id="2" creationId="{41B8C8EE-96C2-78E6-44A1-0822D0DD5073}"/>
          </ac:spMkLst>
        </pc:spChg>
        <pc:spChg chg="mod">
          <ac:chgData name="Josiah Njeru" userId="a1826fe9-a345-4cba-afa0-a1bd6a9d8e3c" providerId="ADAL" clId="{02E72797-0D50-4760-8A50-546DFFCB85FA}" dt="2023-05-01T10:02:47.883" v="941" actId="14100"/>
          <ac:spMkLst>
            <pc:docMk/>
            <pc:sldMk cId="48609441" sldId="269"/>
            <ac:spMk id="3" creationId="{52F54EA6-1458-B886-BA55-17CFC0C648E7}"/>
          </ac:spMkLst>
        </pc:spChg>
      </pc:sldChg>
      <pc:sldChg chg="new del">
        <pc:chgData name="Josiah Njeru" userId="a1826fe9-a345-4cba-afa0-a1bd6a9d8e3c" providerId="ADAL" clId="{02E72797-0D50-4760-8A50-546DFFCB85FA}" dt="2023-05-01T09:08:29.974" v="689" actId="680"/>
        <pc:sldMkLst>
          <pc:docMk/>
          <pc:sldMk cId="1641295603" sldId="270"/>
        </pc:sldMkLst>
      </pc:sldChg>
      <pc:sldChg chg="modSp add mod">
        <pc:chgData name="Josiah Njeru" userId="a1826fe9-a345-4cba-afa0-a1bd6a9d8e3c" providerId="ADAL" clId="{02E72797-0D50-4760-8A50-546DFFCB85FA}" dt="2023-05-01T10:07:05.780" v="1037" actId="122"/>
        <pc:sldMkLst>
          <pc:docMk/>
          <pc:sldMk cId="0" sldId="277"/>
        </pc:sldMkLst>
        <pc:spChg chg="mod">
          <ac:chgData name="Josiah Njeru" userId="a1826fe9-a345-4cba-afa0-a1bd6a9d8e3c" providerId="ADAL" clId="{02E72797-0D50-4760-8A50-546DFFCB85FA}" dt="2023-05-01T10:07:05.780" v="1037" actId="122"/>
          <ac:spMkLst>
            <pc:docMk/>
            <pc:sldMk cId="0" sldId="277"/>
            <ac:spMk id="2" creationId="{00000000-0000-0000-0000-000000000000}"/>
          </ac:spMkLst>
        </pc:spChg>
      </pc:sldChg>
      <pc:sldChg chg="addSp delSp modSp add mod setBg">
        <pc:chgData name="Josiah Njeru" userId="a1826fe9-a345-4cba-afa0-a1bd6a9d8e3c" providerId="ADAL" clId="{02E72797-0D50-4760-8A50-546DFFCB85FA}" dt="2023-05-01T10:20:27.005" v="1428" actId="403"/>
        <pc:sldMkLst>
          <pc:docMk/>
          <pc:sldMk cId="1442691275" sldId="278"/>
        </pc:sldMkLst>
        <pc:spChg chg="mod">
          <ac:chgData name="Josiah Njeru" userId="a1826fe9-a345-4cba-afa0-a1bd6a9d8e3c" providerId="ADAL" clId="{02E72797-0D50-4760-8A50-546DFFCB85FA}" dt="2023-05-01T10:19:54.543" v="1414" actId="26606"/>
          <ac:spMkLst>
            <pc:docMk/>
            <pc:sldMk cId="1442691275" sldId="278"/>
            <ac:spMk id="2" creationId="{A7F0A1D5-3911-4B20-84A6-9ADC581C8710}"/>
          </ac:spMkLst>
        </pc:spChg>
        <pc:spChg chg="mod">
          <ac:chgData name="Josiah Njeru" userId="a1826fe9-a345-4cba-afa0-a1bd6a9d8e3c" providerId="ADAL" clId="{02E72797-0D50-4760-8A50-546DFFCB85FA}" dt="2023-05-01T10:20:27.005" v="1428" actId="403"/>
          <ac:spMkLst>
            <pc:docMk/>
            <pc:sldMk cId="1442691275" sldId="278"/>
            <ac:spMk id="3" creationId="{CC6945AE-0ABC-4508-83B9-334FACE80CC7}"/>
          </ac:spMkLst>
        </pc:spChg>
        <pc:spChg chg="add">
          <ac:chgData name="Josiah Njeru" userId="a1826fe9-a345-4cba-afa0-a1bd6a9d8e3c" providerId="ADAL" clId="{02E72797-0D50-4760-8A50-546DFFCB85FA}" dt="2023-05-01T10:19:54.543" v="1414" actId="26606"/>
          <ac:spMkLst>
            <pc:docMk/>
            <pc:sldMk cId="1442691275" sldId="278"/>
            <ac:spMk id="11" creationId="{26FF42C2-EA15-4154-B242-E98E88CED99C}"/>
          </ac:spMkLst>
        </pc:spChg>
        <pc:spChg chg="add">
          <ac:chgData name="Josiah Njeru" userId="a1826fe9-a345-4cba-afa0-a1bd6a9d8e3c" providerId="ADAL" clId="{02E72797-0D50-4760-8A50-546DFFCB85FA}" dt="2023-05-01T10:19:54.543" v="1414" actId="26606"/>
          <ac:spMkLst>
            <pc:docMk/>
            <pc:sldMk cId="1442691275" sldId="278"/>
            <ac:spMk id="13" creationId="{D79DE9F7-28C4-4856-BA57-D696E124C137}"/>
          </ac:spMkLst>
        </pc:spChg>
        <pc:spChg chg="add">
          <ac:chgData name="Josiah Njeru" userId="a1826fe9-a345-4cba-afa0-a1bd6a9d8e3c" providerId="ADAL" clId="{02E72797-0D50-4760-8A50-546DFFCB85FA}" dt="2023-05-01T10:19:54.543" v="1414" actId="26606"/>
          <ac:spMkLst>
            <pc:docMk/>
            <pc:sldMk cId="1442691275" sldId="278"/>
            <ac:spMk id="15" creationId="{E1F9ED9C-121B-44C6-A308-5824769C40D5}"/>
          </ac:spMkLst>
        </pc:spChg>
        <pc:spChg chg="add">
          <ac:chgData name="Josiah Njeru" userId="a1826fe9-a345-4cba-afa0-a1bd6a9d8e3c" providerId="ADAL" clId="{02E72797-0D50-4760-8A50-546DFFCB85FA}" dt="2023-05-01T10:19:54.543" v="1414" actId="26606"/>
          <ac:spMkLst>
            <pc:docMk/>
            <pc:sldMk cId="1442691275" sldId="278"/>
            <ac:spMk id="17" creationId="{4A5F8185-F27B-4E99-A06C-007336FE3F2D}"/>
          </ac:spMkLst>
        </pc:spChg>
        <pc:picChg chg="mod">
          <ac:chgData name="Josiah Njeru" userId="a1826fe9-a345-4cba-afa0-a1bd6a9d8e3c" providerId="ADAL" clId="{02E72797-0D50-4760-8A50-546DFFCB85FA}" dt="2023-05-01T10:20:06.360" v="1418" actId="1076"/>
          <ac:picMkLst>
            <pc:docMk/>
            <pc:sldMk cId="1442691275" sldId="278"/>
            <ac:picMk id="4" creationId="{B4507CE7-049A-41A3-B668-D5FF0B6F72E0}"/>
          </ac:picMkLst>
        </pc:picChg>
        <pc:picChg chg="add mod ord">
          <ac:chgData name="Josiah Njeru" userId="a1826fe9-a345-4cba-afa0-a1bd6a9d8e3c" providerId="ADAL" clId="{02E72797-0D50-4760-8A50-546DFFCB85FA}" dt="2023-05-01T10:20:08.380" v="1419" actId="1076"/>
          <ac:picMkLst>
            <pc:docMk/>
            <pc:sldMk cId="1442691275" sldId="278"/>
            <ac:picMk id="5" creationId="{43C66F43-80B2-FF00-A561-64002F0A3F98}"/>
          </ac:picMkLst>
        </pc:picChg>
        <pc:picChg chg="mod">
          <ac:chgData name="Josiah Njeru" userId="a1826fe9-a345-4cba-afa0-a1bd6a9d8e3c" providerId="ADAL" clId="{02E72797-0D50-4760-8A50-546DFFCB85FA}" dt="2023-05-01T10:20:16.499" v="1424" actId="14100"/>
          <ac:picMkLst>
            <pc:docMk/>
            <pc:sldMk cId="1442691275" sldId="278"/>
            <ac:picMk id="6" creationId="{686E9B44-AADC-438B-A520-D2314F8427C0}"/>
          </ac:picMkLst>
        </pc:picChg>
        <pc:picChg chg="del">
          <ac:chgData name="Josiah Njeru" userId="a1826fe9-a345-4cba-afa0-a1bd6a9d8e3c" providerId="ADAL" clId="{02E72797-0D50-4760-8A50-546DFFCB85FA}" dt="2023-05-01T10:08:22.193" v="1038" actId="478"/>
          <ac:picMkLst>
            <pc:docMk/>
            <pc:sldMk cId="1442691275" sldId="278"/>
            <ac:picMk id="7" creationId="{425577D3-F741-4F36-AABF-606202E091E3}"/>
          </ac:picMkLst>
        </pc:picChg>
      </pc:sldChg>
      <pc:sldMasterChg chg="modSldLayout">
        <pc:chgData name="Josiah Njeru" userId="a1826fe9-a345-4cba-afa0-a1bd6a9d8e3c" providerId="ADAL" clId="{02E72797-0D50-4760-8A50-546DFFCB85FA}" dt="2023-05-01T08:26:34.749" v="29"/>
        <pc:sldMasterMkLst>
          <pc:docMk/>
          <pc:sldMasterMk cId="3561062347" sldId="2147484001"/>
        </pc:sldMasterMkLst>
        <pc:sldLayoutChg chg="addSp delSp">
          <pc:chgData name="Josiah Njeru" userId="a1826fe9-a345-4cba-afa0-a1bd6a9d8e3c" providerId="ADAL" clId="{02E72797-0D50-4760-8A50-546DFFCB85FA}" dt="2023-05-01T08:26:34.749" v="29"/>
          <pc:sldLayoutMkLst>
            <pc:docMk/>
            <pc:sldMasterMk cId="3561062347" sldId="2147484001"/>
            <pc:sldLayoutMk cId="2926769951" sldId="2147484019"/>
          </pc:sldLayoutMkLst>
          <pc:spChg chg="add del">
            <ac:chgData name="Josiah Njeru" userId="a1826fe9-a345-4cba-afa0-a1bd6a9d8e3c" providerId="ADAL" clId="{02E72797-0D50-4760-8A50-546DFFCB85FA}" dt="2023-05-01T08:26:34.749" v="29"/>
            <ac:spMkLst>
              <pc:docMk/>
              <pc:sldMasterMk cId="3561062347" sldId="2147484001"/>
              <pc:sldLayoutMk cId="2926769951" sldId="2147484019"/>
              <ac:spMk id="10" creationId="{00000000-0000-0000-0000-000000000000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07E15E-C90F-4039-86D9-E7B93B954A68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278AAC9-7C41-438D-8E05-F3D1EDE9A6F0}">
      <dgm:prSet custT="1"/>
      <dgm:spPr/>
      <dgm:t>
        <a:bodyPr/>
        <a:lstStyle/>
        <a:p>
          <a:r>
            <a:rPr lang="en-GB" sz="2400" dirty="0">
              <a:latin typeface="Gill Sans MT" panose="020B0502020104020203" pitchFamily="34" charset="0"/>
            </a:rPr>
            <a:t>Installation and training on use of the software at Murang’a level 5 Hospital was done in November 2021 by National public health laboratories and infectious diseases detection and surveillance, </a:t>
          </a:r>
          <a:endParaRPr lang="en-US" sz="2400" dirty="0">
            <a:latin typeface="Gill Sans MT" panose="020B0502020104020203" pitchFamily="34" charset="0"/>
          </a:endParaRPr>
        </a:p>
      </dgm:t>
    </dgm:pt>
    <dgm:pt modelId="{B3CAB857-B04A-443F-BB3A-0A6BFDDB9815}" type="parTrans" cxnId="{AE34FEAF-BBE0-459B-B04F-F63A94355078}">
      <dgm:prSet/>
      <dgm:spPr/>
      <dgm:t>
        <a:bodyPr/>
        <a:lstStyle/>
        <a:p>
          <a:endParaRPr lang="en-US" sz="2400">
            <a:latin typeface="Gill Sans MT" panose="020B0502020104020203" pitchFamily="34" charset="0"/>
          </a:endParaRPr>
        </a:p>
      </dgm:t>
    </dgm:pt>
    <dgm:pt modelId="{14BD845E-B9B5-4B62-864F-16D0C311B51C}" type="sibTrans" cxnId="{AE34FEAF-BBE0-459B-B04F-F63A94355078}">
      <dgm:prSet/>
      <dgm:spPr/>
      <dgm:t>
        <a:bodyPr/>
        <a:lstStyle/>
        <a:p>
          <a:endParaRPr lang="en-US" sz="2400">
            <a:latin typeface="Gill Sans MT" panose="020B0502020104020203" pitchFamily="34" charset="0"/>
          </a:endParaRPr>
        </a:p>
      </dgm:t>
    </dgm:pt>
    <dgm:pt modelId="{6608A0EB-3668-466C-985D-E7148FC165F0}">
      <dgm:prSet custT="1"/>
      <dgm:spPr/>
      <dgm:t>
        <a:bodyPr/>
        <a:lstStyle/>
        <a:p>
          <a:r>
            <a:rPr lang="en-GB" sz="2400">
              <a:latin typeface="Gill Sans MT" panose="020B0502020104020203" pitchFamily="34" charset="0"/>
            </a:rPr>
            <a:t>Data entry into the application in real-time</a:t>
          </a:r>
          <a:endParaRPr lang="en-US" sz="2400">
            <a:latin typeface="Gill Sans MT" panose="020B0502020104020203" pitchFamily="34" charset="0"/>
          </a:endParaRPr>
        </a:p>
      </dgm:t>
    </dgm:pt>
    <dgm:pt modelId="{EE53DB54-218C-45B9-903F-D7E9168A7E6D}" type="parTrans" cxnId="{1A7D89F3-0201-4FE1-AFA5-A74A1EC9BF65}">
      <dgm:prSet/>
      <dgm:spPr/>
      <dgm:t>
        <a:bodyPr/>
        <a:lstStyle/>
        <a:p>
          <a:endParaRPr lang="en-US" sz="2400">
            <a:latin typeface="Gill Sans MT" panose="020B0502020104020203" pitchFamily="34" charset="0"/>
          </a:endParaRPr>
        </a:p>
      </dgm:t>
    </dgm:pt>
    <dgm:pt modelId="{64CE3C64-8B5D-4B42-A9C5-4F6F9E3EBB55}" type="sibTrans" cxnId="{1A7D89F3-0201-4FE1-AFA5-A74A1EC9BF65}">
      <dgm:prSet/>
      <dgm:spPr/>
      <dgm:t>
        <a:bodyPr/>
        <a:lstStyle/>
        <a:p>
          <a:endParaRPr lang="en-US" sz="2400">
            <a:latin typeface="Gill Sans MT" panose="020B0502020104020203" pitchFamily="34" charset="0"/>
          </a:endParaRPr>
        </a:p>
      </dgm:t>
    </dgm:pt>
    <dgm:pt modelId="{D111BD8B-2BB6-4352-A782-4A9154DE6B2F}">
      <dgm:prSet custT="1"/>
      <dgm:spPr/>
      <dgm:t>
        <a:bodyPr/>
        <a:lstStyle/>
        <a:p>
          <a:r>
            <a:rPr lang="en-GB" sz="2400">
              <a:latin typeface="Gill Sans MT" panose="020B0502020104020203" pitchFamily="34" charset="0"/>
            </a:rPr>
            <a:t>Periodic data review for quality and analysis using the data analysis functionality of the software.</a:t>
          </a:r>
          <a:endParaRPr lang="en-US" sz="2400">
            <a:latin typeface="Gill Sans MT" panose="020B0502020104020203" pitchFamily="34" charset="0"/>
          </a:endParaRPr>
        </a:p>
      </dgm:t>
    </dgm:pt>
    <dgm:pt modelId="{D3AF3B34-B138-426D-ADEC-0838E4404919}" type="parTrans" cxnId="{1476D417-D676-4B34-B2AE-BA1BB07A98AF}">
      <dgm:prSet/>
      <dgm:spPr/>
      <dgm:t>
        <a:bodyPr/>
        <a:lstStyle/>
        <a:p>
          <a:endParaRPr lang="en-US" sz="2400">
            <a:latin typeface="Gill Sans MT" panose="020B0502020104020203" pitchFamily="34" charset="0"/>
          </a:endParaRPr>
        </a:p>
      </dgm:t>
    </dgm:pt>
    <dgm:pt modelId="{FD16F1F6-312F-45DB-9C8C-D08908239EC0}" type="sibTrans" cxnId="{1476D417-D676-4B34-B2AE-BA1BB07A98AF}">
      <dgm:prSet/>
      <dgm:spPr/>
      <dgm:t>
        <a:bodyPr/>
        <a:lstStyle/>
        <a:p>
          <a:endParaRPr lang="en-US" sz="2400">
            <a:latin typeface="Gill Sans MT" panose="020B0502020104020203" pitchFamily="34" charset="0"/>
          </a:endParaRPr>
        </a:p>
      </dgm:t>
    </dgm:pt>
    <dgm:pt modelId="{AA910733-BC54-4D11-9041-A335C52AF56B}">
      <dgm:prSet custT="1"/>
      <dgm:spPr/>
      <dgm:t>
        <a:bodyPr/>
        <a:lstStyle/>
        <a:p>
          <a:r>
            <a:rPr lang="en-GB" sz="2400">
              <a:latin typeface="Gill Sans MT" panose="020B0502020104020203" pitchFamily="34" charset="0"/>
            </a:rPr>
            <a:t>Reporting to stakeholders</a:t>
          </a:r>
          <a:endParaRPr lang="en-US" sz="2400">
            <a:latin typeface="Gill Sans MT" panose="020B0502020104020203" pitchFamily="34" charset="0"/>
          </a:endParaRPr>
        </a:p>
      </dgm:t>
    </dgm:pt>
    <dgm:pt modelId="{8E2DB614-8FF0-478B-A06F-CB41FCE6C23D}" type="parTrans" cxnId="{10D26201-6BDD-4696-AD43-548BBA486D7D}">
      <dgm:prSet/>
      <dgm:spPr/>
      <dgm:t>
        <a:bodyPr/>
        <a:lstStyle/>
        <a:p>
          <a:endParaRPr lang="en-US" sz="2400">
            <a:latin typeface="Gill Sans MT" panose="020B0502020104020203" pitchFamily="34" charset="0"/>
          </a:endParaRPr>
        </a:p>
      </dgm:t>
    </dgm:pt>
    <dgm:pt modelId="{663F011D-58A4-4F96-8182-A8350617B682}" type="sibTrans" cxnId="{10D26201-6BDD-4696-AD43-548BBA486D7D}">
      <dgm:prSet/>
      <dgm:spPr/>
      <dgm:t>
        <a:bodyPr/>
        <a:lstStyle/>
        <a:p>
          <a:endParaRPr lang="en-US" sz="2400">
            <a:latin typeface="Gill Sans MT" panose="020B0502020104020203" pitchFamily="34" charset="0"/>
          </a:endParaRPr>
        </a:p>
      </dgm:t>
    </dgm:pt>
    <dgm:pt modelId="{EF0C8602-ED72-49F0-8EBE-FD6563E28C78}" type="pres">
      <dgm:prSet presAssocID="{5F07E15E-C90F-4039-86D9-E7B93B954A6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46B6A88-5F1C-4B4E-9B12-45F724F7F23B}" type="pres">
      <dgm:prSet presAssocID="{AA910733-BC54-4D11-9041-A335C52AF56B}" presName="boxAndChildren" presStyleCnt="0"/>
      <dgm:spPr/>
    </dgm:pt>
    <dgm:pt modelId="{9B1E8FAB-7100-49C4-85E5-F1641A7993A5}" type="pres">
      <dgm:prSet presAssocID="{AA910733-BC54-4D11-9041-A335C52AF56B}" presName="parentTextBox" presStyleLbl="node1" presStyleIdx="0" presStyleCnt="4"/>
      <dgm:spPr/>
      <dgm:t>
        <a:bodyPr/>
        <a:lstStyle/>
        <a:p>
          <a:endParaRPr lang="en-GB"/>
        </a:p>
      </dgm:t>
    </dgm:pt>
    <dgm:pt modelId="{B2B436FD-41DC-4E30-9C93-063279D4CAB8}" type="pres">
      <dgm:prSet presAssocID="{FD16F1F6-312F-45DB-9C8C-D08908239EC0}" presName="sp" presStyleCnt="0"/>
      <dgm:spPr/>
    </dgm:pt>
    <dgm:pt modelId="{EA1906FD-B131-4771-ABAA-9FA89C71FD83}" type="pres">
      <dgm:prSet presAssocID="{D111BD8B-2BB6-4352-A782-4A9154DE6B2F}" presName="arrowAndChildren" presStyleCnt="0"/>
      <dgm:spPr/>
    </dgm:pt>
    <dgm:pt modelId="{19F8AC01-D31E-4E0C-BAEC-53A2D77C1DCA}" type="pres">
      <dgm:prSet presAssocID="{D111BD8B-2BB6-4352-A782-4A9154DE6B2F}" presName="parentTextArrow" presStyleLbl="node1" presStyleIdx="1" presStyleCnt="4"/>
      <dgm:spPr/>
      <dgm:t>
        <a:bodyPr/>
        <a:lstStyle/>
        <a:p>
          <a:endParaRPr lang="en-GB"/>
        </a:p>
      </dgm:t>
    </dgm:pt>
    <dgm:pt modelId="{9C95CCA9-A2D8-40E7-9E5F-A34767C774E5}" type="pres">
      <dgm:prSet presAssocID="{64CE3C64-8B5D-4B42-A9C5-4F6F9E3EBB55}" presName="sp" presStyleCnt="0"/>
      <dgm:spPr/>
    </dgm:pt>
    <dgm:pt modelId="{937BF095-4320-4551-940D-F74E1059D6D8}" type="pres">
      <dgm:prSet presAssocID="{6608A0EB-3668-466C-985D-E7148FC165F0}" presName="arrowAndChildren" presStyleCnt="0"/>
      <dgm:spPr/>
    </dgm:pt>
    <dgm:pt modelId="{47E3B914-D22A-4A65-93A6-EEA25D824B8A}" type="pres">
      <dgm:prSet presAssocID="{6608A0EB-3668-466C-985D-E7148FC165F0}" presName="parentTextArrow" presStyleLbl="node1" presStyleIdx="2" presStyleCnt="4"/>
      <dgm:spPr/>
      <dgm:t>
        <a:bodyPr/>
        <a:lstStyle/>
        <a:p>
          <a:endParaRPr lang="en-GB"/>
        </a:p>
      </dgm:t>
    </dgm:pt>
    <dgm:pt modelId="{CA1F7B31-3DE9-41FB-A59C-F3308A34EF4C}" type="pres">
      <dgm:prSet presAssocID="{14BD845E-B9B5-4B62-864F-16D0C311B51C}" presName="sp" presStyleCnt="0"/>
      <dgm:spPr/>
    </dgm:pt>
    <dgm:pt modelId="{08C1EFC5-8AF2-4558-A68E-C1E295C69251}" type="pres">
      <dgm:prSet presAssocID="{6278AAC9-7C41-438D-8E05-F3D1EDE9A6F0}" presName="arrowAndChildren" presStyleCnt="0"/>
      <dgm:spPr/>
    </dgm:pt>
    <dgm:pt modelId="{B41E0430-DAB0-470D-9B7C-96695F65A70A}" type="pres">
      <dgm:prSet presAssocID="{6278AAC9-7C41-438D-8E05-F3D1EDE9A6F0}" presName="parentTextArrow" presStyleLbl="node1" presStyleIdx="3" presStyleCnt="4"/>
      <dgm:spPr/>
      <dgm:t>
        <a:bodyPr/>
        <a:lstStyle/>
        <a:p>
          <a:endParaRPr lang="en-GB"/>
        </a:p>
      </dgm:t>
    </dgm:pt>
  </dgm:ptLst>
  <dgm:cxnLst>
    <dgm:cxn modelId="{10D26201-6BDD-4696-AD43-548BBA486D7D}" srcId="{5F07E15E-C90F-4039-86D9-E7B93B954A68}" destId="{AA910733-BC54-4D11-9041-A335C52AF56B}" srcOrd="3" destOrd="0" parTransId="{8E2DB614-8FF0-478B-A06F-CB41FCE6C23D}" sibTransId="{663F011D-58A4-4F96-8182-A8350617B682}"/>
    <dgm:cxn modelId="{1A7D89F3-0201-4FE1-AFA5-A74A1EC9BF65}" srcId="{5F07E15E-C90F-4039-86D9-E7B93B954A68}" destId="{6608A0EB-3668-466C-985D-E7148FC165F0}" srcOrd="1" destOrd="0" parTransId="{EE53DB54-218C-45B9-903F-D7E9168A7E6D}" sibTransId="{64CE3C64-8B5D-4B42-A9C5-4F6F9E3EBB55}"/>
    <dgm:cxn modelId="{71EB7246-09B1-4F6B-8F89-86E0DAE4DF54}" type="presOf" srcId="{5F07E15E-C90F-4039-86D9-E7B93B954A68}" destId="{EF0C8602-ED72-49F0-8EBE-FD6563E28C78}" srcOrd="0" destOrd="0" presId="urn:microsoft.com/office/officeart/2005/8/layout/process4"/>
    <dgm:cxn modelId="{D3BDCB98-C9E5-4807-AF5F-E6951D54175B}" type="presOf" srcId="{AA910733-BC54-4D11-9041-A335C52AF56B}" destId="{9B1E8FAB-7100-49C4-85E5-F1641A7993A5}" srcOrd="0" destOrd="0" presId="urn:microsoft.com/office/officeart/2005/8/layout/process4"/>
    <dgm:cxn modelId="{28E4CF66-704C-47D1-BAB7-31AA53A849AD}" type="presOf" srcId="{6608A0EB-3668-466C-985D-E7148FC165F0}" destId="{47E3B914-D22A-4A65-93A6-EEA25D824B8A}" srcOrd="0" destOrd="0" presId="urn:microsoft.com/office/officeart/2005/8/layout/process4"/>
    <dgm:cxn modelId="{9B91EED9-C2DA-4D31-9DF4-CB51A72B37F1}" type="presOf" srcId="{6278AAC9-7C41-438D-8E05-F3D1EDE9A6F0}" destId="{B41E0430-DAB0-470D-9B7C-96695F65A70A}" srcOrd="0" destOrd="0" presId="urn:microsoft.com/office/officeart/2005/8/layout/process4"/>
    <dgm:cxn modelId="{AE34FEAF-BBE0-459B-B04F-F63A94355078}" srcId="{5F07E15E-C90F-4039-86D9-E7B93B954A68}" destId="{6278AAC9-7C41-438D-8E05-F3D1EDE9A6F0}" srcOrd="0" destOrd="0" parTransId="{B3CAB857-B04A-443F-BB3A-0A6BFDDB9815}" sibTransId="{14BD845E-B9B5-4B62-864F-16D0C311B51C}"/>
    <dgm:cxn modelId="{82BC566C-5E53-4FC4-BD3A-4CC966BD36F6}" type="presOf" srcId="{D111BD8B-2BB6-4352-A782-4A9154DE6B2F}" destId="{19F8AC01-D31E-4E0C-BAEC-53A2D77C1DCA}" srcOrd="0" destOrd="0" presId="urn:microsoft.com/office/officeart/2005/8/layout/process4"/>
    <dgm:cxn modelId="{1476D417-D676-4B34-B2AE-BA1BB07A98AF}" srcId="{5F07E15E-C90F-4039-86D9-E7B93B954A68}" destId="{D111BD8B-2BB6-4352-A782-4A9154DE6B2F}" srcOrd="2" destOrd="0" parTransId="{D3AF3B34-B138-426D-ADEC-0838E4404919}" sibTransId="{FD16F1F6-312F-45DB-9C8C-D08908239EC0}"/>
    <dgm:cxn modelId="{2AE28839-AF27-4021-88A6-A337AB85B965}" type="presParOf" srcId="{EF0C8602-ED72-49F0-8EBE-FD6563E28C78}" destId="{B46B6A88-5F1C-4B4E-9B12-45F724F7F23B}" srcOrd="0" destOrd="0" presId="urn:microsoft.com/office/officeart/2005/8/layout/process4"/>
    <dgm:cxn modelId="{7C84F7C0-C711-464D-ADED-86FF81C1701D}" type="presParOf" srcId="{B46B6A88-5F1C-4B4E-9B12-45F724F7F23B}" destId="{9B1E8FAB-7100-49C4-85E5-F1641A7993A5}" srcOrd="0" destOrd="0" presId="urn:microsoft.com/office/officeart/2005/8/layout/process4"/>
    <dgm:cxn modelId="{2014CDD5-D0F2-4A5F-8714-61BF829B6B17}" type="presParOf" srcId="{EF0C8602-ED72-49F0-8EBE-FD6563E28C78}" destId="{B2B436FD-41DC-4E30-9C93-063279D4CAB8}" srcOrd="1" destOrd="0" presId="urn:microsoft.com/office/officeart/2005/8/layout/process4"/>
    <dgm:cxn modelId="{65F6E7A8-ABF5-446A-B481-DDCA9ECB31D4}" type="presParOf" srcId="{EF0C8602-ED72-49F0-8EBE-FD6563E28C78}" destId="{EA1906FD-B131-4771-ABAA-9FA89C71FD83}" srcOrd="2" destOrd="0" presId="urn:microsoft.com/office/officeart/2005/8/layout/process4"/>
    <dgm:cxn modelId="{4758F971-BEE1-4F45-8F1D-8562766DD744}" type="presParOf" srcId="{EA1906FD-B131-4771-ABAA-9FA89C71FD83}" destId="{19F8AC01-D31E-4E0C-BAEC-53A2D77C1DCA}" srcOrd="0" destOrd="0" presId="urn:microsoft.com/office/officeart/2005/8/layout/process4"/>
    <dgm:cxn modelId="{367E78BF-CC22-418A-916A-33E8868E351C}" type="presParOf" srcId="{EF0C8602-ED72-49F0-8EBE-FD6563E28C78}" destId="{9C95CCA9-A2D8-40E7-9E5F-A34767C774E5}" srcOrd="3" destOrd="0" presId="urn:microsoft.com/office/officeart/2005/8/layout/process4"/>
    <dgm:cxn modelId="{A02040CB-4519-42DB-9ABB-C94098A6E681}" type="presParOf" srcId="{EF0C8602-ED72-49F0-8EBE-FD6563E28C78}" destId="{937BF095-4320-4551-940D-F74E1059D6D8}" srcOrd="4" destOrd="0" presId="urn:microsoft.com/office/officeart/2005/8/layout/process4"/>
    <dgm:cxn modelId="{B9A37E6D-A4D1-4E6C-996D-71966924DF57}" type="presParOf" srcId="{937BF095-4320-4551-940D-F74E1059D6D8}" destId="{47E3B914-D22A-4A65-93A6-EEA25D824B8A}" srcOrd="0" destOrd="0" presId="urn:microsoft.com/office/officeart/2005/8/layout/process4"/>
    <dgm:cxn modelId="{C564C23B-2AD1-4B6B-B9E9-4427BD7CCDA5}" type="presParOf" srcId="{EF0C8602-ED72-49F0-8EBE-FD6563E28C78}" destId="{CA1F7B31-3DE9-41FB-A59C-F3308A34EF4C}" srcOrd="5" destOrd="0" presId="urn:microsoft.com/office/officeart/2005/8/layout/process4"/>
    <dgm:cxn modelId="{B93D0618-62EF-4F64-83C9-1B979DF82D35}" type="presParOf" srcId="{EF0C8602-ED72-49F0-8EBE-FD6563E28C78}" destId="{08C1EFC5-8AF2-4558-A68E-C1E295C69251}" srcOrd="6" destOrd="0" presId="urn:microsoft.com/office/officeart/2005/8/layout/process4"/>
    <dgm:cxn modelId="{6010A68F-7327-45A4-81C0-983F65F227C8}" type="presParOf" srcId="{08C1EFC5-8AF2-4558-A68E-C1E295C69251}" destId="{B41E0430-DAB0-470D-9B7C-96695F65A70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1E8FAB-7100-49C4-85E5-F1641A7993A5}">
      <dsp:nvSpPr>
        <dsp:cNvPr id="0" name=""/>
        <dsp:cNvSpPr/>
      </dsp:nvSpPr>
      <dsp:spPr>
        <a:xfrm>
          <a:off x="0" y="4488724"/>
          <a:ext cx="8784976" cy="9820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>
              <a:latin typeface="Gill Sans MT" panose="020B0502020104020203" pitchFamily="34" charset="0"/>
            </a:rPr>
            <a:t>Reporting to stakeholders</a:t>
          </a:r>
          <a:endParaRPr lang="en-US" sz="2400" kern="1200">
            <a:latin typeface="Gill Sans MT" panose="020B0502020104020203" pitchFamily="34" charset="0"/>
          </a:endParaRPr>
        </a:p>
      </dsp:txBody>
      <dsp:txXfrm>
        <a:off x="0" y="4488724"/>
        <a:ext cx="8784976" cy="982023"/>
      </dsp:txXfrm>
    </dsp:sp>
    <dsp:sp modelId="{19F8AC01-D31E-4E0C-BAEC-53A2D77C1DCA}">
      <dsp:nvSpPr>
        <dsp:cNvPr id="0" name=""/>
        <dsp:cNvSpPr/>
      </dsp:nvSpPr>
      <dsp:spPr>
        <a:xfrm rot="10800000">
          <a:off x="0" y="2993103"/>
          <a:ext cx="8784976" cy="151035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>
              <a:latin typeface="Gill Sans MT" panose="020B0502020104020203" pitchFamily="34" charset="0"/>
            </a:rPr>
            <a:t>Periodic data review for quality and analysis using the data analysis functionality of the software.</a:t>
          </a:r>
          <a:endParaRPr lang="en-US" sz="2400" kern="1200">
            <a:latin typeface="Gill Sans MT" panose="020B0502020104020203" pitchFamily="34" charset="0"/>
          </a:endParaRPr>
        </a:p>
      </dsp:txBody>
      <dsp:txXfrm rot="10800000">
        <a:off x="0" y="2993103"/>
        <a:ext cx="8784976" cy="981381"/>
      </dsp:txXfrm>
    </dsp:sp>
    <dsp:sp modelId="{47E3B914-D22A-4A65-93A6-EEA25D824B8A}">
      <dsp:nvSpPr>
        <dsp:cNvPr id="0" name=""/>
        <dsp:cNvSpPr/>
      </dsp:nvSpPr>
      <dsp:spPr>
        <a:xfrm rot="10800000">
          <a:off x="0" y="1497481"/>
          <a:ext cx="8784976" cy="151035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>
              <a:latin typeface="Gill Sans MT" panose="020B0502020104020203" pitchFamily="34" charset="0"/>
            </a:rPr>
            <a:t>Data entry into the application in real-time</a:t>
          </a:r>
          <a:endParaRPr lang="en-US" sz="2400" kern="1200">
            <a:latin typeface="Gill Sans MT" panose="020B0502020104020203" pitchFamily="34" charset="0"/>
          </a:endParaRPr>
        </a:p>
      </dsp:txBody>
      <dsp:txXfrm rot="10800000">
        <a:off x="0" y="1497481"/>
        <a:ext cx="8784976" cy="981381"/>
      </dsp:txXfrm>
    </dsp:sp>
    <dsp:sp modelId="{B41E0430-DAB0-470D-9B7C-96695F65A70A}">
      <dsp:nvSpPr>
        <dsp:cNvPr id="0" name=""/>
        <dsp:cNvSpPr/>
      </dsp:nvSpPr>
      <dsp:spPr>
        <a:xfrm rot="10800000">
          <a:off x="0" y="1860"/>
          <a:ext cx="8784976" cy="151035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>
              <a:latin typeface="Gill Sans MT" panose="020B0502020104020203" pitchFamily="34" charset="0"/>
            </a:rPr>
            <a:t>Installation and training on use of the software at Murang’a level 5 Hospital was done in November 2021 by National public health laboratories and infectious diseases detection and surveillance, </a:t>
          </a:r>
          <a:endParaRPr lang="en-US" sz="2400" kern="1200" dirty="0">
            <a:latin typeface="Gill Sans MT" panose="020B0502020104020203" pitchFamily="34" charset="0"/>
          </a:endParaRPr>
        </a:p>
      </dsp:txBody>
      <dsp:txXfrm rot="10800000">
        <a:off x="0" y="1860"/>
        <a:ext cx="8784976" cy="9813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8CCCE0-9472-440F-9EAE-CB84AA61529F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D0DBA7-3370-4F21-A682-E2BF9127B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588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0DBA7-3370-4F21-A682-E2BF9127BE6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511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0DBA7-3370-4F21-A682-E2BF9127BE6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644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C3CB3D-E18F-AAEE-D6C9-CC9AEB8DA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681DD2D-2E09-0CED-026B-E22453CBA6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DAA3F4-7EE2-625C-39E4-76F82C460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C1FB-EA15-4FD3-B66A-90D25124C2F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DA81911-BE9F-612B-9D8E-0CC45F62C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EBE74C-01D0-3CA7-B47D-1F4B86A9E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52CE-13E6-427D-B1DB-E03C2EC55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20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4C57EC-5F63-43AA-93E3-D91091BA9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390782E-DA27-A1F5-61EB-5A26CD682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B321096-CBCF-9082-85B9-001B205A8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C1FB-EA15-4FD3-B66A-90D25124C2F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45FD8DD-6591-EE8B-B6E9-489A0F83F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D03B1FA-0ED1-1A55-E69D-BF9498CF8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52CE-13E6-427D-B1DB-E03C2EC55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211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26BA54B-3BAA-5C2A-551B-CCB1DA6ED0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D2F7D94-059E-9ED6-A71F-E0F8C17F33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77621DE-40DB-5744-C288-434CC78EC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C1FB-EA15-4FD3-B66A-90D25124C2F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E960462-8A4E-A66D-A375-C538B15FA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CD51CCB-280B-DA00-0A69-E4B62BF23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52CE-13E6-427D-B1DB-E03C2EC55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53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ACF168-AB94-042C-65F7-0381CE627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9C6DEE-88CD-1263-3963-69B6AEF17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B231E4A-A9D2-4FAC-E473-8F55D1130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C1FB-EA15-4FD3-B66A-90D25124C2F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FC7FC4B-FAA7-354E-4999-7CC28803F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A479D40-E6F8-6365-CD79-62612933C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52CE-13E6-427D-B1DB-E03C2EC55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6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7DFF76-BF75-F533-568F-F64953447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5DFF863-316A-EF7A-4330-C2590DF72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679080A-60A3-1612-BDD9-66341B11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C1FB-EA15-4FD3-B66A-90D25124C2F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E1D376B-9920-2637-7E59-B83BC8042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324347E-F3F0-7CDD-62D6-A38CE0FB4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52CE-13E6-427D-B1DB-E03C2EC55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626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5C17E1-219A-1185-A556-DC6A058C5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5153871-A8C3-6D07-A2A9-EBEE232F0E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018B7A0-5889-8468-CA53-5FD870BCD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2CE760-A387-5C41-7B42-5570DBC9A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C1FB-EA15-4FD3-B66A-90D25124C2F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7244510-E0D0-787C-532A-60F28603B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D85F3EB-C531-72C3-2930-A760A54EB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52CE-13E6-427D-B1DB-E03C2EC55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57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B99DCC-8EE1-EFD6-6540-A81FCD014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B210BC4-7A91-2541-82F3-79D0A9479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2C8B242-C2F1-A367-CF1C-F0F1A11102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5390A12-B600-D35F-019F-6FE0181F17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787B658-A480-80FE-5AEB-F4FA36DC6D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B81441E-01C6-EA68-E612-8D1B15842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C1FB-EA15-4FD3-B66A-90D25124C2F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FC8B01E-94FD-7767-EE09-03D1D87C6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0B59301-F2E3-91D7-9AFC-D67DE3AB0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52CE-13E6-427D-B1DB-E03C2EC55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467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FE2211-EBFE-4F97-C385-C54409225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AAF9C6D-0ECA-B57C-D236-E4F3054D8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C1FB-EA15-4FD3-B66A-90D25124C2F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14433D7-BB9F-6A1F-A727-7FD4E0577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9973231-5592-694E-7819-8741F8996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52CE-13E6-427D-B1DB-E03C2EC55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831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95530E0-8A47-8FB9-BF17-5D705A018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C1FB-EA15-4FD3-B66A-90D25124C2F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212B791-718B-6BF3-6963-07FCF0D9E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859A1D2-ADB4-F968-9EB1-03DBC7801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52CE-13E6-427D-B1DB-E03C2EC55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75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540C79-9E70-3E90-BF7F-D36268AD4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EFB5E3-CF9C-A757-CB50-0AA70BB9C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AB31A35-14A1-9C60-BADB-B847F9968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37055A5-CE0E-908B-B8D9-5C47157C0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C1FB-EA15-4FD3-B66A-90D25124C2F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0088EA4-6698-053C-B04F-801D8A2BA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795210E-C6AD-FFF3-A175-6494EE493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52CE-13E6-427D-B1DB-E03C2EC55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88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4C1D9E-2450-923B-4DE7-6383E5DF8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26CCD21-27BB-0FC9-C000-041AEF4D66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34E9237-1BD9-7612-8937-3BF26F1067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AA82110-2A06-56FD-B76C-621C5C762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C1FB-EA15-4FD3-B66A-90D25124C2F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B192E61-635B-FF77-654F-1B85E2E5B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0E3CC0E-6BDF-98E2-4ED2-A7E890C33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B52CE-13E6-427D-B1DB-E03C2EC55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758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BDCB333-D9C0-AC35-FE24-4225D9D63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8DC7167-ABD5-8723-133A-EFE7A3374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E459A41-4E1F-2EB7-63B6-E7A6A8FA5C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9C1FB-EA15-4FD3-B66A-90D25124C2F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9673045-6644-1C69-30E7-63741E1ABF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ED0665-CAEB-43F0-2AD5-CCBFF1D35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B52CE-13E6-427D-B1DB-E03C2EC55E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551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honet.org/" TargetMode="External"/><Relationship Id="rId2" Type="http://schemas.openxmlformats.org/officeDocument/2006/relationships/hyperlink" Target="https://doi.org/10.1016/S0140-6736(21)02724-0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432048"/>
            <a:ext cx="8712968" cy="2492896"/>
          </a:xfrm>
        </p:spPr>
        <p:txBody>
          <a:bodyPr>
            <a:noAutofit/>
          </a:bodyPr>
          <a:lstStyle/>
          <a:p>
            <a:r>
              <a:rPr lang="en-GB" sz="3600" b="1" dirty="0">
                <a:latin typeface="Gill Sans MT" panose="020B0502020104020203" pitchFamily="34" charset="0"/>
              </a:rPr>
              <a:t>Implementing WHONET Software for AMR Surveillance Data Management and Analysis at Murang’a County Referral Hospital </a:t>
            </a:r>
            <a:br>
              <a:rPr lang="en-GB" sz="3600" b="1" dirty="0">
                <a:latin typeface="Gill Sans MT" panose="020B0502020104020203" pitchFamily="34" charset="0"/>
              </a:rPr>
            </a:br>
            <a:endParaRPr lang="en-GB" sz="3600" b="1" dirty="0">
              <a:latin typeface="Gill Sans MT" panose="020B05020201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516" y="2564904"/>
            <a:ext cx="8784976" cy="3834273"/>
          </a:xfrm>
        </p:spPr>
        <p:txBody>
          <a:bodyPr>
            <a:normAutofit lnSpcReduction="10000"/>
          </a:bodyPr>
          <a:lstStyle/>
          <a:p>
            <a:pPr algn="ctr"/>
            <a:r>
              <a:rPr lang="en-GB" sz="2400" b="1" dirty="0">
                <a:latin typeface="Gill Sans MT" panose="020B0502020104020203" pitchFamily="34" charset="0"/>
              </a:rPr>
              <a:t>Authors: Samuel Ithathu, Sophia </a:t>
            </a:r>
            <a:r>
              <a:rPr lang="en-GB" sz="2400" b="1" dirty="0" err="1">
                <a:latin typeface="Gill Sans MT" panose="020B0502020104020203" pitchFamily="34" charset="0"/>
              </a:rPr>
              <a:t>Nteere</a:t>
            </a:r>
            <a:r>
              <a:rPr lang="en-GB" sz="2400" b="1" dirty="0">
                <a:latin typeface="Gill Sans MT" panose="020B0502020104020203" pitchFamily="34" charset="0"/>
              </a:rPr>
              <a:t>, Loise Kariuki, Esther Mbugua and Romano Kang’ethe</a:t>
            </a:r>
          </a:p>
          <a:p>
            <a:pPr algn="ctr"/>
            <a:endParaRPr lang="en-GB" sz="2000" b="1" dirty="0">
              <a:latin typeface="Gill Sans MT" panose="020B0502020104020203" pitchFamily="34" charset="0"/>
            </a:endParaRPr>
          </a:p>
          <a:p>
            <a:pPr algn="ctr"/>
            <a:r>
              <a:rPr lang="en-GB" sz="2000" b="1" dirty="0">
                <a:latin typeface="Gill Sans MT" panose="020B0502020104020203" pitchFamily="34" charset="0"/>
              </a:rPr>
              <a:t>Authors affiliation: Murang’a County</a:t>
            </a:r>
          </a:p>
          <a:p>
            <a:pPr algn="ctr"/>
            <a:endParaRPr lang="en-GB" sz="2000" b="1" dirty="0">
              <a:latin typeface="Gill Sans MT" panose="020B0502020104020203" pitchFamily="34" charset="0"/>
            </a:endParaRPr>
          </a:p>
          <a:p>
            <a:pPr algn="ctr"/>
            <a:r>
              <a:rPr lang="en-GB" sz="3200" b="1" dirty="0">
                <a:latin typeface="Gill Sans MT" panose="020B0502020104020203" pitchFamily="34" charset="0"/>
              </a:rPr>
              <a:t>Presenter: Samuel Ithathu</a:t>
            </a:r>
          </a:p>
          <a:p>
            <a:endParaRPr lang="en-GB" sz="2000" b="1" dirty="0">
              <a:latin typeface="Gill Sans MT" panose="020B0502020104020203" pitchFamily="34" charset="0"/>
            </a:endParaRPr>
          </a:p>
          <a:p>
            <a:pPr algn="ctr"/>
            <a:r>
              <a:rPr lang="en-GB" sz="2000" b="1" dirty="0">
                <a:latin typeface="Gill Sans MT" panose="020B0502020104020203" pitchFamily="34" charset="0"/>
              </a:rPr>
              <a:t>10th IPNET Kenya Conference (May 9-12, 2023)</a:t>
            </a:r>
          </a:p>
          <a:p>
            <a:endParaRPr lang="en-GB" sz="2000" b="1" dirty="0">
              <a:latin typeface="Gill Sans MT" panose="020B0502020104020203" pitchFamily="34" charset="0"/>
            </a:endParaRPr>
          </a:p>
          <a:p>
            <a:pPr algn="ctr"/>
            <a:r>
              <a:rPr lang="en-GB" sz="2000" b="1" dirty="0">
                <a:latin typeface="Gill Sans MT" panose="020B0502020104020203" pitchFamily="34" charset="0"/>
              </a:rPr>
              <a:t/>
            </a:r>
            <a:br>
              <a:rPr lang="en-GB" sz="2000" b="1" dirty="0">
                <a:latin typeface="Gill Sans MT" panose="020B0502020104020203" pitchFamily="34" charset="0"/>
              </a:rPr>
            </a:br>
            <a:endParaRPr lang="en-GB" sz="2000" b="1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893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A42C41-3078-67C2-92D7-87B4BBE74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496944" cy="792088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Gill Sans MT" panose="020B0502020104020203" pitchFamily="34" charset="0"/>
              </a:rPr>
              <a:t>WHONET Software Advantages (</a:t>
            </a:r>
            <a:r>
              <a:rPr lang="en-US" sz="3600" b="1" i="1" dirty="0">
                <a:latin typeface="Gill Sans MT" panose="020B0502020104020203" pitchFamily="34" charset="0"/>
              </a:rPr>
              <a:t>Selective Reporting</a:t>
            </a:r>
            <a:r>
              <a:rPr lang="en-US" sz="3600" b="1" dirty="0"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08" y="1052736"/>
            <a:ext cx="8856984" cy="2232248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n-GB" sz="2400" b="1" dirty="0">
              <a:latin typeface="Gill Sans MT" panose="020B0502020104020203" pitchFamily="34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GB" sz="2400" dirty="0">
                <a:latin typeface="Gill Sans MT" panose="020B0502020104020203" pitchFamily="34" charset="0"/>
              </a:rPr>
              <a:t>It has the ability to selectively report or suppress certain antimicrobials which important in supporting rational drug use and guiding clinical therapy decisions. </a:t>
            </a:r>
          </a:p>
          <a:p>
            <a:pPr lvl="0">
              <a:buFont typeface="Wingdings" pitchFamily="2" charset="2"/>
              <a:buChar char="§"/>
            </a:pPr>
            <a:r>
              <a:rPr lang="en-GB" sz="2400" dirty="0">
                <a:latin typeface="Gill Sans MT" panose="020B0502020104020203" pitchFamily="34" charset="0"/>
              </a:rPr>
              <a:t>In the antibiotic panels, drugs can be customized according to the isolates</a:t>
            </a:r>
            <a:r>
              <a:rPr lang="en-GB" sz="2400" b="1" dirty="0">
                <a:latin typeface="Gill Sans MT" panose="020B0502020104020203" pitchFamily="34" charset="0"/>
              </a:rPr>
              <a:t> </a:t>
            </a:r>
          </a:p>
          <a:p>
            <a:pPr marL="0" lvl="0" indent="0">
              <a:buNone/>
            </a:pPr>
            <a:endParaRPr lang="en-GB" sz="2400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sz="2400" dirty="0">
              <a:latin typeface="Gill Sans MT" panose="020B0502020104020203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3068960"/>
            <a:ext cx="8856984" cy="3861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9646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B8C8EE-96C2-78E6-44A1-0822D0DD5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65127"/>
            <a:ext cx="8424936" cy="903633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latin typeface="Gill Sans MT" panose="020B0502020104020203" pitchFamily="34" charset="0"/>
              </a:rPr>
              <a:t>WHONET Software Advantages (</a:t>
            </a:r>
            <a:r>
              <a:rPr lang="en-US" sz="3600" b="1" i="1" dirty="0" err="1">
                <a:latin typeface="Gill Sans MT" panose="020B0502020104020203" pitchFamily="34" charset="0"/>
              </a:rPr>
              <a:t>BacLink</a:t>
            </a:r>
            <a:r>
              <a:rPr lang="en-US" sz="3600" b="1" dirty="0"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F54EA6-1458-B886-BA55-17CFC0C64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368152"/>
            <a:ext cx="8892480" cy="5589240"/>
          </a:xfrm>
        </p:spPr>
        <p:txBody>
          <a:bodyPr>
            <a:noAutofit/>
          </a:bodyPr>
          <a:lstStyle/>
          <a:p>
            <a:r>
              <a:rPr lang="en-US" sz="2400" dirty="0">
                <a:latin typeface="Gill Sans MT" panose="020B0502020104020203" pitchFamily="34" charset="0"/>
              </a:rPr>
              <a:t>The purpose of this software is the conversion and standardization of microbiology data from existing system into WHONET. </a:t>
            </a:r>
            <a:r>
              <a:rPr lang="en-GB" sz="2400" dirty="0" err="1">
                <a:latin typeface="Gill Sans MT" panose="020B0502020104020203" pitchFamily="34" charset="0"/>
              </a:rPr>
              <a:t>BacLink</a:t>
            </a:r>
            <a:r>
              <a:rPr lang="en-GB" sz="2400" dirty="0">
                <a:latin typeface="Gill Sans MT" panose="020B0502020104020203" pitchFamily="34" charset="0"/>
              </a:rPr>
              <a:t> can convert data from the following systems</a:t>
            </a:r>
            <a:endParaRPr lang="en-US" sz="2400" dirty="0">
              <a:latin typeface="Gill Sans MT" panose="020B0502020104020203" pitchFamily="34" charset="0"/>
            </a:endParaRPr>
          </a:p>
          <a:p>
            <a:r>
              <a:rPr lang="en-GB" sz="2400" b="1" dirty="0">
                <a:latin typeface="Gill Sans MT" panose="020B0502020104020203" pitchFamily="34" charset="0"/>
              </a:rPr>
              <a:t>Standard desktop </a:t>
            </a:r>
            <a:r>
              <a:rPr lang="en-GB" sz="2400" b="1" dirty="0" err="1">
                <a:latin typeface="Gill Sans MT" panose="020B0502020104020203" pitchFamily="34" charset="0"/>
              </a:rPr>
              <a:t>softwares</a:t>
            </a:r>
            <a:r>
              <a:rPr lang="en-GB" sz="2400" b="1" dirty="0">
                <a:latin typeface="Gill Sans MT" panose="020B0502020104020203" pitchFamily="34" charset="0"/>
              </a:rPr>
              <a:t> and text files</a:t>
            </a:r>
            <a:r>
              <a:rPr lang="en-GB" sz="2400" dirty="0">
                <a:latin typeface="Gill Sans MT" panose="020B0502020104020203" pitchFamily="34" charset="0"/>
              </a:rPr>
              <a:t>. It can directly import data files with the following formats: Microsoft Access, </a:t>
            </a:r>
            <a:r>
              <a:rPr lang="en-GB" sz="2400" dirty="0" err="1">
                <a:latin typeface="Gill Sans MT" panose="020B0502020104020203" pitchFamily="34" charset="0"/>
              </a:rPr>
              <a:t>dBASE</a:t>
            </a:r>
            <a:r>
              <a:rPr lang="en-GB" sz="2400" dirty="0">
                <a:latin typeface="Gill Sans MT" panose="020B0502020104020203" pitchFamily="34" charset="0"/>
              </a:rPr>
              <a:t>, and </a:t>
            </a:r>
            <a:r>
              <a:rPr lang="en-GB" sz="2400" dirty="0" err="1">
                <a:latin typeface="Gill Sans MT" panose="020B0502020104020203" pitchFamily="34" charset="0"/>
              </a:rPr>
              <a:t>EpiInfo</a:t>
            </a:r>
            <a:r>
              <a:rPr lang="en-GB" sz="2400" dirty="0">
                <a:latin typeface="Gill Sans MT" panose="020B0502020104020203" pitchFamily="34" charset="0"/>
              </a:rPr>
              <a:t>. </a:t>
            </a:r>
          </a:p>
          <a:p>
            <a:r>
              <a:rPr lang="en-GB" sz="2400" b="1" dirty="0">
                <a:latin typeface="Gill Sans MT" panose="020B0502020104020203" pitchFamily="34" charset="0"/>
              </a:rPr>
              <a:t>Laboratory organism identification and susceptibility test instruments: </a:t>
            </a:r>
            <a:r>
              <a:rPr lang="en-GB" sz="2400" dirty="0">
                <a:latin typeface="Gill Sans MT" panose="020B0502020104020203" pitchFamily="34" charset="0"/>
              </a:rPr>
              <a:t>It is compatible with the following commercial systems. – MIC systems: ATB, </a:t>
            </a:r>
            <a:r>
              <a:rPr lang="en-GB" sz="2400" dirty="0" err="1">
                <a:latin typeface="Gill Sans MT" panose="020B0502020104020203" pitchFamily="34" charset="0"/>
              </a:rPr>
              <a:t>MiniAPI</a:t>
            </a:r>
            <a:r>
              <a:rPr lang="en-GB" sz="2400" dirty="0">
                <a:latin typeface="Gill Sans MT" panose="020B0502020104020203" pitchFamily="34" charset="0"/>
              </a:rPr>
              <a:t>, </a:t>
            </a:r>
            <a:r>
              <a:rPr lang="en-GB" sz="2400" dirty="0" err="1">
                <a:latin typeface="Gill Sans MT" panose="020B0502020104020203" pitchFamily="34" charset="0"/>
              </a:rPr>
              <a:t>Microscan</a:t>
            </a:r>
            <a:r>
              <a:rPr lang="en-GB" sz="2400" dirty="0">
                <a:latin typeface="Gill Sans MT" panose="020B0502020104020203" pitchFamily="34" charset="0"/>
              </a:rPr>
              <a:t>, Pasco, </a:t>
            </a:r>
            <a:r>
              <a:rPr lang="en-GB" sz="2400" dirty="0" err="1">
                <a:latin typeface="Gill Sans MT" panose="020B0502020104020203" pitchFamily="34" charset="0"/>
              </a:rPr>
              <a:t>Sceptor</a:t>
            </a:r>
            <a:r>
              <a:rPr lang="en-GB" sz="2400" dirty="0">
                <a:latin typeface="Gill Sans MT" panose="020B0502020104020203" pitchFamily="34" charset="0"/>
              </a:rPr>
              <a:t>, </a:t>
            </a:r>
            <a:r>
              <a:rPr lang="en-GB" sz="2400" dirty="0" err="1">
                <a:latin typeface="Gill Sans MT" panose="020B0502020104020203" pitchFamily="34" charset="0"/>
              </a:rPr>
              <a:t>Sensititre</a:t>
            </a:r>
            <a:r>
              <a:rPr lang="en-GB" sz="2400" dirty="0">
                <a:latin typeface="Gill Sans MT" panose="020B0502020104020203" pitchFamily="34" charset="0"/>
              </a:rPr>
              <a:t>, </a:t>
            </a:r>
            <a:r>
              <a:rPr lang="en-GB" sz="2400" dirty="0" err="1">
                <a:latin typeface="Gill Sans MT" panose="020B0502020104020203" pitchFamily="34" charset="0"/>
              </a:rPr>
              <a:t>Vitek</a:t>
            </a:r>
            <a:r>
              <a:rPr lang="en-GB" sz="2400" dirty="0">
                <a:latin typeface="Gill Sans MT" panose="020B0502020104020203" pitchFamily="34" charset="0"/>
              </a:rPr>
              <a:t>, Wider – Disk diffusion readers: Aura, </a:t>
            </a:r>
            <a:r>
              <a:rPr lang="en-GB" sz="2400" dirty="0" err="1">
                <a:latin typeface="Gill Sans MT" panose="020B0502020104020203" pitchFamily="34" charset="0"/>
              </a:rPr>
              <a:t>Biomic</a:t>
            </a:r>
            <a:r>
              <a:rPr lang="en-GB" sz="2400" dirty="0">
                <a:latin typeface="Gill Sans MT" panose="020B0502020104020203" pitchFamily="34" charset="0"/>
              </a:rPr>
              <a:t>, Osiris, </a:t>
            </a:r>
            <a:r>
              <a:rPr lang="en-GB" sz="2400" dirty="0" err="1">
                <a:latin typeface="Gill Sans MT" panose="020B0502020104020203" pitchFamily="34" charset="0"/>
              </a:rPr>
              <a:t>SirScan</a:t>
            </a:r>
            <a:r>
              <a:rPr lang="en-GB" sz="2400" dirty="0">
                <a:latin typeface="Gill Sans MT" panose="020B0502020104020203" pitchFamily="34" charset="0"/>
              </a:rPr>
              <a:t>, </a:t>
            </a:r>
            <a:r>
              <a:rPr lang="en-GB" sz="2400" dirty="0" err="1">
                <a:latin typeface="Gill Sans MT" panose="020B0502020104020203" pitchFamily="34" charset="0"/>
              </a:rPr>
              <a:t>Videobac</a:t>
            </a:r>
            <a:r>
              <a:rPr lang="en-GB" sz="2400" dirty="0">
                <a:latin typeface="Gill Sans MT" panose="020B0502020104020203" pitchFamily="34" charset="0"/>
              </a:rPr>
              <a:t>, Wider</a:t>
            </a:r>
            <a:endParaRPr lang="en-US" sz="24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09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634082"/>
          </a:xfrm>
        </p:spPr>
        <p:txBody>
          <a:bodyPr>
            <a:noAutofit/>
          </a:bodyPr>
          <a:lstStyle/>
          <a:p>
            <a:r>
              <a:rPr lang="en-GB" sz="3600" b="1" dirty="0">
                <a:latin typeface="Gill Sans MT" panose="020B0502020104020203" pitchFamily="34" charset="0"/>
              </a:rPr>
              <a:t/>
            </a:r>
            <a:br>
              <a:rPr lang="en-GB" sz="3600" b="1" dirty="0">
                <a:latin typeface="Gill Sans MT" panose="020B0502020104020203" pitchFamily="34" charset="0"/>
              </a:rPr>
            </a:br>
            <a:r>
              <a:rPr lang="en-GB" sz="3600" b="1" dirty="0">
                <a:latin typeface="Gill Sans MT" panose="020B0502020104020203" pitchFamily="34" charset="0"/>
              </a:rPr>
              <a:t> Conclusion</a:t>
            </a:r>
            <a:r>
              <a:rPr lang="en-GB" sz="3600" dirty="0">
                <a:latin typeface="Gill Sans MT" panose="020B0502020104020203" pitchFamily="34" charset="0"/>
              </a:rPr>
              <a:t/>
            </a:r>
            <a:br>
              <a:rPr lang="en-GB" sz="3600" dirty="0">
                <a:latin typeface="Gill Sans MT" panose="020B0502020104020203" pitchFamily="34" charset="0"/>
              </a:rPr>
            </a:br>
            <a:endParaRPr lang="en-GB" sz="3600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758" y="979714"/>
            <a:ext cx="8447721" cy="5761653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Gill Sans MT" panose="020B0502020104020203" pitchFamily="34" charset="0"/>
              </a:rPr>
              <a:t>WHONET software has improved the efficiency of our lab in managing and analysing AMR surveillance data for emerging trends and those that require further monitoring.</a:t>
            </a:r>
            <a:endParaRPr lang="en-GB" sz="2400" b="1" dirty="0">
              <a:latin typeface="Gill Sans MT" panose="020B0502020104020203" pitchFamily="34" charset="0"/>
            </a:endParaRPr>
          </a:p>
          <a:p>
            <a:r>
              <a:rPr lang="en-GB" sz="2400" dirty="0">
                <a:latin typeface="Gill Sans MT" panose="020B0502020104020203" pitchFamily="34" charset="0"/>
              </a:rPr>
              <a:t>One can monitor the resistant pattern of single or group of bacteria and can also give the frequency of bacteria isolated at a given time. </a:t>
            </a:r>
          </a:p>
          <a:p>
            <a:r>
              <a:rPr lang="en-GB" sz="2400" dirty="0">
                <a:latin typeface="Gill Sans MT" panose="020B0502020104020203" pitchFamily="34" charset="0"/>
              </a:rPr>
              <a:t>It also allows filtering options by various variables. </a:t>
            </a:r>
          </a:p>
          <a:p>
            <a:r>
              <a:rPr lang="en-GB" sz="2400" dirty="0">
                <a:latin typeface="Gill Sans MT" panose="020B0502020104020203" pitchFamily="34" charset="0"/>
              </a:rPr>
              <a:t>Critical resistance alerts per WHO such as ESBL, MRSA and carbapenem resistant organisms are flagged by the software. </a:t>
            </a:r>
          </a:p>
          <a:p>
            <a:r>
              <a:rPr lang="en-GB" sz="2400" dirty="0">
                <a:latin typeface="Gill Sans MT" panose="020B0502020104020203" pitchFamily="34" charset="0"/>
              </a:rPr>
              <a:t>We highly recommend adoption of the software by microbiology laboratories to ease AMR data management.</a:t>
            </a:r>
          </a:p>
          <a:p>
            <a:r>
              <a:rPr lang="en-GB" sz="2400" dirty="0">
                <a:latin typeface="Gill Sans MT" panose="020B0502020104020203" pitchFamily="34" charset="0"/>
              </a:rPr>
              <a:t>The software is however limited to handling microbiology data, thus cannot substitute the role of other laboratory information systems. Also intensive user training is required on set-up, data entry and analysis.</a:t>
            </a:r>
          </a:p>
          <a:p>
            <a:pPr marL="0" indent="0">
              <a:buNone/>
            </a:pPr>
            <a:endParaRPr lang="en-GB" sz="24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60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26FF42C2-EA15-4154-B242-E98E88CED9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D79DE9F7-28C4-4856-BA57-D696E124C1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7181" y="633619"/>
            <a:ext cx="3695560" cy="5495925"/>
          </a:xfrm>
          <a:prstGeom prst="rect">
            <a:avLst/>
          </a:prstGeom>
          <a:ln w="9525">
            <a:solidFill>
              <a:srgbClr val="DEDEDE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F0A1D5-3911-4B20-84A6-9ADC581C8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978408"/>
            <a:ext cx="3042397" cy="1106424"/>
          </a:xfrm>
        </p:spPr>
        <p:txBody>
          <a:bodyPr>
            <a:normAutofit/>
          </a:bodyPr>
          <a:lstStyle/>
          <a:p>
            <a:r>
              <a:rPr lang="en-US" sz="2400" b="1">
                <a:latin typeface="Gill Sans MT" panose="020B0502020104020203" pitchFamily="34" charset="0"/>
              </a:rPr>
              <a:t>Acknowledgement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E1F9ED9C-121B-44C6-A308-5824769C40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59175" y="117043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4A5F8185-F27B-4E99-A06C-007336FE3F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58094" y="2121408"/>
            <a:ext cx="2968987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6945AE-0ABC-4508-83B9-334FACE80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359152"/>
            <a:ext cx="3155122" cy="34290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ill Sans MT" panose="020B0502020104020203" pitchFamily="34" charset="0"/>
              </a:rPr>
              <a:t>Murang’a- Health Department</a:t>
            </a:r>
          </a:p>
          <a:p>
            <a:r>
              <a:rPr lang="en-US" sz="2400" dirty="0">
                <a:latin typeface="Gill Sans MT" panose="020B0502020104020203" pitchFamily="34" charset="0"/>
              </a:rPr>
              <a:t>MCRH Laboratory Staffs</a:t>
            </a:r>
          </a:p>
          <a:p>
            <a:r>
              <a:rPr lang="en-US" sz="2400" dirty="0">
                <a:latin typeface="Gill Sans MT" panose="020B0502020104020203" pitchFamily="34" charset="0"/>
              </a:rPr>
              <a:t>National Public Health Laboratories</a:t>
            </a:r>
          </a:p>
          <a:p>
            <a:r>
              <a:rPr lang="en-US" sz="2400" dirty="0">
                <a:latin typeface="Gill Sans MT" panose="020B0502020104020203" pitchFamily="34" charset="0"/>
              </a:rPr>
              <a:t>USAID IDDS</a:t>
            </a:r>
          </a:p>
          <a:p>
            <a:pPr>
              <a:buNone/>
            </a:pPr>
            <a:r>
              <a:rPr lang="en-US" sz="1600" dirty="0">
                <a:latin typeface="Gill Sans MT" panose="020B0502020104020203" pitchFamily="34" charset="0"/>
              </a:rPr>
              <a:t>			</a:t>
            </a:r>
          </a:p>
        </p:txBody>
      </p:sp>
      <p:pic>
        <p:nvPicPr>
          <p:cNvPr id="5" name="Picture 4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xmlns="" id="{43C66F43-80B2-FF00-A561-64002F0A3F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93" r="4386"/>
          <a:stretch/>
        </p:blipFill>
        <p:spPr bwMode="auto">
          <a:xfrm>
            <a:off x="6838106" y="758534"/>
            <a:ext cx="2038918" cy="2338913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xmlns="" id="{B4507CE7-049A-41A3-B668-D5FF0B6F72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4080" y="758534"/>
            <a:ext cx="2155251" cy="2089081"/>
          </a:xfrm>
          <a:prstGeom prst="rect">
            <a:avLst/>
          </a:prstGeom>
        </p:spPr>
      </p:pic>
      <p:pic>
        <p:nvPicPr>
          <p:cNvPr id="6" name="Picture 5" descr="A picture containing text, clipart, screenshot&#10;&#10;Description automatically generated">
            <a:extLst>
              <a:ext uri="{FF2B5EF4-FFF2-40B4-BE49-F238E27FC236}">
                <a16:creationId xmlns:a16="http://schemas.microsoft.com/office/drawing/2014/main" xmlns="" id="{686E9B44-AADC-438B-A520-D2314F8427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747" y="3855980"/>
            <a:ext cx="4985749" cy="1013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691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5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Gill Sans MT" panose="020B0502020104020203" pitchFamily="34" charset="0"/>
              </a:rPr>
              <a:t>References </a:t>
            </a:r>
            <a:endParaRPr lang="en-GB" sz="3600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12777"/>
            <a:ext cx="7975798" cy="4764186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arabicPeriod"/>
            </a:pPr>
            <a:r>
              <a:rPr lang="en-US" sz="2400" dirty="0">
                <a:effectLst/>
                <a:latin typeface="Gill Sans MT" panose="020B0502020104020203" pitchFamily="34" charset="0"/>
              </a:rPr>
              <a:t>Murray, C. J., Ikuta, K. S., </a:t>
            </a:r>
            <a:r>
              <a:rPr lang="en-US" sz="2400" dirty="0" err="1">
                <a:effectLst/>
                <a:latin typeface="Gill Sans MT" panose="020B0502020104020203" pitchFamily="34" charset="0"/>
              </a:rPr>
              <a:t>Sharara</a:t>
            </a:r>
            <a:r>
              <a:rPr lang="en-US" sz="2400" dirty="0">
                <a:effectLst/>
                <a:latin typeface="Gill Sans MT" panose="020B0502020104020203" pitchFamily="34" charset="0"/>
              </a:rPr>
              <a:t>, F., </a:t>
            </a:r>
            <a:r>
              <a:rPr lang="en-US" sz="2400" dirty="0" err="1">
                <a:effectLst/>
                <a:latin typeface="Gill Sans MT" panose="020B0502020104020203" pitchFamily="34" charset="0"/>
              </a:rPr>
              <a:t>Swetschinski</a:t>
            </a:r>
            <a:r>
              <a:rPr lang="en-US" sz="2400" dirty="0">
                <a:effectLst/>
                <a:latin typeface="Gill Sans MT" panose="020B0502020104020203" pitchFamily="34" charset="0"/>
              </a:rPr>
              <a:t>, L., Robles Aguilar, G., Gray, A., Han, C., </a:t>
            </a:r>
            <a:r>
              <a:rPr lang="en-US" sz="2400" dirty="0" err="1">
                <a:effectLst/>
                <a:latin typeface="Gill Sans MT" panose="020B0502020104020203" pitchFamily="34" charset="0"/>
              </a:rPr>
              <a:t>Bisignano</a:t>
            </a:r>
            <a:r>
              <a:rPr lang="en-US" sz="2400" dirty="0">
                <a:effectLst/>
                <a:latin typeface="Gill Sans MT" panose="020B0502020104020203" pitchFamily="34" charset="0"/>
              </a:rPr>
              <a:t>, C., Rao, P., Wool, E., Johnson, S. C., Browne, A. J., Chipeta, M. G., Fell, F., Hackett, S., Haines-Woodhouse, G., </a:t>
            </a:r>
            <a:r>
              <a:rPr lang="en-US" sz="2400" dirty="0" err="1">
                <a:effectLst/>
                <a:latin typeface="Gill Sans MT" panose="020B0502020104020203" pitchFamily="34" charset="0"/>
              </a:rPr>
              <a:t>Kashef</a:t>
            </a:r>
            <a:r>
              <a:rPr lang="en-US" sz="2400" dirty="0">
                <a:effectLst/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effectLst/>
                <a:latin typeface="Gill Sans MT" panose="020B0502020104020203" pitchFamily="34" charset="0"/>
              </a:rPr>
              <a:t>Hamadani</a:t>
            </a:r>
            <a:r>
              <a:rPr lang="en-US" sz="2400" dirty="0">
                <a:effectLst/>
                <a:latin typeface="Gill Sans MT" panose="020B0502020104020203" pitchFamily="34" charset="0"/>
              </a:rPr>
              <a:t>, B. H., Kumaran, E. A. P., </a:t>
            </a:r>
            <a:r>
              <a:rPr lang="en-US" sz="2400" dirty="0" err="1">
                <a:effectLst/>
                <a:latin typeface="Gill Sans MT" panose="020B0502020104020203" pitchFamily="34" charset="0"/>
              </a:rPr>
              <a:t>McManigal</a:t>
            </a:r>
            <a:r>
              <a:rPr lang="en-US" sz="2400" dirty="0">
                <a:effectLst/>
                <a:latin typeface="Gill Sans MT" panose="020B0502020104020203" pitchFamily="34" charset="0"/>
              </a:rPr>
              <a:t>, B., </a:t>
            </a:r>
            <a:r>
              <a:rPr lang="en-US" sz="2400" dirty="0" err="1">
                <a:effectLst/>
                <a:latin typeface="Gill Sans MT" panose="020B0502020104020203" pitchFamily="34" charset="0"/>
              </a:rPr>
              <a:t>Naghavi</a:t>
            </a:r>
            <a:r>
              <a:rPr lang="en-US" sz="2400" dirty="0">
                <a:effectLst/>
                <a:latin typeface="Gill Sans MT" panose="020B0502020104020203" pitchFamily="34" charset="0"/>
              </a:rPr>
              <a:t>, M. (2022). Global burden of bacterial antimicrobial resistance in 2019: a systematic analysis. </a:t>
            </a:r>
            <a:r>
              <a:rPr lang="en-US" sz="2400" i="1" dirty="0">
                <a:effectLst/>
                <a:latin typeface="Gill Sans MT" panose="020B0502020104020203" pitchFamily="34" charset="0"/>
              </a:rPr>
              <a:t>The Lancet</a:t>
            </a:r>
            <a:r>
              <a:rPr lang="en-US" sz="2400" dirty="0">
                <a:effectLst/>
                <a:latin typeface="Gill Sans MT" panose="020B0502020104020203" pitchFamily="34" charset="0"/>
              </a:rPr>
              <a:t>, </a:t>
            </a:r>
            <a:r>
              <a:rPr lang="en-US" sz="2400" i="1" dirty="0">
                <a:effectLst/>
                <a:latin typeface="Gill Sans MT" panose="020B0502020104020203" pitchFamily="34" charset="0"/>
              </a:rPr>
              <a:t>399</a:t>
            </a:r>
            <a:r>
              <a:rPr lang="en-US" sz="2400" dirty="0">
                <a:effectLst/>
                <a:latin typeface="Gill Sans MT" panose="020B0502020104020203" pitchFamily="34" charset="0"/>
              </a:rPr>
              <a:t>(10325), 629–655. </a:t>
            </a:r>
            <a:r>
              <a:rPr lang="en-US" sz="2400" dirty="0">
                <a:effectLst/>
                <a:latin typeface="Gill Sans MT" panose="020B0502020104020203" pitchFamily="34" charset="0"/>
                <a:hlinkClick r:id="rId2"/>
              </a:rPr>
              <a:t>https://doi.org/10.1016/S0140-6736(21)02724-0</a:t>
            </a:r>
            <a:endParaRPr lang="en-US" sz="2400" dirty="0">
              <a:effectLst/>
              <a:latin typeface="Gill Sans MT" panose="020B0502020104020203" pitchFamily="34" charset="0"/>
            </a:endParaRPr>
          </a:p>
          <a:p>
            <a:pPr marL="571500" indent="-571500">
              <a:buFont typeface="+mj-lt"/>
              <a:buAutoNum type="arabicPeriod"/>
            </a:pPr>
            <a:r>
              <a:rPr lang="en-US" sz="2400" dirty="0">
                <a:effectLst/>
                <a:latin typeface="Gill Sans MT" panose="020B0502020104020203" pitchFamily="34" charset="0"/>
              </a:rPr>
              <a:t>World Health Organization (WHO). (2014). </a:t>
            </a:r>
            <a:r>
              <a:rPr lang="en-US" sz="2400" i="1" dirty="0">
                <a:effectLst/>
                <a:latin typeface="Gill Sans MT" panose="020B0502020104020203" pitchFamily="34" charset="0"/>
              </a:rPr>
              <a:t>Antimicrobial Resistance</a:t>
            </a:r>
            <a:r>
              <a:rPr lang="en-US" sz="2400" dirty="0">
                <a:effectLst/>
                <a:latin typeface="Gill Sans MT" panose="020B0502020104020203" pitchFamily="34" charset="0"/>
              </a:rPr>
              <a:t>. </a:t>
            </a:r>
            <a:r>
              <a:rPr lang="en-US" sz="2400" i="1" dirty="0">
                <a:effectLst/>
                <a:latin typeface="Gill Sans MT" panose="020B0502020104020203" pitchFamily="34" charset="0"/>
              </a:rPr>
              <a:t>30</a:t>
            </a:r>
            <a:r>
              <a:rPr lang="en-US" sz="2400" dirty="0">
                <a:effectLst/>
                <a:latin typeface="Gill Sans MT" panose="020B0502020104020203" pitchFamily="34" charset="0"/>
              </a:rPr>
              <a:t>(4), 619–635. https://doi.org/10.1016/j.giec.2020.06.004</a:t>
            </a:r>
            <a:endParaRPr lang="en-GB" sz="2400" u="sng" dirty="0">
              <a:latin typeface="Gill Sans MT" panose="020B0502020104020203" pitchFamily="34" charset="0"/>
              <a:hlinkClick r:id="rId3"/>
            </a:endParaRPr>
          </a:p>
          <a:p>
            <a:pPr marL="571500" lvl="0" indent="-571500">
              <a:buFont typeface="+mj-lt"/>
              <a:buAutoNum type="arabicPeriod"/>
            </a:pPr>
            <a:r>
              <a:rPr lang="en-GB" sz="2400" u="sng" dirty="0">
                <a:latin typeface="Gill Sans MT" panose="020B0502020104020203" pitchFamily="34" charset="0"/>
                <a:hlinkClick r:id="rId3"/>
              </a:rPr>
              <a:t>https://whonet.org</a:t>
            </a:r>
            <a:r>
              <a:rPr lang="en-GB" sz="2400" dirty="0">
                <a:latin typeface="Gill Sans MT" panose="020B0502020104020203" pitchFamily="34" charset="0"/>
              </a:rPr>
              <a:t>.</a:t>
            </a:r>
          </a:p>
          <a:p>
            <a:pPr marL="571500" lvl="0" indent="-571500">
              <a:buFont typeface="+mj-lt"/>
              <a:buAutoNum type="arabicPeriod"/>
            </a:pPr>
            <a:endParaRPr lang="en-GB" sz="2400" dirty="0">
              <a:latin typeface="Gill Sans MT" panose="020B0502020104020203" pitchFamily="34" charset="0"/>
            </a:endParaRPr>
          </a:p>
          <a:p>
            <a:pPr marL="571500" lvl="0" indent="-571500">
              <a:buFont typeface="+mj-lt"/>
              <a:buAutoNum type="arabicPeriod"/>
            </a:pPr>
            <a:endParaRPr lang="en-GB" sz="2400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GB" sz="24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232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54562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Gill Sans MT" panose="020B0502020104020203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283658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65127"/>
            <a:ext cx="8191822" cy="615601"/>
          </a:xfrm>
        </p:spPr>
        <p:txBody>
          <a:bodyPr>
            <a:noAutofit/>
          </a:bodyPr>
          <a:lstStyle/>
          <a:p>
            <a:r>
              <a:rPr lang="en-GB" sz="4000" b="1" dirty="0">
                <a:latin typeface="Gill Sans MT" panose="020B0502020104020203" pitchFamily="34" charset="0"/>
              </a:rPr>
              <a:t>Background</a:t>
            </a:r>
            <a:r>
              <a:rPr lang="en-GB" sz="4000" dirty="0">
                <a:latin typeface="Gill Sans MT" panose="020B0502020104020203" pitchFamily="34" charset="0"/>
              </a:rPr>
              <a:t/>
            </a:r>
            <a:br>
              <a:rPr lang="en-GB" sz="4000" dirty="0">
                <a:latin typeface="Gill Sans MT" panose="020B0502020104020203" pitchFamily="34" charset="0"/>
              </a:rPr>
            </a:br>
            <a:endParaRPr lang="en-GB" sz="4000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424936" cy="5616624"/>
          </a:xfrm>
        </p:spPr>
        <p:txBody>
          <a:bodyPr>
            <a:normAutofit lnSpcReduction="10000"/>
          </a:bodyPr>
          <a:lstStyle/>
          <a:p>
            <a:r>
              <a:rPr lang="en-GB" sz="2400" dirty="0">
                <a:latin typeface="Gill Sans MT" panose="020B0502020104020203" pitchFamily="34" charset="0"/>
              </a:rPr>
              <a:t>Antimicrobial resistance (AMR) is growing global public health treat. </a:t>
            </a:r>
          </a:p>
          <a:p>
            <a:r>
              <a:rPr lang="en-US" sz="2400" b="0" i="0" dirty="0">
                <a:solidFill>
                  <a:srgbClr val="040C28"/>
                </a:solidFill>
                <a:effectLst/>
                <a:latin typeface="Gill Sans MT" panose="020B0502020104020203" pitchFamily="34" charset="0"/>
              </a:rPr>
              <a:t>In 2019 </a:t>
            </a:r>
            <a:r>
              <a:rPr lang="en-US" sz="2400" dirty="0">
                <a:solidFill>
                  <a:srgbClr val="040C28"/>
                </a:solidFill>
                <a:latin typeface="Gill Sans MT" panose="020B0502020104020203" pitchFamily="34" charset="0"/>
              </a:rPr>
              <a:t>an estimated </a:t>
            </a:r>
            <a:r>
              <a:rPr lang="en-US" sz="2400" b="0" i="0" dirty="0">
                <a:solidFill>
                  <a:srgbClr val="040C28"/>
                </a:solidFill>
                <a:effectLst/>
                <a:latin typeface="Gill Sans MT" panose="020B0502020104020203" pitchFamily="34" charset="0"/>
              </a:rPr>
              <a:t>1.27 million </a:t>
            </a:r>
            <a:r>
              <a:rPr lang="en-US" sz="2400" dirty="0">
                <a:solidFill>
                  <a:srgbClr val="040C28"/>
                </a:solidFill>
                <a:latin typeface="Gill Sans MT" panose="020B0502020104020203" pitchFamily="34" charset="0"/>
              </a:rPr>
              <a:t>deaths globally were due to AMR </a:t>
            </a:r>
            <a:r>
              <a:rPr lang="en-US" sz="2400" b="0" i="0" dirty="0">
                <a:solidFill>
                  <a:srgbClr val="040C28"/>
                </a:solidFill>
                <a:effectLst/>
                <a:latin typeface="Gill Sans MT" panose="020B0502020104020203" pitchFamily="34" charset="0"/>
              </a:rPr>
              <a:t>and 5 million deaths associated (GRAM Report, 2019)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Gill Sans MT" panose="020B0502020104020203" pitchFamily="34" charset="0"/>
              </a:rPr>
              <a:t>. </a:t>
            </a:r>
            <a:endParaRPr lang="en-GB" sz="2400" dirty="0">
              <a:latin typeface="Gill Sans MT" panose="020B0502020104020203" pitchFamily="34" charset="0"/>
            </a:endParaRPr>
          </a:p>
          <a:p>
            <a:r>
              <a:rPr lang="en-GB" sz="2400" dirty="0">
                <a:latin typeface="Gill Sans MT" panose="020B0502020104020203" pitchFamily="34" charset="0"/>
              </a:rPr>
              <a:t>Surveillance and monitoring is one of the strategic objectives in prevention and containment of AMR (GAP, NAP)</a:t>
            </a:r>
          </a:p>
          <a:p>
            <a:endParaRPr lang="en-GB" sz="2400" dirty="0">
              <a:latin typeface="Gill Sans MT" panose="020B0502020104020203" pitchFamily="34" charset="0"/>
            </a:endParaRPr>
          </a:p>
          <a:p>
            <a:r>
              <a:rPr lang="en-GB" sz="2400" dirty="0">
                <a:latin typeface="Gill Sans MT" panose="020B0502020104020203" pitchFamily="34" charset="0"/>
              </a:rPr>
              <a:t>AMR surveillance data produced through bacterial culture and antimicrobial susceptibility testing presents numerous challenges in managing it and analysis. </a:t>
            </a:r>
          </a:p>
          <a:p>
            <a:endParaRPr lang="en-GB" sz="2400" dirty="0">
              <a:latin typeface="Gill Sans MT" panose="020B0502020104020203" pitchFamily="34" charset="0"/>
            </a:endParaRPr>
          </a:p>
          <a:p>
            <a:r>
              <a:rPr lang="en-GB" sz="2400" dirty="0">
                <a:latin typeface="Gill Sans MT" panose="020B0502020104020203" pitchFamily="34" charset="0"/>
              </a:rPr>
              <a:t>We show the utility of the WHO open source, WHONET software in managing and analysing AMR surveillance data for antimicrobial stewardship decisions at Murang’a county referral hospital.</a:t>
            </a:r>
          </a:p>
        </p:txBody>
      </p:sp>
    </p:spTree>
    <p:extLst>
      <p:ext uri="{BB962C8B-B14F-4D97-AF65-F5344CB8AC3E}">
        <p14:creationId xmlns:p14="http://schemas.microsoft.com/office/powerpoint/2010/main" val="889172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04875"/>
            <a:ext cx="7886700" cy="543594"/>
          </a:xfrm>
        </p:spPr>
        <p:txBody>
          <a:bodyPr>
            <a:noAutofit/>
          </a:bodyPr>
          <a:lstStyle/>
          <a:p>
            <a:r>
              <a:rPr lang="en-GB" sz="3600" b="1">
                <a:latin typeface="Gill Sans MT" panose="020B0502020104020203" pitchFamily="34" charset="0"/>
              </a:rPr>
              <a:t>Methods</a:t>
            </a:r>
            <a:endParaRPr lang="en-GB" sz="3600" dirty="0">
              <a:latin typeface="Gill Sans MT" panose="020B0502020104020203" pitchFamily="34" charset="0"/>
            </a:endParaRP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xmlns="" id="{80F76C81-F45F-556B-533B-A116D4F680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0742733"/>
              </p:ext>
            </p:extLst>
          </p:nvPr>
        </p:nvGraphicFramePr>
        <p:xfrm>
          <a:off x="179512" y="908720"/>
          <a:ext cx="8784976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540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Gill Sans MT" panose="020B0502020104020203" pitchFamily="34" charset="0"/>
              </a:rPr>
              <a:t>Findings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568952" cy="5530626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The software has enabled us to manage a total of 1,850 records entered since start of its use up to December 31</a:t>
            </a:r>
            <a:r>
              <a:rPr lang="en-GB" sz="2800" baseline="30000" dirty="0">
                <a:latin typeface="Gill Sans MT" panose="020B0502020104020203" pitchFamily="34" charset="0"/>
              </a:rPr>
              <a:t>st</a:t>
            </a:r>
            <a:r>
              <a:rPr lang="en-GB" sz="2800" dirty="0">
                <a:latin typeface="Gill Sans MT" panose="020B0502020104020203" pitchFamily="34" charset="0"/>
              </a:rPr>
              <a:t> 2022, capturing all AMR surveillance variables and correct pathogen-antibiotic combination.</a:t>
            </a:r>
          </a:p>
          <a:p>
            <a:r>
              <a:rPr lang="en-GB" sz="2800" dirty="0">
                <a:latin typeface="Gill Sans MT" panose="020B0502020104020203" pitchFamily="34" charset="0"/>
              </a:rPr>
              <a:t> The quick and detailed data analysis functionalities have enabled us to periodically analyse data for AMR trends. </a:t>
            </a:r>
          </a:p>
          <a:p>
            <a:r>
              <a:rPr lang="en-GB" sz="2800" dirty="0">
                <a:latin typeface="Gill Sans MT" panose="020B0502020104020203" pitchFamily="34" charset="0"/>
              </a:rPr>
              <a:t>A total of 684 (37%) samples had a pathogen isolated and comprised </a:t>
            </a:r>
            <a:r>
              <a:rPr lang="en-GB" sz="2800" i="1" dirty="0">
                <a:latin typeface="Gill Sans MT" panose="020B0502020104020203" pitchFamily="34" charset="0"/>
              </a:rPr>
              <a:t>S. aureus </a:t>
            </a:r>
            <a:r>
              <a:rPr lang="en-GB" sz="2800" dirty="0">
                <a:latin typeface="Gill Sans MT" panose="020B0502020104020203" pitchFamily="34" charset="0"/>
              </a:rPr>
              <a:t>(22%),</a:t>
            </a:r>
            <a:r>
              <a:rPr lang="en-GB" sz="2800" i="1" dirty="0">
                <a:latin typeface="Gill Sans MT" panose="020B0502020104020203" pitchFamily="34" charset="0"/>
              </a:rPr>
              <a:t> E. coli </a:t>
            </a:r>
            <a:r>
              <a:rPr lang="en-GB" sz="2800" dirty="0">
                <a:latin typeface="Gill Sans MT" panose="020B0502020104020203" pitchFamily="34" charset="0"/>
              </a:rPr>
              <a:t>(15.5</a:t>
            </a:r>
            <a:r>
              <a:rPr lang="en-GB" sz="2800" i="1" dirty="0">
                <a:latin typeface="Gill Sans MT" panose="020B0502020104020203" pitchFamily="34" charset="0"/>
              </a:rPr>
              <a:t>%)</a:t>
            </a:r>
            <a:r>
              <a:rPr lang="en-GB" sz="2800" dirty="0">
                <a:latin typeface="Gill Sans MT" panose="020B0502020104020203" pitchFamily="34" charset="0"/>
              </a:rPr>
              <a:t>, </a:t>
            </a:r>
            <a:r>
              <a:rPr lang="en-GB" sz="2800" i="1" dirty="0">
                <a:latin typeface="Gill Sans MT" panose="020B0502020104020203" pitchFamily="34" charset="0"/>
              </a:rPr>
              <a:t>Proteus sp. </a:t>
            </a:r>
            <a:r>
              <a:rPr lang="en-GB" sz="2800" dirty="0">
                <a:latin typeface="Gill Sans MT" panose="020B0502020104020203" pitchFamily="34" charset="0"/>
              </a:rPr>
              <a:t>(13%), </a:t>
            </a:r>
            <a:r>
              <a:rPr lang="en-GB" sz="2800" i="1" dirty="0">
                <a:latin typeface="Gill Sans MT" panose="020B0502020104020203" pitchFamily="34" charset="0"/>
              </a:rPr>
              <a:t>Pseudomonas spp </a:t>
            </a:r>
            <a:r>
              <a:rPr lang="en-GB" sz="2800" dirty="0">
                <a:latin typeface="Gill Sans MT" panose="020B0502020104020203" pitchFamily="34" charset="0"/>
              </a:rPr>
              <a:t>(9%), </a:t>
            </a:r>
            <a:r>
              <a:rPr lang="en-GB" sz="2800" i="1" dirty="0">
                <a:latin typeface="Gill Sans MT" panose="020B0502020104020203" pitchFamily="34" charset="0"/>
              </a:rPr>
              <a:t>Klebsiella spp </a:t>
            </a:r>
            <a:r>
              <a:rPr lang="en-GB" sz="2800" dirty="0">
                <a:latin typeface="Gill Sans MT" panose="020B0502020104020203" pitchFamily="34" charset="0"/>
              </a:rPr>
              <a:t>(8%), </a:t>
            </a:r>
            <a:r>
              <a:rPr lang="en-GB" sz="2800" i="1" dirty="0" err="1">
                <a:latin typeface="Gill Sans MT" panose="020B0502020104020203" pitchFamily="34" charset="0"/>
              </a:rPr>
              <a:t>Acinetobacter</a:t>
            </a:r>
            <a:r>
              <a:rPr lang="en-GB" sz="2800" i="1" dirty="0">
                <a:latin typeface="Gill Sans MT" panose="020B0502020104020203" pitchFamily="34" charset="0"/>
              </a:rPr>
              <a:t> spp </a:t>
            </a:r>
            <a:r>
              <a:rPr lang="en-GB" sz="2800" dirty="0">
                <a:latin typeface="Gill Sans MT" panose="020B0502020104020203" pitchFamily="34" charset="0"/>
              </a:rPr>
              <a:t>(4%)</a:t>
            </a:r>
            <a:r>
              <a:rPr lang="en-GB" sz="2800" i="1" dirty="0">
                <a:latin typeface="Gill Sans MT" panose="020B0502020104020203" pitchFamily="34" charset="0"/>
              </a:rPr>
              <a:t>,</a:t>
            </a:r>
            <a:r>
              <a:rPr lang="en-GB" sz="2800" dirty="0">
                <a:latin typeface="Gill Sans MT" panose="020B0502020104020203" pitchFamily="34" charset="0"/>
              </a:rPr>
              <a:t> among other isolates. </a:t>
            </a:r>
          </a:p>
        </p:txBody>
      </p:sp>
    </p:spTree>
    <p:extLst>
      <p:ext uri="{BB962C8B-B14F-4D97-AF65-F5344CB8AC3E}">
        <p14:creationId xmlns:p14="http://schemas.microsoft.com/office/powerpoint/2010/main" val="602812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06407" y="3356992"/>
            <a:ext cx="4524941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B6827A97-1C4A-B096-EE75-0E7948A478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3528" y="1340422"/>
            <a:ext cx="4071317" cy="4320826"/>
          </a:xfrm>
        </p:spPr>
        <p:txBody>
          <a:bodyPr>
            <a:normAutofit/>
          </a:bodyPr>
          <a:lstStyle/>
          <a:p>
            <a:r>
              <a:rPr lang="en-GB" sz="2800" i="1" dirty="0">
                <a:latin typeface="Gill Sans MT" panose="020B0502020104020203" pitchFamily="34" charset="0"/>
              </a:rPr>
              <a:t>S. aureus </a:t>
            </a:r>
            <a:r>
              <a:rPr lang="en-GB" sz="2800" dirty="0">
                <a:latin typeface="Gill Sans MT" panose="020B0502020104020203" pitchFamily="34" charset="0"/>
              </a:rPr>
              <a:t>was found highly sensitive to gentamicin, Tetracycline and clindamycin (&gt;70% sensitivity)</a:t>
            </a:r>
          </a:p>
          <a:p>
            <a:r>
              <a:rPr lang="en-GB" sz="2800" dirty="0">
                <a:latin typeface="Gill Sans MT" panose="020B0502020104020203" pitchFamily="34" charset="0"/>
              </a:rPr>
              <a:t> highly resistant to penicillin.</a:t>
            </a:r>
          </a:p>
          <a:p>
            <a:r>
              <a:rPr lang="en-GB" sz="2800" dirty="0">
                <a:latin typeface="Gill Sans MT" panose="020B0502020104020203" pitchFamily="34" charset="0"/>
              </a:rPr>
              <a:t>MRSA screen was positive in 28% of isolates. 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407" y="908720"/>
            <a:ext cx="4342057" cy="2520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xmlns="" id="{B1498FBB-FA12-3A3D-CC9B-CC4F83A6A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32413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en-GB" sz="3200" b="1" dirty="0">
                <a:latin typeface="Gill Sans MT" panose="020B0502020104020203" pitchFamily="34" charset="0"/>
              </a:rPr>
              <a:t>Antibiograms: </a:t>
            </a:r>
            <a:r>
              <a:rPr lang="en-GB" sz="3200" b="1" i="1" dirty="0">
                <a:latin typeface="Gill Sans MT" panose="020B0502020104020203" pitchFamily="34" charset="0"/>
              </a:rPr>
              <a:t>Staphylococcus aureus </a:t>
            </a:r>
            <a:r>
              <a:rPr lang="en-GB" sz="3200" b="1" dirty="0">
                <a:latin typeface="Gill Sans MT" panose="020B0502020104020203" pitchFamily="34" charset="0"/>
              </a:rPr>
              <a:t>Isolated from Pus</a:t>
            </a:r>
            <a:r>
              <a:rPr lang="en-US" sz="3200" b="1" dirty="0">
                <a:latin typeface="Gill Sans MT" panose="020B0502020104020203" pitchFamily="34" charset="0"/>
              </a:rPr>
              <a:t/>
            </a:r>
            <a:br>
              <a:rPr lang="en-US" sz="3200" b="1" dirty="0">
                <a:latin typeface="Gill Sans MT" panose="020B0502020104020203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753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65127"/>
            <a:ext cx="8434238" cy="975642"/>
          </a:xfrm>
        </p:spPr>
        <p:txBody>
          <a:bodyPr>
            <a:normAutofit fontScale="90000"/>
          </a:bodyPr>
          <a:lstStyle/>
          <a:p>
            <a:r>
              <a:rPr lang="en-GB" sz="3600" b="1" dirty="0">
                <a:latin typeface="Gill Sans MT" panose="020B0502020104020203" pitchFamily="34" charset="0"/>
              </a:rPr>
              <a:t>Antibiograms: </a:t>
            </a:r>
            <a:r>
              <a:rPr lang="en-GB" sz="3600" b="1" i="1" dirty="0">
                <a:latin typeface="Gill Sans MT" panose="020B0502020104020203" pitchFamily="34" charset="0"/>
              </a:rPr>
              <a:t>Escherichia coli </a:t>
            </a:r>
            <a:r>
              <a:rPr lang="en-GB" sz="3600" b="1" dirty="0">
                <a:latin typeface="Gill Sans MT" panose="020B0502020104020203" pitchFamily="34" charset="0"/>
              </a:rPr>
              <a:t>Isolated from Urine 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835" y="982823"/>
            <a:ext cx="4801629" cy="2518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070980-430B-53A1-62E7-4BF703EC9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56792"/>
            <a:ext cx="3943350" cy="4620171"/>
          </a:xfrm>
        </p:spPr>
        <p:txBody>
          <a:bodyPr>
            <a:normAutofit/>
          </a:bodyPr>
          <a:lstStyle/>
          <a:p>
            <a:r>
              <a:rPr lang="en-GB" sz="2400" i="1" dirty="0">
                <a:latin typeface="Gill Sans MT" panose="020B0502020104020203" pitchFamily="34" charset="0"/>
              </a:rPr>
              <a:t>E. coli</a:t>
            </a:r>
            <a:r>
              <a:rPr lang="en-GB" sz="2400" dirty="0">
                <a:latin typeface="Gill Sans MT" panose="020B0502020104020203" pitchFamily="34" charset="0"/>
              </a:rPr>
              <a:t> was found highly sensitive to Nitrofurantoin, amikacin, meropenem and Ertapenem (&gt;80%).</a:t>
            </a:r>
          </a:p>
          <a:p>
            <a:r>
              <a:rPr lang="en-GB" sz="2400" dirty="0">
                <a:latin typeface="Gill Sans MT" panose="020B0502020104020203" pitchFamily="34" charset="0"/>
              </a:rPr>
              <a:t>highly resistant to penicillin and 2</a:t>
            </a:r>
            <a:r>
              <a:rPr lang="en-GB" sz="2400" baseline="30000" dirty="0">
                <a:latin typeface="Gill Sans MT" panose="020B0502020104020203" pitchFamily="34" charset="0"/>
              </a:rPr>
              <a:t>nd</a:t>
            </a:r>
            <a:r>
              <a:rPr lang="en-GB" sz="2400" dirty="0">
                <a:latin typeface="Gill Sans MT" panose="020B0502020104020203" pitchFamily="34" charset="0"/>
              </a:rPr>
              <a:t>  generation Cephalosporins (&gt;70%).</a:t>
            </a:r>
          </a:p>
          <a:p>
            <a:r>
              <a:rPr lang="en-GB" sz="2400" dirty="0">
                <a:latin typeface="Gill Sans MT" panose="020B0502020104020203" pitchFamily="34" charset="0"/>
              </a:rPr>
              <a:t>moderately resistant to Fluoroquinolones, 3rd and 4th Cephalosporins (40-70%).</a:t>
            </a:r>
          </a:p>
          <a:p>
            <a:endParaRPr lang="en-US" sz="2400" dirty="0">
              <a:latin typeface="Gill Sans MT" panose="020B0502020104020203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370F4440-01B3-5109-D93B-63D61FE111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67944" y="3501008"/>
            <a:ext cx="4833838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6888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30622"/>
            <a:ext cx="8363272" cy="778098"/>
          </a:xfrm>
        </p:spPr>
        <p:txBody>
          <a:bodyPr>
            <a:noAutofit/>
          </a:bodyPr>
          <a:lstStyle/>
          <a:p>
            <a:pPr lvl="0"/>
            <a:r>
              <a:rPr lang="en-GB" sz="3200" b="1" dirty="0">
                <a:latin typeface="Gill Sans MT" panose="020B0502020104020203" pitchFamily="34" charset="0"/>
              </a:rPr>
              <a:t/>
            </a:r>
            <a:br>
              <a:rPr lang="en-GB" sz="3200" b="1" dirty="0">
                <a:latin typeface="Gill Sans MT" panose="020B0502020104020203" pitchFamily="34" charset="0"/>
              </a:rPr>
            </a:br>
            <a:r>
              <a:rPr lang="en-GB" sz="3200" b="1" dirty="0">
                <a:latin typeface="Gill Sans MT" panose="020B0502020104020203" pitchFamily="34" charset="0"/>
              </a:rPr>
              <a:t/>
            </a:r>
            <a:br>
              <a:rPr lang="en-GB" sz="3200" b="1" dirty="0">
                <a:latin typeface="Gill Sans MT" panose="020B0502020104020203" pitchFamily="34" charset="0"/>
              </a:rPr>
            </a:br>
            <a:r>
              <a:rPr lang="en-GB" sz="3200" b="1" dirty="0">
                <a:latin typeface="Gill Sans MT" panose="020B0502020104020203" pitchFamily="34" charset="0"/>
              </a:rPr>
              <a:t/>
            </a:r>
            <a:br>
              <a:rPr lang="en-GB" sz="3200" b="1" dirty="0">
                <a:latin typeface="Gill Sans MT" panose="020B0502020104020203" pitchFamily="34" charset="0"/>
              </a:rPr>
            </a:br>
            <a:r>
              <a:rPr lang="en-GB" sz="3200" b="1" dirty="0">
                <a:latin typeface="Gill Sans MT" panose="020B0502020104020203" pitchFamily="34" charset="0"/>
              </a:rPr>
              <a:t/>
            </a:r>
            <a:br>
              <a:rPr lang="en-GB" sz="3200" b="1" dirty="0">
                <a:latin typeface="Gill Sans MT" panose="020B0502020104020203" pitchFamily="34" charset="0"/>
              </a:rPr>
            </a:br>
            <a:r>
              <a:rPr lang="en-GB" sz="3200" b="1" dirty="0">
                <a:latin typeface="Gill Sans MT" panose="020B0502020104020203" pitchFamily="34" charset="0"/>
              </a:rPr>
              <a:t/>
            </a:r>
            <a:br>
              <a:rPr lang="en-GB" sz="3200" b="1" dirty="0">
                <a:latin typeface="Gill Sans MT" panose="020B0502020104020203" pitchFamily="34" charset="0"/>
              </a:rPr>
            </a:br>
            <a:r>
              <a:rPr lang="en-GB" sz="3200" b="1" dirty="0">
                <a:latin typeface="Gill Sans MT" panose="020B0502020104020203" pitchFamily="34" charset="0"/>
              </a:rPr>
              <a:t/>
            </a:r>
            <a:br>
              <a:rPr lang="en-GB" sz="3200" b="1" dirty="0">
                <a:latin typeface="Gill Sans MT" panose="020B0502020104020203" pitchFamily="34" charset="0"/>
              </a:rPr>
            </a:br>
            <a:r>
              <a:rPr lang="en-GB" sz="3200" b="1" dirty="0">
                <a:latin typeface="Gill Sans MT" panose="020B0502020104020203" pitchFamily="34" charset="0"/>
              </a:rPr>
              <a:t/>
            </a:r>
            <a:br>
              <a:rPr lang="en-GB" sz="3200" b="1" dirty="0">
                <a:latin typeface="Gill Sans MT" panose="020B0502020104020203" pitchFamily="34" charset="0"/>
              </a:rPr>
            </a:br>
            <a:r>
              <a:rPr lang="en-GB" sz="3200" b="1" dirty="0">
                <a:latin typeface="Gill Sans MT" panose="020B0502020104020203" pitchFamily="34" charset="0"/>
              </a:rPr>
              <a:t/>
            </a:r>
            <a:br>
              <a:rPr lang="en-GB" sz="3200" b="1" dirty="0">
                <a:latin typeface="Gill Sans MT" panose="020B0502020104020203" pitchFamily="34" charset="0"/>
              </a:rPr>
            </a:br>
            <a:r>
              <a:rPr lang="en-GB" sz="3200" b="1" dirty="0">
                <a:latin typeface="Gill Sans MT" panose="020B0502020104020203" pitchFamily="34" charset="0"/>
              </a:rPr>
              <a:t>WHONET Software Advantages (</a:t>
            </a:r>
            <a:r>
              <a:rPr lang="en-GB" sz="3200" b="1" i="1" dirty="0">
                <a:latin typeface="Gill Sans MT" panose="020B0502020104020203" pitchFamily="34" charset="0"/>
              </a:rPr>
              <a:t>Flexible data analysis capabilities</a:t>
            </a:r>
            <a:r>
              <a:rPr lang="en-GB" sz="3200" b="1" dirty="0">
                <a:latin typeface="Gill Sans MT" panose="020B0502020104020203" pitchFamily="34" charset="0"/>
              </a:rPr>
              <a:t>)</a:t>
            </a:r>
            <a:br>
              <a:rPr lang="en-GB" sz="3200" b="1" dirty="0">
                <a:latin typeface="Gill Sans MT" panose="020B0502020104020203" pitchFamily="34" charset="0"/>
              </a:rPr>
            </a:br>
            <a:r>
              <a:rPr lang="en-GB" sz="3200" b="1" dirty="0">
                <a:latin typeface="Gill Sans MT" panose="020B0502020104020203" pitchFamily="34" charset="0"/>
              </a:rPr>
              <a:t/>
            </a:r>
            <a:br>
              <a:rPr lang="en-GB" sz="3200" b="1" dirty="0">
                <a:latin typeface="Gill Sans MT" panose="020B0502020104020203" pitchFamily="34" charset="0"/>
              </a:rPr>
            </a:br>
            <a:r>
              <a:rPr lang="en-GB" sz="3200" b="1" dirty="0">
                <a:latin typeface="Gill Sans MT" panose="020B0502020104020203" pitchFamily="34" charset="0"/>
              </a:rPr>
              <a:t/>
            </a:r>
            <a:br>
              <a:rPr lang="en-GB" sz="3200" b="1" dirty="0">
                <a:latin typeface="Gill Sans MT" panose="020B0502020104020203" pitchFamily="34" charset="0"/>
              </a:rPr>
            </a:br>
            <a:r>
              <a:rPr lang="en-GB" sz="3200" b="1" dirty="0">
                <a:latin typeface="Gill Sans MT" panose="020B0502020104020203" pitchFamily="34" charset="0"/>
              </a:rPr>
              <a:t/>
            </a:r>
            <a:br>
              <a:rPr lang="en-GB" sz="3200" b="1" dirty="0">
                <a:latin typeface="Gill Sans MT" panose="020B0502020104020203" pitchFamily="34" charset="0"/>
              </a:rPr>
            </a:br>
            <a:r>
              <a:rPr lang="en-GB" sz="3200" b="1" dirty="0">
                <a:latin typeface="Gill Sans MT" panose="020B0502020104020203" pitchFamily="34" charset="0"/>
              </a:rPr>
              <a:t/>
            </a:r>
            <a:br>
              <a:rPr lang="en-GB" sz="3200" b="1" dirty="0">
                <a:latin typeface="Gill Sans MT" panose="020B0502020104020203" pitchFamily="34" charset="0"/>
              </a:rPr>
            </a:br>
            <a:r>
              <a:rPr lang="en-GB" sz="3200" b="1" dirty="0">
                <a:latin typeface="Gill Sans MT" panose="020B0502020104020203" pitchFamily="34" charset="0"/>
              </a:rPr>
              <a:t/>
            </a:r>
            <a:br>
              <a:rPr lang="en-GB" sz="3200" b="1" dirty="0">
                <a:latin typeface="Gill Sans MT" panose="020B0502020104020203" pitchFamily="34" charset="0"/>
              </a:rPr>
            </a:br>
            <a:r>
              <a:rPr lang="en-GB" sz="3200" dirty="0">
                <a:latin typeface="Gill Sans MT" panose="020B0502020104020203" pitchFamily="34" charset="0"/>
              </a:rPr>
              <a:t/>
            </a:r>
            <a:br>
              <a:rPr lang="en-GB" sz="3200" dirty="0">
                <a:latin typeface="Gill Sans MT" panose="020B0502020104020203" pitchFamily="34" charset="0"/>
              </a:rPr>
            </a:br>
            <a:endParaRPr lang="en-GB" sz="3200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672" y="1354162"/>
            <a:ext cx="3838264" cy="5373216"/>
          </a:xfrm>
        </p:spPr>
        <p:txBody>
          <a:bodyPr>
            <a:normAutofit/>
          </a:bodyPr>
          <a:lstStyle/>
          <a:p>
            <a:r>
              <a:rPr lang="en-GB" sz="2400" b="1" dirty="0">
                <a:latin typeface="Gill Sans MT" panose="020B0502020104020203" pitchFamily="34" charset="0"/>
              </a:rPr>
              <a:t>Isolate list and summary: </a:t>
            </a:r>
            <a:r>
              <a:rPr lang="en-GB" sz="2400" dirty="0">
                <a:latin typeface="Gill Sans MT" panose="020B0502020104020203" pitchFamily="34" charset="0"/>
              </a:rPr>
              <a:t>They include; number of samples, organisms and patients. One can also convert drug zone size to interpretation values.</a:t>
            </a:r>
          </a:p>
          <a:p>
            <a:r>
              <a:rPr lang="en-GB" sz="2400" b="1" dirty="0">
                <a:latin typeface="Gill Sans MT" panose="020B0502020104020203" pitchFamily="34" charset="0"/>
              </a:rPr>
              <a:t>resistance and test measurement: </a:t>
            </a:r>
            <a:r>
              <a:rPr lang="en-GB" sz="2400" dirty="0">
                <a:latin typeface="Gill Sans MT" panose="020B0502020104020203" pitchFamily="34" charset="0"/>
              </a:rPr>
              <a:t>Indicates the susceptibility patterns and the number of isolates which can be done singly or in groups.</a:t>
            </a:r>
          </a:p>
          <a:p>
            <a:r>
              <a:rPr lang="en-GB" sz="2400" b="1" dirty="0">
                <a:latin typeface="Gill Sans MT" panose="020B0502020104020203" pitchFamily="34" charset="0"/>
              </a:rPr>
              <a:t>scatter plot: </a:t>
            </a:r>
            <a:r>
              <a:rPr lang="en-GB" sz="2400" dirty="0">
                <a:latin typeface="Gill Sans MT" panose="020B0502020104020203" pitchFamily="34" charset="0"/>
              </a:rPr>
              <a:t>Allow comparison of two drugs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268760"/>
            <a:ext cx="5220072" cy="547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6281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B1C454-52D3-107C-AA5F-A35A1E4FF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365127"/>
            <a:ext cx="8047806" cy="870344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Gill Sans MT" panose="020B0502020104020203" pitchFamily="34" charset="0"/>
              </a:rPr>
              <a:t>WHONET Software Advantages (</a:t>
            </a:r>
            <a:r>
              <a:rPr lang="en-US" sz="3600" b="1" i="1" dirty="0">
                <a:latin typeface="Gill Sans MT" panose="020B0502020104020203" pitchFamily="34" charset="0"/>
              </a:rPr>
              <a:t>Isolate Alerts</a:t>
            </a:r>
            <a:r>
              <a:rPr lang="en-US" sz="3600" b="1" dirty="0">
                <a:latin typeface="Gill Sans MT" panose="020B0502020104020203" pitchFamily="34" charset="0"/>
              </a:rPr>
              <a:t>)</a:t>
            </a: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340768"/>
            <a:ext cx="3744416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F2B9FD69-DF04-CBDC-5B40-41970347D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96" y="1340769"/>
            <a:ext cx="2736304" cy="5328591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Gill Sans MT" panose="020B0502020104020203" pitchFamily="34" charset="0"/>
              </a:rPr>
              <a:t> </a:t>
            </a:r>
            <a:r>
              <a:rPr lang="en-GB" sz="2400" dirty="0">
                <a:latin typeface="Gill Sans MT" panose="020B0502020104020203" pitchFamily="34" charset="0"/>
              </a:rPr>
              <a:t>They can assist in the identification of typing errors, prompt notification of resistance results, and educational information on recommended laboratory testing practices. </a:t>
            </a:r>
            <a:endParaRPr lang="en-US" sz="2400" dirty="0">
              <a:latin typeface="Gill Sans MT" panose="020B0502020104020203" pitchFamily="34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412776"/>
            <a:ext cx="2520280" cy="5148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2857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0"/>
            <a:ext cx="7886700" cy="908720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latin typeface="Gill Sans MT" panose="020B0502020104020203" pitchFamily="34" charset="0"/>
              </a:rPr>
              <a:t>WHONET Software Advantages (</a:t>
            </a:r>
            <a:r>
              <a:rPr lang="en-US" sz="3200" b="1" i="1" dirty="0">
                <a:latin typeface="Gill Sans MT" panose="020B0502020104020203" pitchFamily="34" charset="0"/>
              </a:rPr>
              <a:t>Isolate Alerts</a:t>
            </a:r>
            <a:r>
              <a:rPr lang="en-US" sz="3200" b="1" dirty="0">
                <a:latin typeface="Gill Sans MT" panose="020B0502020104020203" pitchFamily="34" charset="0"/>
              </a:rPr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3456384" cy="5616624"/>
          </a:xfrm>
        </p:spPr>
        <p:txBody>
          <a:bodyPr>
            <a:noAutofit/>
          </a:bodyPr>
          <a:lstStyle/>
          <a:p>
            <a:r>
              <a:rPr lang="en-GB" sz="2400" dirty="0">
                <a:latin typeface="Gill Sans MT" panose="020B0502020104020203" pitchFamily="34" charset="0"/>
              </a:rPr>
              <a:t>These alert has pre- defined or user defined expert rules that can benefit the user in data entry and clinical reporting. </a:t>
            </a:r>
          </a:p>
          <a:p>
            <a:r>
              <a:rPr lang="en-GB" sz="2400" dirty="0">
                <a:latin typeface="Gill Sans MT" panose="020B0502020104020203" pitchFamily="34" charset="0"/>
              </a:rPr>
              <a:t>Rules are flagged according to the following alert categories</a:t>
            </a:r>
          </a:p>
          <a:p>
            <a:r>
              <a:rPr lang="en-GB" sz="2400" b="1" dirty="0">
                <a:latin typeface="Gill Sans MT" panose="020B0502020104020203" pitchFamily="34" charset="0"/>
              </a:rPr>
              <a:t>Quality assurance alerts </a:t>
            </a:r>
          </a:p>
          <a:p>
            <a:r>
              <a:rPr lang="en-GB" sz="2400" b="1" dirty="0">
                <a:latin typeface="Gill Sans MT" panose="020B0502020104020203" pitchFamily="34" charset="0"/>
              </a:rPr>
              <a:t>Microbiological alerts </a:t>
            </a:r>
          </a:p>
          <a:p>
            <a:r>
              <a:rPr lang="en-GB" sz="2400" b="1" dirty="0">
                <a:latin typeface="Gill Sans MT" panose="020B0502020104020203" pitchFamily="34" charset="0"/>
              </a:rPr>
              <a:t>Clinical alerts </a:t>
            </a:r>
          </a:p>
          <a:p>
            <a:r>
              <a:rPr lang="en-GB" sz="2400" b="1" dirty="0">
                <a:latin typeface="Gill Sans MT" panose="020B0502020104020203" pitchFamily="34" charset="0"/>
              </a:rPr>
              <a:t>Priority alerts 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268760"/>
            <a:ext cx="2981078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975" y="1268760"/>
            <a:ext cx="2527026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0559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1002</TotalTime>
  <Words>927</Words>
  <Application>Microsoft Office PowerPoint</Application>
  <PresentationFormat>On-screen Show (4:3)</PresentationFormat>
  <Paragraphs>77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Implementing WHONET Software for AMR Surveillance Data Management and Analysis at Murang’a County Referral Hospital  </vt:lpstr>
      <vt:lpstr>Background </vt:lpstr>
      <vt:lpstr>Methods</vt:lpstr>
      <vt:lpstr>Findings </vt:lpstr>
      <vt:lpstr>Antibiograms: Staphylococcus aureus Isolated from Pus </vt:lpstr>
      <vt:lpstr>Antibiograms: Escherichia coli Isolated from Urine </vt:lpstr>
      <vt:lpstr>        WHONET Software Advantages (Flexible data analysis capabilities)       </vt:lpstr>
      <vt:lpstr>WHONET Software Advantages (Isolate Alerts)</vt:lpstr>
      <vt:lpstr>WHONET Software Advantages (Isolate Alerts)</vt:lpstr>
      <vt:lpstr>WHONET Software Advantages (Selective Reporting)</vt:lpstr>
      <vt:lpstr>WHONET Software Advantages (BacLink)</vt:lpstr>
      <vt:lpstr>  Conclusion </vt:lpstr>
      <vt:lpstr>Acknowledgement</vt:lpstr>
      <vt:lpstr>References </vt:lpstr>
      <vt:lpstr>Thank you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Implementing WHONET software for AMR surveillance data management and analysis at Murang’a County Referral Hospital  </dc:title>
  <dc:creator>Microsoft</dc:creator>
  <cp:lastModifiedBy>Microsoft</cp:lastModifiedBy>
  <cp:revision>63</cp:revision>
  <dcterms:created xsi:type="dcterms:W3CDTF">2023-04-18T05:57:12Z</dcterms:created>
  <dcterms:modified xsi:type="dcterms:W3CDTF">2023-05-04T12:11:04Z</dcterms:modified>
</cp:coreProperties>
</file>