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3"/>
  </p:notesMasterIdLst>
  <p:sldIdLst>
    <p:sldId id="6063" r:id="rId2"/>
    <p:sldId id="6064" r:id="rId3"/>
    <p:sldId id="6061" r:id="rId4"/>
    <p:sldId id="6069" r:id="rId5"/>
    <p:sldId id="6065" r:id="rId6"/>
    <p:sldId id="6068" r:id="rId7"/>
    <p:sldId id="6071" r:id="rId8"/>
    <p:sldId id="6026" r:id="rId9"/>
    <p:sldId id="6060" r:id="rId10"/>
    <p:sldId id="6072" r:id="rId11"/>
    <p:sldId id="59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005493"/>
    <a:srgbClr val="4F4EE9"/>
    <a:srgbClr val="0432FF"/>
    <a:srgbClr val="00FFFF"/>
    <a:srgbClr val="EDA4FD"/>
    <a:srgbClr val="AAAAAA"/>
    <a:srgbClr val="FF40FF"/>
    <a:srgbClr val="B7EDEF"/>
    <a:srgbClr val="99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6" autoAdjust="0"/>
    <p:restoredTop sz="95545"/>
  </p:normalViewPr>
  <p:slideViewPr>
    <p:cSldViewPr snapToGrid="0">
      <p:cViewPr varScale="1">
        <p:scale>
          <a:sx n="51" d="100"/>
          <a:sy n="51" d="100"/>
        </p:scale>
        <p:origin x="224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800" b="1" i="0" baseline="0" dirty="0" err="1">
                <a:solidFill>
                  <a:srgbClr val="002060"/>
                </a:solidFill>
                <a:effectLst/>
              </a:rPr>
              <a:t>Kisauni</a:t>
            </a:r>
            <a:r>
              <a:rPr lang="en-US" sz="1800" b="1" i="0" baseline="0" dirty="0">
                <a:solidFill>
                  <a:srgbClr val="002060"/>
                </a:solidFill>
                <a:effectLst/>
              </a:rPr>
              <a:t> &amp; </a:t>
            </a:r>
            <a:r>
              <a:rPr lang="en-US" sz="1800" b="1" i="0" baseline="0" dirty="0" err="1">
                <a:solidFill>
                  <a:srgbClr val="002060"/>
                </a:solidFill>
                <a:effectLst/>
              </a:rPr>
              <a:t>Nyali</a:t>
            </a:r>
            <a:r>
              <a:rPr lang="en-US" sz="1800" b="1" i="0" baseline="0" dirty="0">
                <a:solidFill>
                  <a:srgbClr val="002060"/>
                </a:solidFill>
                <a:effectLst/>
              </a:rPr>
              <a:t> Sub county Vaccination comparison by Intervention</a:t>
            </a:r>
          </a:p>
        </c:rich>
      </c:tx>
      <c:layout>
        <c:manualLayout>
          <c:xMode val="edge"/>
          <c:yMode val="edge"/>
          <c:x val="0.184564806237455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KE"/>
        </a:p>
      </c:txPr>
    </c:title>
    <c:autoTitleDeleted val="0"/>
    <c:plotArea>
      <c:layout>
        <c:manualLayout>
          <c:layoutTarget val="inner"/>
          <c:xMode val="edge"/>
          <c:yMode val="edge"/>
          <c:x val="0.12727884972720976"/>
          <c:y val="0.26239635708187081"/>
          <c:w val="0.85942622450279249"/>
          <c:h val="0.60244969378827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Nyali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AF-904D-83A8-5C0F9143936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AF-904D-83A8-5C0F9143936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AF-904D-83A8-5C0F9143936A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AF-904D-83A8-5C0F9143936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AF-904D-83A8-5C0F9143936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AF-904D-83A8-5C0F91439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K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Facility</c:v>
                </c:pt>
                <c:pt idx="1">
                  <c:v>Day Outreaches</c:v>
                </c:pt>
                <c:pt idx="2">
                  <c:v>Moonlight Strategy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6264</c:v>
                </c:pt>
                <c:pt idx="1">
                  <c:v>15814</c:v>
                </c:pt>
                <c:pt idx="2">
                  <c:v>51023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AF-904D-83A8-5C0F91439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051711"/>
        <c:axId val="1095638575"/>
      </c:barChart>
      <c:catAx>
        <c:axId val="109505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KE"/>
          </a:p>
        </c:txPr>
        <c:crossAx val="1095638575"/>
        <c:crosses val="autoZero"/>
        <c:auto val="1"/>
        <c:lblAlgn val="ctr"/>
        <c:lblOffset val="100"/>
        <c:noMultiLvlLbl val="0"/>
      </c:catAx>
      <c:valAx>
        <c:axId val="1095638575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KE"/>
          </a:p>
        </c:txPr>
        <c:crossAx val="109505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K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F20B8-B2A4-0E43-B6AE-0C83918516C5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451F31-4B01-CB4D-A8A5-F2DA78A7C442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8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Introduction;</a:t>
          </a:r>
        </a:p>
        <a:p>
          <a:r>
            <a:rPr lang="en-GB" sz="2400" dirty="0">
              <a:solidFill>
                <a:srgbClr val="FFFF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Vaccination STOPs COVID19 spread</a:t>
          </a:r>
        </a:p>
        <a:p>
          <a:r>
            <a:rPr lang="en-GB" sz="24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en-GB" sz="2400" dirty="0" err="1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Kisauni</a:t>
          </a:r>
          <a:r>
            <a:rPr lang="en-GB" sz="24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and </a:t>
          </a:r>
          <a:r>
            <a:rPr lang="en-GB" sz="2400" dirty="0" err="1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Nyali</a:t>
          </a:r>
          <a:r>
            <a:rPr lang="en-GB" sz="24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/ 6 sub counties- Mombasa</a:t>
          </a:r>
        </a:p>
        <a:p>
          <a:r>
            <a:rPr lang="en-GB" sz="24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-Insecurity </a:t>
          </a:r>
          <a:r>
            <a:rPr lang="en-GB" sz="2400" dirty="0" err="1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cahllenges</a:t>
          </a:r>
          <a:endParaRPr lang="en-GB" sz="2400" dirty="0">
            <a:solidFill>
              <a:schemeClr val="bg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-Hesitance among AYP</a:t>
          </a:r>
        </a:p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-Increased number of</a:t>
          </a:r>
          <a:r>
            <a:rPr lang="en-GB" sz="24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missed opportunities </a:t>
          </a:r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(night revellers, those busy in the day</a:t>
          </a:r>
        </a:p>
        <a:p>
          <a:r>
            <a:rPr lang="en-GB" sz="2400" dirty="0">
              <a:solidFill>
                <a:srgbClr val="FFFF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threatens public health</a:t>
          </a:r>
        </a:p>
        <a:p>
          <a:r>
            <a:rPr lang="en-GB" sz="24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en-GB" sz="24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Business unusual approach</a:t>
          </a:r>
          <a:r>
            <a:rPr lang="en-GB" sz="2400" b="1" dirty="0">
              <a:solidFill>
                <a:srgbClr val="FFFF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GB" sz="2400" b="1" dirty="0">
            <a:latin typeface="Century Gothic" panose="020B0502020202020204" pitchFamily="34" charset="0"/>
          </a:endParaRPr>
        </a:p>
      </dgm:t>
    </dgm:pt>
    <dgm:pt modelId="{DD21A411-9675-F941-8D5D-86521ABD2AB4}" type="parTrans" cxnId="{AA4216A2-1EA4-8245-9A45-9B68F8D2EF12}">
      <dgm:prSet/>
      <dgm:spPr/>
      <dgm:t>
        <a:bodyPr/>
        <a:lstStyle/>
        <a:p>
          <a:endParaRPr lang="en-GB"/>
        </a:p>
      </dgm:t>
    </dgm:pt>
    <dgm:pt modelId="{323A8E30-D8E1-1243-9345-8045F2A80ADD}" type="sibTrans" cxnId="{AA4216A2-1EA4-8245-9A45-9B68F8D2EF12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F77E759B-C138-E344-8B63-A4D1A7C379B2}">
      <dgm:prSet phldrT="[Text]" custT="1"/>
      <dgm:spPr>
        <a:solidFill>
          <a:srgbClr val="0432FF"/>
        </a:solidFill>
      </dgm:spPr>
      <dgm:t>
        <a:bodyPr/>
        <a:lstStyle/>
        <a:p>
          <a:r>
            <a: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Objectives;</a:t>
          </a:r>
        </a:p>
        <a:p>
          <a:r>
            <a:rPr lang="en-GB" sz="28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-Increase awareness</a:t>
          </a:r>
        </a:p>
        <a:p>
          <a:r>
            <a:rPr lang="en-GB" sz="28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-Increase access by boosting vaccination effort with </a:t>
          </a:r>
          <a:r>
            <a:rPr lang="en-GB" sz="2800" b="1" dirty="0">
              <a:solidFill>
                <a:srgbClr val="FFFF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20% </a:t>
          </a:r>
        </a:p>
        <a:p>
          <a:r>
            <a:rPr lang="en-GB" sz="28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-Serve under privileged</a:t>
          </a:r>
        </a:p>
      </dgm:t>
    </dgm:pt>
    <dgm:pt modelId="{0D5493CB-898D-3946-B2AF-29751915A43A}" type="parTrans" cxnId="{7289A465-B608-AD4D-8B25-B80075177C9B}">
      <dgm:prSet/>
      <dgm:spPr/>
      <dgm:t>
        <a:bodyPr/>
        <a:lstStyle/>
        <a:p>
          <a:endParaRPr lang="en-GB"/>
        </a:p>
      </dgm:t>
    </dgm:pt>
    <dgm:pt modelId="{C4202537-6A07-1747-BE97-2C8F7446149B}" type="sibTrans" cxnId="{7289A465-B608-AD4D-8B25-B80075177C9B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D810090C-BDFE-FA4A-AF68-0448E54AF91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Beneficiaries:</a:t>
          </a:r>
        </a:p>
        <a:p>
          <a:r>
            <a:rPr lang="en-GB" sz="24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-Community/ clients</a:t>
          </a:r>
        </a:p>
        <a:p>
          <a:r>
            <a:rPr lang="en-GB" sz="24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-Health care providers</a:t>
          </a:r>
        </a:p>
        <a:p>
          <a:r>
            <a:rPr lang="en-GB" sz="24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-Health sector</a:t>
          </a:r>
        </a:p>
        <a:p>
          <a:r>
            <a:rPr lang="en-GB" sz="24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-Government of Kenya</a:t>
          </a:r>
        </a:p>
        <a:p>
          <a:r>
            <a:rPr lang="en-GB" sz="24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-Global impact </a:t>
          </a:r>
        </a:p>
      </dgm:t>
    </dgm:pt>
    <dgm:pt modelId="{82C1B292-20DB-194B-A533-0F5CB4B39A26}" type="parTrans" cxnId="{8CB22D18-68C4-D440-A1E2-D0A9569F6C4C}">
      <dgm:prSet/>
      <dgm:spPr/>
      <dgm:t>
        <a:bodyPr/>
        <a:lstStyle/>
        <a:p>
          <a:endParaRPr lang="en-GB"/>
        </a:p>
      </dgm:t>
    </dgm:pt>
    <dgm:pt modelId="{6E54BA01-875C-4141-B64A-137ACA10EC16}" type="sibTrans" cxnId="{8CB22D18-68C4-D440-A1E2-D0A9569F6C4C}">
      <dgm:prSet/>
      <dgm:spPr/>
      <dgm:t>
        <a:bodyPr/>
        <a:lstStyle/>
        <a:p>
          <a:endParaRPr lang="en-GB"/>
        </a:p>
      </dgm:t>
    </dgm:pt>
    <dgm:pt modelId="{248AE399-84F8-0C40-B74D-9CAE61DC1564}" type="pres">
      <dgm:prSet presAssocID="{529F20B8-B2A4-0E43-B6AE-0C83918516C5}" presName="Name0" presStyleCnt="0">
        <dgm:presLayoutVars>
          <dgm:dir/>
          <dgm:resizeHandles val="exact"/>
        </dgm:presLayoutVars>
      </dgm:prSet>
      <dgm:spPr/>
    </dgm:pt>
    <dgm:pt modelId="{26D01E19-3185-D040-B3FA-E3E563BF04A7}" type="pres">
      <dgm:prSet presAssocID="{6A451F31-4B01-CB4D-A8A5-F2DA78A7C442}" presName="composite" presStyleCnt="0"/>
      <dgm:spPr/>
    </dgm:pt>
    <dgm:pt modelId="{61C78FE9-9D2E-C342-B79B-7104309ED59F}" type="pres">
      <dgm:prSet presAssocID="{6A451F31-4B01-CB4D-A8A5-F2DA78A7C442}" presName="imagSh" presStyleLbl="bgImgPlace1" presStyleIdx="0" presStyleCnt="3"/>
      <dgm:spPr/>
    </dgm:pt>
    <dgm:pt modelId="{36892BA8-B10A-E846-B414-857E95481336}" type="pres">
      <dgm:prSet presAssocID="{6A451F31-4B01-CB4D-A8A5-F2DA78A7C442}" presName="txNode" presStyleLbl="node1" presStyleIdx="0" presStyleCnt="3" custScaleX="257140" custScaleY="298607" custLinFactNeighborY="5454">
        <dgm:presLayoutVars>
          <dgm:bulletEnabled val="1"/>
        </dgm:presLayoutVars>
      </dgm:prSet>
      <dgm:spPr/>
    </dgm:pt>
    <dgm:pt modelId="{D90D42AB-B2AA-E84E-BC95-ABC5A4529733}" type="pres">
      <dgm:prSet presAssocID="{323A8E30-D8E1-1243-9345-8045F2A80ADD}" presName="sibTrans" presStyleLbl="sibTrans2D1" presStyleIdx="0" presStyleCnt="2" custScaleX="106918" custScaleY="197634" custLinFactY="100000" custLinFactNeighborX="40403" custLinFactNeighborY="180604"/>
      <dgm:spPr/>
    </dgm:pt>
    <dgm:pt modelId="{E9204AB6-BE58-3E45-94FA-596C0B77F3E1}" type="pres">
      <dgm:prSet presAssocID="{323A8E30-D8E1-1243-9345-8045F2A80ADD}" presName="connTx" presStyleLbl="sibTrans2D1" presStyleIdx="0" presStyleCnt="2"/>
      <dgm:spPr/>
    </dgm:pt>
    <dgm:pt modelId="{10203E54-C9D8-F442-BD3D-AB3B6955EC93}" type="pres">
      <dgm:prSet presAssocID="{F77E759B-C138-E344-8B63-A4D1A7C379B2}" presName="composite" presStyleCnt="0"/>
      <dgm:spPr/>
    </dgm:pt>
    <dgm:pt modelId="{A200FE2A-D5E2-4F44-9BDD-BA4A63EBE9CB}" type="pres">
      <dgm:prSet presAssocID="{F77E759B-C138-E344-8B63-A4D1A7C379B2}" presName="imagSh" presStyleLbl="bgImgPlace1" presStyleIdx="1" presStyleCnt="3" custLinFactNeighborX="34845" custLinFactNeighborY="8069"/>
      <dgm:spPr/>
    </dgm:pt>
    <dgm:pt modelId="{92736144-AB24-A742-94E5-132C4C989126}" type="pres">
      <dgm:prSet presAssocID="{F77E759B-C138-E344-8B63-A4D1A7C379B2}" presName="txNode" presStyleLbl="node1" presStyleIdx="1" presStyleCnt="3" custScaleX="151754" custScaleY="296100" custLinFactNeighborX="5814" custLinFactNeighborY="2534">
        <dgm:presLayoutVars>
          <dgm:bulletEnabled val="1"/>
        </dgm:presLayoutVars>
      </dgm:prSet>
      <dgm:spPr/>
    </dgm:pt>
    <dgm:pt modelId="{08E92354-062D-DB4E-A8B3-1652E0BCE342}" type="pres">
      <dgm:prSet presAssocID="{C4202537-6A07-1747-BE97-2C8F7446149B}" presName="sibTrans" presStyleLbl="sibTrans2D1" presStyleIdx="1" presStyleCnt="2" custScaleX="122874" custScaleY="256168" custLinFactY="100000" custLinFactNeighborX="-26703" custLinFactNeighborY="136596"/>
      <dgm:spPr/>
    </dgm:pt>
    <dgm:pt modelId="{8DEF8F09-BD25-7544-86AA-C7DE21FD7764}" type="pres">
      <dgm:prSet presAssocID="{C4202537-6A07-1747-BE97-2C8F7446149B}" presName="connTx" presStyleLbl="sibTrans2D1" presStyleIdx="1" presStyleCnt="2"/>
      <dgm:spPr/>
    </dgm:pt>
    <dgm:pt modelId="{E753642A-000F-1343-8FA2-78FFBDA24DB7}" type="pres">
      <dgm:prSet presAssocID="{D810090C-BDFE-FA4A-AF68-0448E54AF913}" presName="composite" presStyleCnt="0"/>
      <dgm:spPr/>
    </dgm:pt>
    <dgm:pt modelId="{8A746D3D-E9DA-9E48-AFDD-0EACC3A9EF1D}" type="pres">
      <dgm:prSet presAssocID="{D810090C-BDFE-FA4A-AF68-0448E54AF913}" presName="imagSh" presStyleLbl="bgImgPlace1" presStyleIdx="2" presStyleCnt="3" custLinFactNeighborX="14658" custLinFactNeighborY="44369"/>
      <dgm:spPr/>
    </dgm:pt>
    <dgm:pt modelId="{AE7B44B7-FBA5-4C49-90F6-9D09A37AF389}" type="pres">
      <dgm:prSet presAssocID="{D810090C-BDFE-FA4A-AF68-0448E54AF913}" presName="txNode" presStyleLbl="node1" presStyleIdx="2" presStyleCnt="3" custScaleX="121636" custScaleY="263750" custLinFactNeighborX="-13327" custLinFactNeighborY="7327">
        <dgm:presLayoutVars>
          <dgm:bulletEnabled val="1"/>
        </dgm:presLayoutVars>
      </dgm:prSet>
      <dgm:spPr/>
    </dgm:pt>
  </dgm:ptLst>
  <dgm:cxnLst>
    <dgm:cxn modelId="{A0B10203-A34E-0449-802E-AAE7ED009C5A}" type="presOf" srcId="{C4202537-6A07-1747-BE97-2C8F7446149B}" destId="{8DEF8F09-BD25-7544-86AA-C7DE21FD7764}" srcOrd="1" destOrd="0" presId="urn:microsoft.com/office/officeart/2005/8/layout/hProcess10"/>
    <dgm:cxn modelId="{8CB22D18-68C4-D440-A1E2-D0A9569F6C4C}" srcId="{529F20B8-B2A4-0E43-B6AE-0C83918516C5}" destId="{D810090C-BDFE-FA4A-AF68-0448E54AF913}" srcOrd="2" destOrd="0" parTransId="{82C1B292-20DB-194B-A533-0F5CB4B39A26}" sibTransId="{6E54BA01-875C-4141-B64A-137ACA10EC16}"/>
    <dgm:cxn modelId="{06F22B32-3F52-1040-AC67-929337C7EB8C}" type="presOf" srcId="{529F20B8-B2A4-0E43-B6AE-0C83918516C5}" destId="{248AE399-84F8-0C40-B74D-9CAE61DC1564}" srcOrd="0" destOrd="0" presId="urn:microsoft.com/office/officeart/2005/8/layout/hProcess10"/>
    <dgm:cxn modelId="{B3911B41-AE4F-8F42-A78D-ABDB24C95872}" type="presOf" srcId="{C4202537-6A07-1747-BE97-2C8F7446149B}" destId="{08E92354-062D-DB4E-A8B3-1652E0BCE342}" srcOrd="0" destOrd="0" presId="urn:microsoft.com/office/officeart/2005/8/layout/hProcess10"/>
    <dgm:cxn modelId="{7289A465-B608-AD4D-8B25-B80075177C9B}" srcId="{529F20B8-B2A4-0E43-B6AE-0C83918516C5}" destId="{F77E759B-C138-E344-8B63-A4D1A7C379B2}" srcOrd="1" destOrd="0" parTransId="{0D5493CB-898D-3946-B2AF-29751915A43A}" sibTransId="{C4202537-6A07-1747-BE97-2C8F7446149B}"/>
    <dgm:cxn modelId="{AA4216A2-1EA4-8245-9A45-9B68F8D2EF12}" srcId="{529F20B8-B2A4-0E43-B6AE-0C83918516C5}" destId="{6A451F31-4B01-CB4D-A8A5-F2DA78A7C442}" srcOrd="0" destOrd="0" parTransId="{DD21A411-9675-F941-8D5D-86521ABD2AB4}" sibTransId="{323A8E30-D8E1-1243-9345-8045F2A80ADD}"/>
    <dgm:cxn modelId="{7B3E62D4-432E-304C-9C06-3BA44592E376}" type="presOf" srcId="{323A8E30-D8E1-1243-9345-8045F2A80ADD}" destId="{D90D42AB-B2AA-E84E-BC95-ABC5A4529733}" srcOrd="0" destOrd="0" presId="urn:microsoft.com/office/officeart/2005/8/layout/hProcess10"/>
    <dgm:cxn modelId="{30BF01DD-9B5B-C14F-AD65-0702ADF6D976}" type="presOf" srcId="{D810090C-BDFE-FA4A-AF68-0448E54AF913}" destId="{AE7B44B7-FBA5-4C49-90F6-9D09A37AF389}" srcOrd="0" destOrd="0" presId="urn:microsoft.com/office/officeart/2005/8/layout/hProcess10"/>
    <dgm:cxn modelId="{98951EDF-5635-234E-9842-28A268CF5258}" type="presOf" srcId="{6A451F31-4B01-CB4D-A8A5-F2DA78A7C442}" destId="{36892BA8-B10A-E846-B414-857E95481336}" srcOrd="0" destOrd="0" presId="urn:microsoft.com/office/officeart/2005/8/layout/hProcess10"/>
    <dgm:cxn modelId="{041558E4-6E86-C34A-967C-676DE9D6801D}" type="presOf" srcId="{323A8E30-D8E1-1243-9345-8045F2A80ADD}" destId="{E9204AB6-BE58-3E45-94FA-596C0B77F3E1}" srcOrd="1" destOrd="0" presId="urn:microsoft.com/office/officeart/2005/8/layout/hProcess10"/>
    <dgm:cxn modelId="{50A24DED-ADF7-7D45-B2A1-B786AE1079B6}" type="presOf" srcId="{F77E759B-C138-E344-8B63-A4D1A7C379B2}" destId="{92736144-AB24-A742-94E5-132C4C989126}" srcOrd="0" destOrd="0" presId="urn:microsoft.com/office/officeart/2005/8/layout/hProcess10"/>
    <dgm:cxn modelId="{8951246C-499C-154D-8170-02947FB028CE}" type="presParOf" srcId="{248AE399-84F8-0C40-B74D-9CAE61DC1564}" destId="{26D01E19-3185-D040-B3FA-E3E563BF04A7}" srcOrd="0" destOrd="0" presId="urn:microsoft.com/office/officeart/2005/8/layout/hProcess10"/>
    <dgm:cxn modelId="{1FBDB53D-BC81-4D4A-B790-B10EA3607958}" type="presParOf" srcId="{26D01E19-3185-D040-B3FA-E3E563BF04A7}" destId="{61C78FE9-9D2E-C342-B79B-7104309ED59F}" srcOrd="0" destOrd="0" presId="urn:microsoft.com/office/officeart/2005/8/layout/hProcess10"/>
    <dgm:cxn modelId="{3E32F2CF-A0DE-414E-A11E-96328820A1A8}" type="presParOf" srcId="{26D01E19-3185-D040-B3FA-E3E563BF04A7}" destId="{36892BA8-B10A-E846-B414-857E95481336}" srcOrd="1" destOrd="0" presId="urn:microsoft.com/office/officeart/2005/8/layout/hProcess10"/>
    <dgm:cxn modelId="{4970E94F-F2E2-D648-B394-E1DCCF919EED}" type="presParOf" srcId="{248AE399-84F8-0C40-B74D-9CAE61DC1564}" destId="{D90D42AB-B2AA-E84E-BC95-ABC5A4529733}" srcOrd="1" destOrd="0" presId="urn:microsoft.com/office/officeart/2005/8/layout/hProcess10"/>
    <dgm:cxn modelId="{FC359577-DE23-D54A-9CE0-07C991A5B032}" type="presParOf" srcId="{D90D42AB-B2AA-E84E-BC95-ABC5A4529733}" destId="{E9204AB6-BE58-3E45-94FA-596C0B77F3E1}" srcOrd="0" destOrd="0" presId="urn:microsoft.com/office/officeart/2005/8/layout/hProcess10"/>
    <dgm:cxn modelId="{049C77E9-C98A-1445-B663-32F87C4BA713}" type="presParOf" srcId="{248AE399-84F8-0C40-B74D-9CAE61DC1564}" destId="{10203E54-C9D8-F442-BD3D-AB3B6955EC93}" srcOrd="2" destOrd="0" presId="urn:microsoft.com/office/officeart/2005/8/layout/hProcess10"/>
    <dgm:cxn modelId="{98DCCC59-3457-444E-9F20-62C81384DDC8}" type="presParOf" srcId="{10203E54-C9D8-F442-BD3D-AB3B6955EC93}" destId="{A200FE2A-D5E2-4F44-9BDD-BA4A63EBE9CB}" srcOrd="0" destOrd="0" presId="urn:microsoft.com/office/officeart/2005/8/layout/hProcess10"/>
    <dgm:cxn modelId="{22ED54BC-1DBE-BC4B-A747-83D1D87439C6}" type="presParOf" srcId="{10203E54-C9D8-F442-BD3D-AB3B6955EC93}" destId="{92736144-AB24-A742-94E5-132C4C989126}" srcOrd="1" destOrd="0" presId="urn:microsoft.com/office/officeart/2005/8/layout/hProcess10"/>
    <dgm:cxn modelId="{763C40C7-7BA6-5942-8A18-1FD0F0DF5EC9}" type="presParOf" srcId="{248AE399-84F8-0C40-B74D-9CAE61DC1564}" destId="{08E92354-062D-DB4E-A8B3-1652E0BCE342}" srcOrd="3" destOrd="0" presId="urn:microsoft.com/office/officeart/2005/8/layout/hProcess10"/>
    <dgm:cxn modelId="{373F71EA-D563-314A-8C76-F13AE469687D}" type="presParOf" srcId="{08E92354-062D-DB4E-A8B3-1652E0BCE342}" destId="{8DEF8F09-BD25-7544-86AA-C7DE21FD7764}" srcOrd="0" destOrd="0" presId="urn:microsoft.com/office/officeart/2005/8/layout/hProcess10"/>
    <dgm:cxn modelId="{1C5A0159-0B5B-7A40-B9ED-537E56B9740A}" type="presParOf" srcId="{248AE399-84F8-0C40-B74D-9CAE61DC1564}" destId="{E753642A-000F-1343-8FA2-78FFBDA24DB7}" srcOrd="4" destOrd="0" presId="urn:microsoft.com/office/officeart/2005/8/layout/hProcess10"/>
    <dgm:cxn modelId="{67C791BE-3555-7F4E-BE4D-D1A73724D6F5}" type="presParOf" srcId="{E753642A-000F-1343-8FA2-78FFBDA24DB7}" destId="{8A746D3D-E9DA-9E48-AFDD-0EACC3A9EF1D}" srcOrd="0" destOrd="0" presId="urn:microsoft.com/office/officeart/2005/8/layout/hProcess10"/>
    <dgm:cxn modelId="{577A9EA3-C430-8644-9354-8134FA8C1702}" type="presParOf" srcId="{E753642A-000F-1343-8FA2-78FFBDA24DB7}" destId="{AE7B44B7-FBA5-4C49-90F6-9D09A37AF389}" srcOrd="1" destOrd="0" presId="urn:microsoft.com/office/officeart/2005/8/layout/hProcess10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AA7D1-B4D2-8242-B98D-F8C9B1711C1D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91523F-7CD4-7341-A6E6-8D614D998287}">
      <dgm:prSet phldrT="[Text]" custT="1"/>
      <dgm:spPr>
        <a:solidFill>
          <a:srgbClr val="005493"/>
        </a:solidFill>
      </dgm:spPr>
      <dgm:t>
        <a:bodyPr/>
        <a:lstStyle/>
        <a:p>
          <a:r>
            <a:rPr lang="en-GB" sz="24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Collaboration</a:t>
          </a:r>
        </a:p>
      </dgm:t>
    </dgm:pt>
    <dgm:pt modelId="{BB614D3C-3ACD-B64A-89FB-3201AF4B1E55}" type="parTrans" cxnId="{803B99DD-DB80-544B-B0EC-5BC6AED1EF2F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0D9225-1DCC-9246-9545-B00593D2D4B7}" type="sibTrans" cxnId="{803B99DD-DB80-544B-B0EC-5BC6AED1EF2F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46333B-8B45-6D45-86BC-1D2D02F24474}">
      <dgm:prSet phldrT="[Text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GB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HCWs</a:t>
          </a:r>
        </a:p>
      </dgm:t>
    </dgm:pt>
    <dgm:pt modelId="{02B239EA-4CEE-1D41-80C1-BA93E8755139}" type="parTrans" cxnId="{AAF89088-0523-9C4E-BD9E-882F69BE05D0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430E19-3829-B74C-9AE4-AF19D69E58DE}" type="sibTrans" cxnId="{AAF89088-0523-9C4E-BD9E-882F69BE05D0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6E1403-B259-174A-80F1-3ECD0D85CBA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4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Communication </a:t>
          </a:r>
        </a:p>
      </dgm:t>
    </dgm:pt>
    <dgm:pt modelId="{C4C93C81-73F7-0F45-A5A9-A1C9CA1CA628}" type="parTrans" cxnId="{4BF339E1-7794-C54B-B6AB-0BBE68868523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577C10-4E86-124B-BA6D-CF23E2D079D9}" type="sibTrans" cxnId="{4BF339E1-7794-C54B-B6AB-0BBE68868523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F2C9B3-8AF5-C549-9C9A-2C1F18AEA77E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Advocacy meetings</a:t>
          </a:r>
        </a:p>
      </dgm:t>
    </dgm:pt>
    <dgm:pt modelId="{C99C28FD-7A19-4C4D-AE53-531D06FE44AB}" type="parTrans" cxnId="{4558C548-0ED3-6849-8B70-71F56C19C012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2E7AAC-B0E7-3B4F-94BE-D4D1F75E0ACE}" type="sibTrans" cxnId="{4558C548-0ED3-6849-8B70-71F56C19C012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8FD086-AD70-8346-B5DE-7A9012FC4C6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Coordination</a:t>
          </a:r>
        </a:p>
      </dgm:t>
    </dgm:pt>
    <dgm:pt modelId="{794169ED-29DB-0F48-9818-199000CF81A8}" type="parTrans" cxnId="{B2FA54E5-8A2B-C348-99C5-B21987439533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72FC71-8C89-2E40-AC28-23A5A73F078E}" type="sibTrans" cxnId="{B2FA54E5-8A2B-C348-99C5-B21987439533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1259C3-8B07-2F4F-B3EF-5E0F343CB0F7}">
      <dgm:prSet phldrT="[Text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ACSM</a:t>
          </a:r>
        </a:p>
      </dgm:t>
    </dgm:pt>
    <dgm:pt modelId="{C657CDDA-0287-6247-BC64-73B15F0FA3A8}" type="parTrans" cxnId="{F0DA552D-27C8-2A40-BD64-9A113A9ED871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BDA09B-4AEA-034E-BC45-49C1018B8E86}" type="sibTrans" cxnId="{F0DA552D-27C8-2A40-BD64-9A113A9ED871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6EB8B4-8B3E-3C40-A674-F96EC9451321}">
      <dgm:prSet phldrT="[Text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Logistics</a:t>
          </a:r>
        </a:p>
      </dgm:t>
    </dgm:pt>
    <dgm:pt modelId="{59F4E7BA-DA95-0C4A-849A-CEE535F253B6}" type="parTrans" cxnId="{511A6696-6569-9B42-BEB7-96DC3B2B3DE8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D6A1FA-CC81-6E4F-9FE0-D3CA0C6F96EA}" type="sibTrans" cxnId="{511A6696-6569-9B42-BEB7-96DC3B2B3DE8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554B4B-4C6F-754C-9E04-49D4459945DE}">
      <dgm:prSet phldrT="[Text]" custT="1"/>
      <dgm:spPr>
        <a:solidFill>
          <a:srgbClr val="4F4EE9"/>
        </a:solidFill>
      </dgm:spPr>
      <dgm:t>
        <a:bodyPr/>
        <a:lstStyle/>
        <a:p>
          <a:r>
            <a:rPr lang="en-GB" sz="24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Cooperation</a:t>
          </a:r>
        </a:p>
      </dgm:t>
    </dgm:pt>
    <dgm:pt modelId="{00C1D6A2-FF13-B740-8968-79D233231CF9}" type="parTrans" cxnId="{902956A5-4D3A-0B40-A875-82DBFA0AB3E3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DDF414-6782-224A-B660-5A22F204AE69}" type="sibTrans" cxnId="{902956A5-4D3A-0B40-A875-82DBFA0AB3E3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C3DCA2-1A2B-CC42-8F23-378AD2DE6D19}">
      <dgm:prSet phldrT="[Text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Vaccination Team movement</a:t>
          </a:r>
        </a:p>
      </dgm:t>
    </dgm:pt>
    <dgm:pt modelId="{C6589BD7-5D5C-DD46-BB22-49F634A96F0E}" type="parTrans" cxnId="{EC773DB3-FFE7-B642-B97D-F77558F26C42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CA710C-0105-024E-81A5-A641575F5813}" type="sibTrans" cxnId="{EC773DB3-FFE7-B642-B97D-F77558F26C42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C01F76-A445-BD41-8ADD-34B418BA471A}">
      <dgm:prSet phldrT="[Text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Security</a:t>
          </a:r>
        </a:p>
      </dgm:t>
    </dgm:pt>
    <dgm:pt modelId="{3389514D-69F5-404E-BB6D-24BF997C75C4}" type="parTrans" cxnId="{66604EE9-0F3A-8E4A-85B3-34B9BC93A0B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382B27-A27E-9C42-85DC-FEB2D7AC65C1}" type="sibTrans" cxnId="{66604EE9-0F3A-8E4A-85B3-34B9BC93A0B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619072-F9E6-C84F-AF81-0EF062E6D2A9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Mobilizers </a:t>
          </a:r>
        </a:p>
      </dgm:t>
    </dgm:pt>
    <dgm:pt modelId="{FCDCC386-6A79-D64F-B609-6C82D3AAC1B9}" type="parTrans" cxnId="{69CE6D02-C1DD-4743-9BDB-7E3BC1787803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C5561E-8E6A-2145-A76B-C96C2EEB3C72}" type="sibTrans" cxnId="{69CE6D02-C1DD-4743-9BDB-7E3BC1787803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2E33820-FE11-7941-8245-8E3217E8CDBC}">
      <dgm:prSet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GB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MOI &amp; NGAOs</a:t>
          </a:r>
        </a:p>
      </dgm:t>
    </dgm:pt>
    <dgm:pt modelId="{35941DC7-1B85-AC41-A943-60D3550F1AE3}" type="parTrans" cxnId="{E32D9731-6FA3-3F4D-8A02-30B66C3C2DBA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754234-5B51-D346-87CB-1CB0CEC754A3}" type="sibTrans" cxnId="{E32D9731-6FA3-3F4D-8A02-30B66C3C2DBA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40D527-91F9-854E-AA46-2B10279B64E9}">
      <dgm:prSet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GB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Bar, Night Clubs, Markets, men joints</a:t>
          </a:r>
        </a:p>
      </dgm:t>
    </dgm:pt>
    <dgm:pt modelId="{6F17C4CB-1E25-AC47-835C-E68DD9F294AE}" type="parTrans" cxnId="{B4FF5D4F-5768-B945-820A-3BD28070EDDA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B0F73D4-1CBC-964B-9AC0-205618DC0ED3}" type="sibTrans" cxnId="{B4FF5D4F-5768-B945-820A-3BD28070EDDA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225B58-CFAB-164E-A8A3-45977D04287B}">
      <dgm:prSet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GB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Partners</a:t>
          </a:r>
        </a:p>
      </dgm:t>
    </dgm:pt>
    <dgm:pt modelId="{A41C4C41-C198-1449-A242-9FCD135F0C93}" type="parTrans" cxnId="{E6B042F4-F8A0-D94C-90E1-437F673064C7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8B8B10-9A8E-EC42-B785-FAAECB55D403}" type="sibTrans" cxnId="{E6B042F4-F8A0-D94C-90E1-437F673064C7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17C1D7-3588-3D46-B80C-8EDEA6A0DC99}">
      <dgm:prSet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GB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Media houses</a:t>
          </a:r>
        </a:p>
      </dgm:t>
    </dgm:pt>
    <dgm:pt modelId="{7C93A9F8-AA04-FD4D-935C-B370AEC1C156}" type="parTrans" cxnId="{79B919E7-58A1-124D-BB24-E9B0D7B07819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AF4D66-AB80-EA4F-B8AE-8B410102F5FD}" type="sibTrans" cxnId="{79B919E7-58A1-124D-BB24-E9B0D7B07819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D8BE50-398D-4349-8763-45A3BF4920A2}">
      <dgm:prSet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GB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County leadership</a:t>
          </a:r>
        </a:p>
      </dgm:t>
    </dgm:pt>
    <dgm:pt modelId="{32F9A340-5AAB-AF46-975A-89E88E17FFFC}" type="parTrans" cxnId="{D0D431AE-D071-854E-87A6-60013880A23F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09408C-5504-8E44-94FA-56F46C19C1B1}" type="sibTrans" cxnId="{D0D431AE-D071-854E-87A6-60013880A23F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F9E2-C67C-DA42-A399-5F6472389803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240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Letters </a:t>
          </a:r>
          <a:endParaRPr lang="en-GB" sz="24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A2BD3D-3CA0-FF46-A0EC-3C26CD186678}" type="parTrans" cxnId="{629D755A-6251-E546-A47E-EF46A9C8816F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F19CDC-8E14-1344-8199-1C73F208AE70}" type="sibTrans" cxnId="{629D755A-6251-E546-A47E-EF46A9C8816F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9D7DFA-2B1A-BA4B-9736-5FD564DF7E27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2400" dirty="0" err="1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Whatsapp</a:t>
          </a:r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gm:t>
    </dgm:pt>
    <dgm:pt modelId="{CDC89433-37F8-5D4B-95FD-B7454DEF4205}" type="parTrans" cxnId="{8C60DE8C-827B-3D45-873D-3CFC35D14293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EEDFC6-7C5B-824E-8951-3B49F2C2165A}" type="sibTrans" cxnId="{8C60DE8C-827B-3D45-873D-3CFC35D14293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12B4E5-928F-504B-A120-46AF658282D8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Performance reviews</a:t>
          </a:r>
        </a:p>
      </dgm:t>
    </dgm:pt>
    <dgm:pt modelId="{417AA116-DD3B-3F41-B872-42FE6362C052}" type="parTrans" cxnId="{9671EF54-7CAE-2643-9878-26B43633C54F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6CC223-08F2-6F47-A147-977AC33F868D}" type="sibTrans" cxnId="{9671EF54-7CAE-2643-9878-26B43633C54F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CC278E-1BB5-074C-99FD-F94E7B5B0552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Vaccination teams</a:t>
          </a:r>
        </a:p>
      </dgm:t>
    </dgm:pt>
    <dgm:pt modelId="{068D3075-33BC-AB4C-9229-1A763ECD4244}" type="parTrans" cxnId="{A8CFF3CB-ECE4-3344-BA80-CCFE4D2A46D5}">
      <dgm:prSet/>
      <dgm:spPr/>
      <dgm:t>
        <a:bodyPr/>
        <a:lstStyle/>
        <a:p>
          <a:endParaRPr lang="en-GB"/>
        </a:p>
      </dgm:t>
    </dgm:pt>
    <dgm:pt modelId="{931D88D3-D616-6043-A2F4-1A1CE0382839}" type="sibTrans" cxnId="{A8CFF3CB-ECE4-3344-BA80-CCFE4D2A46D5}">
      <dgm:prSet/>
      <dgm:spPr/>
      <dgm:t>
        <a:bodyPr/>
        <a:lstStyle/>
        <a:p>
          <a:endParaRPr lang="en-GB"/>
        </a:p>
      </dgm:t>
    </dgm:pt>
    <dgm:pt modelId="{25974A89-502A-204D-A432-8F530C38793B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Security teams</a:t>
          </a:r>
        </a:p>
      </dgm:t>
    </dgm:pt>
    <dgm:pt modelId="{B145DAC2-089C-8246-9D47-4D34F013F483}" type="parTrans" cxnId="{2452E626-7E50-8541-8262-BA0493625D12}">
      <dgm:prSet/>
      <dgm:spPr/>
      <dgm:t>
        <a:bodyPr/>
        <a:lstStyle/>
        <a:p>
          <a:endParaRPr lang="en-GB"/>
        </a:p>
      </dgm:t>
    </dgm:pt>
    <dgm:pt modelId="{B7E17BE6-BEBD-CC47-A097-633EC082DB1E}" type="sibTrans" cxnId="{2452E626-7E50-8541-8262-BA0493625D12}">
      <dgm:prSet/>
      <dgm:spPr/>
      <dgm:t>
        <a:bodyPr/>
        <a:lstStyle/>
        <a:p>
          <a:endParaRPr lang="en-GB"/>
        </a:p>
      </dgm:t>
    </dgm:pt>
    <dgm:pt modelId="{6863E286-0FFB-A446-914F-96883100D7E2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</a:p>
      </dgm:t>
    </dgm:pt>
    <dgm:pt modelId="{A17ED0DC-F1BA-9F45-BED7-D6513F5EFD42}" type="parTrans" cxnId="{913A302D-85C2-7E42-97AA-AE21E9762562}">
      <dgm:prSet/>
      <dgm:spPr/>
      <dgm:t>
        <a:bodyPr/>
        <a:lstStyle/>
        <a:p>
          <a:endParaRPr lang="en-GB"/>
        </a:p>
      </dgm:t>
    </dgm:pt>
    <dgm:pt modelId="{F6029B45-9006-4A45-B5E8-32D54C2AAA8D}" type="sibTrans" cxnId="{913A302D-85C2-7E42-97AA-AE21E9762562}">
      <dgm:prSet/>
      <dgm:spPr/>
      <dgm:t>
        <a:bodyPr/>
        <a:lstStyle/>
        <a:p>
          <a:endParaRPr lang="en-GB"/>
        </a:p>
      </dgm:t>
    </dgm:pt>
    <dgm:pt modelId="{22158AB3-1C48-7947-94C1-9364DF149B5C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Recreational joints</a:t>
          </a:r>
        </a:p>
      </dgm:t>
    </dgm:pt>
    <dgm:pt modelId="{9CD4ADE3-1662-8D41-9B77-902DECFDBDF0}" type="parTrans" cxnId="{C251B8BE-DF03-4747-857A-DD9854CE1CE2}">
      <dgm:prSet/>
      <dgm:spPr/>
      <dgm:t>
        <a:bodyPr/>
        <a:lstStyle/>
        <a:p>
          <a:endParaRPr lang="en-GB"/>
        </a:p>
      </dgm:t>
    </dgm:pt>
    <dgm:pt modelId="{79351E84-6CC8-0745-8C7F-61F4F56899A1}" type="sibTrans" cxnId="{C251B8BE-DF03-4747-857A-DD9854CE1CE2}">
      <dgm:prSet/>
      <dgm:spPr/>
      <dgm:t>
        <a:bodyPr/>
        <a:lstStyle/>
        <a:p>
          <a:endParaRPr lang="en-GB"/>
        </a:p>
      </dgm:t>
    </dgm:pt>
    <dgm:pt modelId="{78D34655-E585-0946-848E-7CB929B56BBD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Celebrities</a:t>
          </a:r>
        </a:p>
      </dgm:t>
    </dgm:pt>
    <dgm:pt modelId="{67A7F318-2A22-9E48-8083-249A689E0A10}" type="parTrans" cxnId="{6F042823-5B3A-9B4A-BA6D-BB376170F401}">
      <dgm:prSet/>
      <dgm:spPr/>
      <dgm:t>
        <a:bodyPr/>
        <a:lstStyle/>
        <a:p>
          <a:endParaRPr lang="en-GB"/>
        </a:p>
      </dgm:t>
    </dgm:pt>
    <dgm:pt modelId="{7A786756-B4D1-DD4D-BF45-7418628DBBF0}" type="sibTrans" cxnId="{6F042823-5B3A-9B4A-BA6D-BB376170F401}">
      <dgm:prSet/>
      <dgm:spPr/>
      <dgm:t>
        <a:bodyPr/>
        <a:lstStyle/>
        <a:p>
          <a:endParaRPr lang="en-GB"/>
        </a:p>
      </dgm:t>
    </dgm:pt>
    <dgm:pt modelId="{A2C985A0-A7E9-5D47-8E27-ABB5483C61CF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2400" dirty="0" err="1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DoHS</a:t>
          </a:r>
          <a:endParaRPr lang="en-GB" sz="24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355FB6-6122-1542-BDC0-341ACB12AEC3}" type="parTrans" cxnId="{DCFEB368-3317-5D40-B23A-3C65F96B5744}">
      <dgm:prSet/>
      <dgm:spPr/>
      <dgm:t>
        <a:bodyPr/>
        <a:lstStyle/>
        <a:p>
          <a:endParaRPr lang="en-GB"/>
        </a:p>
      </dgm:t>
    </dgm:pt>
    <dgm:pt modelId="{CBB17CE6-9D79-6943-9EC6-CB567036F27B}" type="sibTrans" cxnId="{DCFEB368-3317-5D40-B23A-3C65F96B5744}">
      <dgm:prSet/>
      <dgm:spPr/>
      <dgm:t>
        <a:bodyPr/>
        <a:lstStyle/>
        <a:p>
          <a:endParaRPr lang="en-GB"/>
        </a:p>
      </dgm:t>
    </dgm:pt>
    <dgm:pt modelId="{24B4A05C-C01C-5349-907C-B1D88B5C58A3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House holds</a:t>
          </a:r>
        </a:p>
      </dgm:t>
    </dgm:pt>
    <dgm:pt modelId="{81A7B6F4-C0BD-784F-96FE-05E39AEBEB97}" type="parTrans" cxnId="{EB3CA537-C50E-D645-8C5E-67F52CE9189C}">
      <dgm:prSet/>
      <dgm:spPr/>
      <dgm:t>
        <a:bodyPr/>
        <a:lstStyle/>
        <a:p>
          <a:endParaRPr lang="en-GB"/>
        </a:p>
      </dgm:t>
    </dgm:pt>
    <dgm:pt modelId="{5C814F25-09ED-C446-B751-4640A2F01533}" type="sibTrans" cxnId="{EB3CA537-C50E-D645-8C5E-67F52CE9189C}">
      <dgm:prSet/>
      <dgm:spPr/>
      <dgm:t>
        <a:bodyPr/>
        <a:lstStyle/>
        <a:p>
          <a:endParaRPr lang="en-GB"/>
        </a:p>
      </dgm:t>
    </dgm:pt>
    <dgm:pt modelId="{050AFCFB-ABD9-B74A-9890-91930D330A64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GB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Documentary</a:t>
          </a:r>
        </a:p>
      </dgm:t>
    </dgm:pt>
    <dgm:pt modelId="{5D3A5E97-7FE8-AE40-9070-5838260877AF}" type="parTrans" cxnId="{E254D383-9392-C849-AC9E-413CA3AFFFFD}">
      <dgm:prSet/>
      <dgm:spPr/>
      <dgm:t>
        <a:bodyPr/>
        <a:lstStyle/>
        <a:p>
          <a:endParaRPr lang="en-GB"/>
        </a:p>
      </dgm:t>
    </dgm:pt>
    <dgm:pt modelId="{09E93A0F-7B60-094F-BBF3-D5C357072D2B}" type="sibTrans" cxnId="{E254D383-9392-C849-AC9E-413CA3AFFFFD}">
      <dgm:prSet/>
      <dgm:spPr/>
      <dgm:t>
        <a:bodyPr/>
        <a:lstStyle/>
        <a:p>
          <a:endParaRPr lang="en-GB"/>
        </a:p>
      </dgm:t>
    </dgm:pt>
    <dgm:pt modelId="{A1D8AF05-6E58-6A4D-8498-0834F6B3DA4F}" type="pres">
      <dgm:prSet presAssocID="{9B8AA7D1-B4D2-8242-B98D-F8C9B1711C1D}" presName="Name0" presStyleCnt="0">
        <dgm:presLayoutVars>
          <dgm:dir/>
          <dgm:animLvl val="lvl"/>
          <dgm:resizeHandles val="exact"/>
        </dgm:presLayoutVars>
      </dgm:prSet>
      <dgm:spPr/>
    </dgm:pt>
    <dgm:pt modelId="{3C0E62E8-DA43-0B46-9866-25980A266E64}" type="pres">
      <dgm:prSet presAssocID="{BE91523F-7CD4-7341-A6E6-8D614D998287}" presName="composite" presStyleCnt="0"/>
      <dgm:spPr/>
    </dgm:pt>
    <dgm:pt modelId="{C409683C-225F-1A42-AF62-CA5E5C2E2938}" type="pres">
      <dgm:prSet presAssocID="{BE91523F-7CD4-7341-A6E6-8D614D99828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2B94DF3-6689-3B40-8024-332B79FA1BF7}" type="pres">
      <dgm:prSet presAssocID="{BE91523F-7CD4-7341-A6E6-8D614D998287}" presName="desTx" presStyleLbl="alignAccFollowNode1" presStyleIdx="0" presStyleCnt="4">
        <dgm:presLayoutVars>
          <dgm:bulletEnabled val="1"/>
        </dgm:presLayoutVars>
      </dgm:prSet>
      <dgm:spPr/>
    </dgm:pt>
    <dgm:pt modelId="{76C86877-828A-9843-B099-3F43E5E67CBB}" type="pres">
      <dgm:prSet presAssocID="{370D9225-1DCC-9246-9545-B00593D2D4B7}" presName="space" presStyleCnt="0"/>
      <dgm:spPr/>
    </dgm:pt>
    <dgm:pt modelId="{D74E8B12-D915-D548-9900-7FBFBDD281DB}" type="pres">
      <dgm:prSet presAssocID="{646E1403-B259-174A-80F1-3ECD0D85CBA2}" presName="composite" presStyleCnt="0"/>
      <dgm:spPr/>
    </dgm:pt>
    <dgm:pt modelId="{3B769318-057C-5445-A3C6-3D20D6229A83}" type="pres">
      <dgm:prSet presAssocID="{646E1403-B259-174A-80F1-3ECD0D85CBA2}" presName="parTx" presStyleLbl="alignNode1" presStyleIdx="1" presStyleCnt="4" custScaleX="114483" custLinFactNeighborX="1912" custLinFactNeighborY="-30540">
        <dgm:presLayoutVars>
          <dgm:chMax val="0"/>
          <dgm:chPref val="0"/>
          <dgm:bulletEnabled val="1"/>
        </dgm:presLayoutVars>
      </dgm:prSet>
      <dgm:spPr/>
    </dgm:pt>
    <dgm:pt modelId="{9EF2C359-70A8-7949-9C60-03EC99B706CD}" type="pres">
      <dgm:prSet presAssocID="{646E1403-B259-174A-80F1-3ECD0D85CBA2}" presName="desTx" presStyleLbl="alignAccFollowNode1" presStyleIdx="1" presStyleCnt="4" custScaleX="115880" custScaleY="95118" custLinFactNeighborX="1214" custLinFactNeighborY="-8176">
        <dgm:presLayoutVars>
          <dgm:bulletEnabled val="1"/>
        </dgm:presLayoutVars>
      </dgm:prSet>
      <dgm:spPr/>
    </dgm:pt>
    <dgm:pt modelId="{5909A2A9-A223-0443-B53B-1D910FD83F32}" type="pres">
      <dgm:prSet presAssocID="{02577C10-4E86-124B-BA6D-CF23E2D079D9}" presName="space" presStyleCnt="0"/>
      <dgm:spPr/>
    </dgm:pt>
    <dgm:pt modelId="{E31E1DF7-91B0-2744-AFE5-58C8F73DED46}" type="pres">
      <dgm:prSet presAssocID="{49554B4B-4C6F-754C-9E04-49D4459945DE}" presName="composite" presStyleCnt="0"/>
      <dgm:spPr/>
    </dgm:pt>
    <dgm:pt modelId="{2CC9405B-A77B-0B4D-9280-29063AA108F3}" type="pres">
      <dgm:prSet presAssocID="{49554B4B-4C6F-754C-9E04-49D4459945DE}" presName="parTx" presStyleLbl="alignNode1" presStyleIdx="2" presStyleCnt="4" custScaleX="119023">
        <dgm:presLayoutVars>
          <dgm:chMax val="0"/>
          <dgm:chPref val="0"/>
          <dgm:bulletEnabled val="1"/>
        </dgm:presLayoutVars>
      </dgm:prSet>
      <dgm:spPr/>
    </dgm:pt>
    <dgm:pt modelId="{BBB0FCF0-5BAD-E940-99F5-7F54DFEA2909}" type="pres">
      <dgm:prSet presAssocID="{49554B4B-4C6F-754C-9E04-49D4459945DE}" presName="desTx" presStyleLbl="alignAccFollowNode1" presStyleIdx="2" presStyleCnt="4" custScaleX="118393">
        <dgm:presLayoutVars>
          <dgm:bulletEnabled val="1"/>
        </dgm:presLayoutVars>
      </dgm:prSet>
      <dgm:spPr/>
    </dgm:pt>
    <dgm:pt modelId="{2E1B68A1-84A3-CB40-82F2-0C979A3B2006}" type="pres">
      <dgm:prSet presAssocID="{7BDDF414-6782-224A-B660-5A22F204AE69}" presName="space" presStyleCnt="0"/>
      <dgm:spPr/>
    </dgm:pt>
    <dgm:pt modelId="{D7E06245-1F60-6E46-A32C-326619DCE16B}" type="pres">
      <dgm:prSet presAssocID="{0C8FD086-AD70-8346-B5DE-7A9012FC4C61}" presName="composite" presStyleCnt="0"/>
      <dgm:spPr/>
    </dgm:pt>
    <dgm:pt modelId="{F01BB646-8B20-2E4F-A65F-B525B1B06070}" type="pres">
      <dgm:prSet presAssocID="{0C8FD086-AD70-8346-B5DE-7A9012FC4C61}" presName="parTx" presStyleLbl="alignNode1" presStyleIdx="3" presStyleCnt="4" custLinFactNeighborX="-584" custLinFactNeighborY="-6547">
        <dgm:presLayoutVars>
          <dgm:chMax val="0"/>
          <dgm:chPref val="0"/>
          <dgm:bulletEnabled val="1"/>
        </dgm:presLayoutVars>
      </dgm:prSet>
      <dgm:spPr/>
    </dgm:pt>
    <dgm:pt modelId="{3A791258-E676-034D-B981-F9E928B79DAF}" type="pres">
      <dgm:prSet presAssocID="{0C8FD086-AD70-8346-B5DE-7A9012FC4C6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9CE6D02-C1DD-4743-9BDB-7E3BC1787803}" srcId="{49554B4B-4C6F-754C-9E04-49D4459945DE}" destId="{E8619072-F9E6-C84F-AF81-0EF062E6D2A9}" srcOrd="0" destOrd="0" parTransId="{FCDCC386-6A79-D64F-B609-6C82D3AAC1B9}" sibTransId="{0DC5561E-8E6A-2145-A76B-C96C2EEB3C72}"/>
    <dgm:cxn modelId="{FCC0D416-1413-4B4B-91B2-D47AFA4CAE97}" type="presOf" srcId="{24B4A05C-C01C-5349-907C-B1D88B5C58A3}" destId="{BBB0FCF0-5BAD-E940-99F5-7F54DFEA2909}" srcOrd="0" destOrd="6" presId="urn:microsoft.com/office/officeart/2005/8/layout/hList1"/>
    <dgm:cxn modelId="{6F042823-5B3A-9B4A-BA6D-BB376170F401}" srcId="{49554B4B-4C6F-754C-9E04-49D4459945DE}" destId="{78D34655-E585-0946-848E-7CB929B56BBD}" srcOrd="4" destOrd="0" parTransId="{67A7F318-2A22-9E48-8083-249A689E0A10}" sibTransId="{7A786756-B4D1-DD4D-BF45-7418628DBBF0}"/>
    <dgm:cxn modelId="{2452E626-7E50-8541-8262-BA0493625D12}" srcId="{49554B4B-4C6F-754C-9E04-49D4459945DE}" destId="{25974A89-502A-204D-A432-8F530C38793B}" srcOrd="2" destOrd="0" parTransId="{B145DAC2-089C-8246-9D47-4D34F013F483}" sibTransId="{B7E17BE6-BEBD-CC47-A097-633EC082DB1E}"/>
    <dgm:cxn modelId="{913A302D-85C2-7E42-97AA-AE21E9762562}" srcId="{49554B4B-4C6F-754C-9E04-49D4459945DE}" destId="{6863E286-0FFB-A446-914F-96883100D7E2}" srcOrd="5" destOrd="0" parTransId="{A17ED0DC-F1BA-9F45-BED7-D6513F5EFD42}" sibTransId="{F6029B45-9006-4A45-B5E8-32D54C2AAA8D}"/>
    <dgm:cxn modelId="{F0DA552D-27C8-2A40-BD64-9A113A9ED871}" srcId="{0C8FD086-AD70-8346-B5DE-7A9012FC4C61}" destId="{181259C3-8B07-2F4F-B3EF-5E0F343CB0F7}" srcOrd="0" destOrd="0" parTransId="{C657CDDA-0287-6247-BC64-73B15F0FA3A8}" sibTransId="{82BDA09B-4AEA-034E-BC45-49C1018B8E86}"/>
    <dgm:cxn modelId="{FC7AA02E-3695-B043-A8F4-9D8290909BE1}" type="presOf" srcId="{D6C01F76-A445-BD41-8ADD-34B418BA471A}" destId="{3A791258-E676-034D-B981-F9E928B79DAF}" srcOrd="0" destOrd="3" presId="urn:microsoft.com/office/officeart/2005/8/layout/hList1"/>
    <dgm:cxn modelId="{CD6AB42E-9103-6F4D-9C10-6D9BBF4DC3CB}" type="presOf" srcId="{A2C985A0-A7E9-5D47-8E27-ABB5483C61CF}" destId="{BBB0FCF0-5BAD-E940-99F5-7F54DFEA2909}" srcOrd="0" destOrd="7" presId="urn:microsoft.com/office/officeart/2005/8/layout/hList1"/>
    <dgm:cxn modelId="{E32D9731-6FA3-3F4D-8A02-30B66C3C2DBA}" srcId="{BE91523F-7CD4-7341-A6E6-8D614D998287}" destId="{22E33820-FE11-7941-8245-8E3217E8CDBC}" srcOrd="1" destOrd="0" parTransId="{35941DC7-1B85-AC41-A943-60D3550F1AE3}" sibTransId="{FB754234-5B51-D346-87CB-1CB0CEC754A3}"/>
    <dgm:cxn modelId="{EB3CA537-C50E-D645-8C5E-67F52CE9189C}" srcId="{49554B4B-4C6F-754C-9E04-49D4459945DE}" destId="{24B4A05C-C01C-5349-907C-B1D88B5C58A3}" srcOrd="6" destOrd="0" parTransId="{81A7B6F4-C0BD-784F-96FE-05E39AEBEB97}" sibTransId="{5C814F25-09ED-C446-B751-4640A2F01533}"/>
    <dgm:cxn modelId="{2BBEC23A-0829-6247-B49C-F51F46E566F7}" type="presOf" srcId="{E8619072-F9E6-C84F-AF81-0EF062E6D2A9}" destId="{BBB0FCF0-5BAD-E940-99F5-7F54DFEA2909}" srcOrd="0" destOrd="0" presId="urn:microsoft.com/office/officeart/2005/8/layout/hList1"/>
    <dgm:cxn modelId="{734AA03C-4516-A04C-8FA1-78865C8006E1}" type="presOf" srcId="{22158AB3-1C48-7947-94C1-9364DF149B5C}" destId="{BBB0FCF0-5BAD-E940-99F5-7F54DFEA2909}" srcOrd="0" destOrd="3" presId="urn:microsoft.com/office/officeart/2005/8/layout/hList1"/>
    <dgm:cxn modelId="{2C215F42-8309-354A-9E84-A8E031B628BF}" type="presOf" srcId="{1646333B-8B45-6D45-86BC-1D2D02F24474}" destId="{62B94DF3-6689-3B40-8024-332B79FA1BF7}" srcOrd="0" destOrd="0" presId="urn:microsoft.com/office/officeart/2005/8/layout/hList1"/>
    <dgm:cxn modelId="{4558C548-0ED3-6849-8B70-71F56C19C012}" srcId="{646E1403-B259-174A-80F1-3ECD0D85CBA2}" destId="{D5F2C9B3-8AF5-C549-9C9A-2C1F18AEA77E}" srcOrd="0" destOrd="0" parTransId="{C99C28FD-7A19-4C4D-AE53-531D06FE44AB}" sibTransId="{032E7AAC-B0E7-3B4F-94BE-D4D1F75E0ACE}"/>
    <dgm:cxn modelId="{B4FF5D4F-5768-B945-820A-3BD28070EDDA}" srcId="{BE91523F-7CD4-7341-A6E6-8D614D998287}" destId="{AF40D527-91F9-854E-AA46-2B10279B64E9}" srcOrd="2" destOrd="0" parTransId="{6F17C4CB-1E25-AC47-835C-E68DD9F294AE}" sibTransId="{EB0F73D4-1CBC-964B-9AC0-205618DC0ED3}"/>
    <dgm:cxn modelId="{7C0D7852-DCE9-534A-8CC5-F2A27D814925}" type="presOf" srcId="{C7D8BE50-398D-4349-8763-45A3BF4920A2}" destId="{62B94DF3-6689-3B40-8024-332B79FA1BF7}" srcOrd="0" destOrd="5" presId="urn:microsoft.com/office/officeart/2005/8/layout/hList1"/>
    <dgm:cxn modelId="{9671EF54-7CAE-2643-9878-26B43633C54F}" srcId="{646E1403-B259-174A-80F1-3ECD0D85CBA2}" destId="{FC12B4E5-928F-504B-A120-46AF658282D8}" srcOrd="3" destOrd="0" parTransId="{417AA116-DD3B-3F41-B872-42FE6362C052}" sibTransId="{196CC223-08F2-6F47-A147-977AC33F868D}"/>
    <dgm:cxn modelId="{629D755A-6251-E546-A47E-EF46A9C8816F}" srcId="{646E1403-B259-174A-80F1-3ECD0D85CBA2}" destId="{CD88F9E2-C67C-DA42-A399-5F6472389803}" srcOrd="1" destOrd="0" parTransId="{58A2BD3D-3CA0-FF46-A0EC-3C26CD186678}" sibTransId="{86F19CDC-8E14-1344-8199-1C73F208AE70}"/>
    <dgm:cxn modelId="{DCFEB368-3317-5D40-B23A-3C65F96B5744}" srcId="{49554B4B-4C6F-754C-9E04-49D4459945DE}" destId="{A2C985A0-A7E9-5D47-8E27-ABB5483C61CF}" srcOrd="7" destOrd="0" parTransId="{A5355FB6-6122-1542-BDC0-341ACB12AEC3}" sibTransId="{CBB17CE6-9D79-6943-9EC6-CB567036F27B}"/>
    <dgm:cxn modelId="{9F4E6074-B984-CC46-8E83-99BC8AA21A41}" type="presOf" srcId="{4017C1D7-3588-3D46-B80C-8EDEA6A0DC99}" destId="{62B94DF3-6689-3B40-8024-332B79FA1BF7}" srcOrd="0" destOrd="4" presId="urn:microsoft.com/office/officeart/2005/8/layout/hList1"/>
    <dgm:cxn modelId="{CD5ED275-CA8B-794D-87ED-955142DAD7FD}" type="presOf" srcId="{D5F2C9B3-8AF5-C549-9C9A-2C1F18AEA77E}" destId="{9EF2C359-70A8-7949-9C60-03EC99B706CD}" srcOrd="0" destOrd="0" presId="urn:microsoft.com/office/officeart/2005/8/layout/hList1"/>
    <dgm:cxn modelId="{9CC18F7D-8B93-9148-9546-D0ABAA388818}" type="presOf" srcId="{49554B4B-4C6F-754C-9E04-49D4459945DE}" destId="{2CC9405B-A77B-0B4D-9280-29063AA108F3}" srcOrd="0" destOrd="0" presId="urn:microsoft.com/office/officeart/2005/8/layout/hList1"/>
    <dgm:cxn modelId="{C0C7FB7F-317B-F54B-8C13-1215684EDC48}" type="presOf" srcId="{78D34655-E585-0946-848E-7CB929B56BBD}" destId="{BBB0FCF0-5BAD-E940-99F5-7F54DFEA2909}" srcOrd="0" destOrd="4" presId="urn:microsoft.com/office/officeart/2005/8/layout/hList1"/>
    <dgm:cxn modelId="{E254D383-9392-C849-AC9E-413CA3AFFFFD}" srcId="{646E1403-B259-174A-80F1-3ECD0D85CBA2}" destId="{050AFCFB-ABD9-B74A-9890-91930D330A64}" srcOrd="4" destOrd="0" parTransId="{5D3A5E97-7FE8-AE40-9070-5838260877AF}" sibTransId="{09E93A0F-7B60-094F-BBF3-D5C357072D2B}"/>
    <dgm:cxn modelId="{26D7B785-8925-D843-9E36-77360C97D25B}" type="presOf" srcId="{BE91523F-7CD4-7341-A6E6-8D614D998287}" destId="{C409683C-225F-1A42-AF62-CA5E5C2E2938}" srcOrd="0" destOrd="0" presId="urn:microsoft.com/office/officeart/2005/8/layout/hList1"/>
    <dgm:cxn modelId="{AAF89088-0523-9C4E-BD9E-882F69BE05D0}" srcId="{BE91523F-7CD4-7341-A6E6-8D614D998287}" destId="{1646333B-8B45-6D45-86BC-1D2D02F24474}" srcOrd="0" destOrd="0" parTransId="{02B239EA-4CEE-1D41-80C1-BA93E8755139}" sibTransId="{48430E19-3829-B74C-9AE4-AF19D69E58DE}"/>
    <dgm:cxn modelId="{8C60DE8C-827B-3D45-873D-3CFC35D14293}" srcId="{646E1403-B259-174A-80F1-3ECD0D85CBA2}" destId="{089D7DFA-2B1A-BA4B-9736-5FD564DF7E27}" srcOrd="2" destOrd="0" parTransId="{CDC89433-37F8-5D4B-95FD-B7454DEF4205}" sibTransId="{EAEEDFC6-7C5B-824E-8951-3B49F2C2165A}"/>
    <dgm:cxn modelId="{D844D18E-9B25-994A-AB05-9A7FBCB19FB0}" type="presOf" srcId="{181259C3-8B07-2F4F-B3EF-5E0F343CB0F7}" destId="{3A791258-E676-034D-B981-F9E928B79DAF}" srcOrd="0" destOrd="0" presId="urn:microsoft.com/office/officeart/2005/8/layout/hList1"/>
    <dgm:cxn modelId="{11692191-62E8-5D48-A6DC-3CA48764C61B}" type="presOf" srcId="{FC12B4E5-928F-504B-A120-46AF658282D8}" destId="{9EF2C359-70A8-7949-9C60-03EC99B706CD}" srcOrd="0" destOrd="3" presId="urn:microsoft.com/office/officeart/2005/8/layout/hList1"/>
    <dgm:cxn modelId="{511A6696-6569-9B42-BEB7-96DC3B2B3DE8}" srcId="{0C8FD086-AD70-8346-B5DE-7A9012FC4C61}" destId="{926EB8B4-8B3E-3C40-A674-F96EC9451321}" srcOrd="2" destOrd="0" parTransId="{59F4E7BA-DA95-0C4A-849A-CEE535F253B6}" sibTransId="{82D6A1FA-CC81-6E4F-9FE0-D3CA0C6F96EA}"/>
    <dgm:cxn modelId="{5A3E3A9E-3F71-1447-8689-A6E5D91AD70D}" type="presOf" srcId="{089D7DFA-2B1A-BA4B-9736-5FD564DF7E27}" destId="{9EF2C359-70A8-7949-9C60-03EC99B706CD}" srcOrd="0" destOrd="2" presId="urn:microsoft.com/office/officeart/2005/8/layout/hList1"/>
    <dgm:cxn modelId="{274637A0-520F-1149-A0EA-5D9AE502DCD5}" type="presOf" srcId="{646E1403-B259-174A-80F1-3ECD0D85CBA2}" destId="{3B769318-057C-5445-A3C6-3D20D6229A83}" srcOrd="0" destOrd="0" presId="urn:microsoft.com/office/officeart/2005/8/layout/hList1"/>
    <dgm:cxn modelId="{902956A5-4D3A-0B40-A875-82DBFA0AB3E3}" srcId="{9B8AA7D1-B4D2-8242-B98D-F8C9B1711C1D}" destId="{49554B4B-4C6F-754C-9E04-49D4459945DE}" srcOrd="2" destOrd="0" parTransId="{00C1D6A2-FF13-B740-8968-79D233231CF9}" sibTransId="{7BDDF414-6782-224A-B660-5A22F204AE69}"/>
    <dgm:cxn modelId="{BA8E05AE-751D-1B43-808D-154D4D553D15}" type="presOf" srcId="{CD88F9E2-C67C-DA42-A399-5F6472389803}" destId="{9EF2C359-70A8-7949-9C60-03EC99B706CD}" srcOrd="0" destOrd="1" presId="urn:microsoft.com/office/officeart/2005/8/layout/hList1"/>
    <dgm:cxn modelId="{D0D431AE-D071-854E-87A6-60013880A23F}" srcId="{BE91523F-7CD4-7341-A6E6-8D614D998287}" destId="{C7D8BE50-398D-4349-8763-45A3BF4920A2}" srcOrd="5" destOrd="0" parTransId="{32F9A340-5AAB-AF46-975A-89E88E17FFFC}" sibTransId="{5009408C-5504-8E44-94FA-56F46C19C1B1}"/>
    <dgm:cxn modelId="{EC773DB3-FFE7-B642-B97D-F77558F26C42}" srcId="{0C8FD086-AD70-8346-B5DE-7A9012FC4C61}" destId="{A5C3DCA2-1A2B-CC42-8F23-378AD2DE6D19}" srcOrd="1" destOrd="0" parTransId="{C6589BD7-5D5C-DD46-BB22-49F634A96F0E}" sibTransId="{1BCA710C-0105-024E-81A5-A641575F5813}"/>
    <dgm:cxn modelId="{FCE7BDB5-1E75-DA41-AC03-BA69A5667EE1}" type="presOf" srcId="{AF40D527-91F9-854E-AA46-2B10279B64E9}" destId="{62B94DF3-6689-3B40-8024-332B79FA1BF7}" srcOrd="0" destOrd="2" presId="urn:microsoft.com/office/officeart/2005/8/layout/hList1"/>
    <dgm:cxn modelId="{50725EBA-BC9A-E84A-993A-09E5A52773A7}" type="presOf" srcId="{25974A89-502A-204D-A432-8F530C38793B}" destId="{BBB0FCF0-5BAD-E940-99F5-7F54DFEA2909}" srcOrd="0" destOrd="2" presId="urn:microsoft.com/office/officeart/2005/8/layout/hList1"/>
    <dgm:cxn modelId="{C251B8BE-DF03-4747-857A-DD9854CE1CE2}" srcId="{49554B4B-4C6F-754C-9E04-49D4459945DE}" destId="{22158AB3-1C48-7947-94C1-9364DF149B5C}" srcOrd="3" destOrd="0" parTransId="{9CD4ADE3-1662-8D41-9B77-902DECFDBDF0}" sibTransId="{79351E84-6CC8-0745-8C7F-61F4F56899A1}"/>
    <dgm:cxn modelId="{E56063C0-EA1D-DE4F-A8E4-51F0242A97E9}" type="presOf" srcId="{926EB8B4-8B3E-3C40-A674-F96EC9451321}" destId="{3A791258-E676-034D-B981-F9E928B79DAF}" srcOrd="0" destOrd="2" presId="urn:microsoft.com/office/officeart/2005/8/layout/hList1"/>
    <dgm:cxn modelId="{D9B625C4-3236-C146-B864-3BAB6247C13E}" type="presOf" srcId="{0CCC278E-1BB5-074C-99FD-F94E7B5B0552}" destId="{BBB0FCF0-5BAD-E940-99F5-7F54DFEA2909}" srcOrd="0" destOrd="1" presId="urn:microsoft.com/office/officeart/2005/8/layout/hList1"/>
    <dgm:cxn modelId="{A8CFF3CB-ECE4-3344-BA80-CCFE4D2A46D5}" srcId="{49554B4B-4C6F-754C-9E04-49D4459945DE}" destId="{0CCC278E-1BB5-074C-99FD-F94E7B5B0552}" srcOrd="1" destOrd="0" parTransId="{068D3075-33BC-AB4C-9229-1A763ECD4244}" sibTransId="{931D88D3-D616-6043-A2F4-1A1CE0382839}"/>
    <dgm:cxn modelId="{D5955DD8-1AC6-6646-8512-C64B6DB40792}" type="presOf" srcId="{0C8FD086-AD70-8346-B5DE-7A9012FC4C61}" destId="{F01BB646-8B20-2E4F-A65F-B525B1B06070}" srcOrd="0" destOrd="0" presId="urn:microsoft.com/office/officeart/2005/8/layout/hList1"/>
    <dgm:cxn modelId="{A1AA40DC-6240-8543-91BC-25F5BD129F32}" type="presOf" srcId="{6863E286-0FFB-A446-914F-96883100D7E2}" destId="{BBB0FCF0-5BAD-E940-99F5-7F54DFEA2909}" srcOrd="0" destOrd="5" presId="urn:microsoft.com/office/officeart/2005/8/layout/hList1"/>
    <dgm:cxn modelId="{803B99DD-DB80-544B-B0EC-5BC6AED1EF2F}" srcId="{9B8AA7D1-B4D2-8242-B98D-F8C9B1711C1D}" destId="{BE91523F-7CD4-7341-A6E6-8D614D998287}" srcOrd="0" destOrd="0" parTransId="{BB614D3C-3ACD-B64A-89FB-3201AF4B1E55}" sibTransId="{370D9225-1DCC-9246-9545-B00593D2D4B7}"/>
    <dgm:cxn modelId="{4BF339E1-7794-C54B-B6AB-0BBE68868523}" srcId="{9B8AA7D1-B4D2-8242-B98D-F8C9B1711C1D}" destId="{646E1403-B259-174A-80F1-3ECD0D85CBA2}" srcOrd="1" destOrd="0" parTransId="{C4C93C81-73F7-0F45-A5A9-A1C9CA1CA628}" sibTransId="{02577C10-4E86-124B-BA6D-CF23E2D079D9}"/>
    <dgm:cxn modelId="{CC7AC1E2-F793-F045-A9CE-8EC50D3989B3}" type="presOf" srcId="{A5C3DCA2-1A2B-CC42-8F23-378AD2DE6D19}" destId="{3A791258-E676-034D-B981-F9E928B79DAF}" srcOrd="0" destOrd="1" presId="urn:microsoft.com/office/officeart/2005/8/layout/hList1"/>
    <dgm:cxn modelId="{B2FA54E5-8A2B-C348-99C5-B21987439533}" srcId="{9B8AA7D1-B4D2-8242-B98D-F8C9B1711C1D}" destId="{0C8FD086-AD70-8346-B5DE-7A9012FC4C61}" srcOrd="3" destOrd="0" parTransId="{794169ED-29DB-0F48-9818-199000CF81A8}" sibTransId="{CB72FC71-8C89-2E40-AC28-23A5A73F078E}"/>
    <dgm:cxn modelId="{79B919E7-58A1-124D-BB24-E9B0D7B07819}" srcId="{BE91523F-7CD4-7341-A6E6-8D614D998287}" destId="{4017C1D7-3588-3D46-B80C-8EDEA6A0DC99}" srcOrd="4" destOrd="0" parTransId="{7C93A9F8-AA04-FD4D-935C-B370AEC1C156}" sibTransId="{0AAF4D66-AB80-EA4F-B8AE-8B410102F5FD}"/>
    <dgm:cxn modelId="{02FF28E9-EADE-7C45-91B3-89657AB9B8D4}" type="presOf" srcId="{B7225B58-CFAB-164E-A8A3-45977D04287B}" destId="{62B94DF3-6689-3B40-8024-332B79FA1BF7}" srcOrd="0" destOrd="3" presId="urn:microsoft.com/office/officeart/2005/8/layout/hList1"/>
    <dgm:cxn modelId="{66604EE9-0F3A-8E4A-85B3-34B9BC93A0BD}" srcId="{0C8FD086-AD70-8346-B5DE-7A9012FC4C61}" destId="{D6C01F76-A445-BD41-8ADD-34B418BA471A}" srcOrd="3" destOrd="0" parTransId="{3389514D-69F5-404E-BB6D-24BF997C75C4}" sibTransId="{86382B27-A27E-9C42-85DC-FEB2D7AC65C1}"/>
    <dgm:cxn modelId="{152C4DEF-CB71-FE47-888F-960FE470489C}" type="presOf" srcId="{22E33820-FE11-7941-8245-8E3217E8CDBC}" destId="{62B94DF3-6689-3B40-8024-332B79FA1BF7}" srcOrd="0" destOrd="1" presId="urn:microsoft.com/office/officeart/2005/8/layout/hList1"/>
    <dgm:cxn modelId="{E6B042F4-F8A0-D94C-90E1-437F673064C7}" srcId="{BE91523F-7CD4-7341-A6E6-8D614D998287}" destId="{B7225B58-CFAB-164E-A8A3-45977D04287B}" srcOrd="3" destOrd="0" parTransId="{A41C4C41-C198-1449-A242-9FCD135F0C93}" sibTransId="{4D8B8B10-9A8E-EC42-B785-FAAECB55D403}"/>
    <dgm:cxn modelId="{8B9150F6-84EE-BD4C-A45B-5D62CCD01F7C}" type="presOf" srcId="{9B8AA7D1-B4D2-8242-B98D-F8C9B1711C1D}" destId="{A1D8AF05-6E58-6A4D-8498-0834F6B3DA4F}" srcOrd="0" destOrd="0" presId="urn:microsoft.com/office/officeart/2005/8/layout/hList1"/>
    <dgm:cxn modelId="{DBFA24FF-D106-584A-AF60-D392C822295E}" type="presOf" srcId="{050AFCFB-ABD9-B74A-9890-91930D330A64}" destId="{9EF2C359-70A8-7949-9C60-03EC99B706CD}" srcOrd="0" destOrd="4" presId="urn:microsoft.com/office/officeart/2005/8/layout/hList1"/>
    <dgm:cxn modelId="{2AD89C5C-8900-6242-AA6E-7A1A4BD0779A}" type="presParOf" srcId="{A1D8AF05-6E58-6A4D-8498-0834F6B3DA4F}" destId="{3C0E62E8-DA43-0B46-9866-25980A266E64}" srcOrd="0" destOrd="0" presId="urn:microsoft.com/office/officeart/2005/8/layout/hList1"/>
    <dgm:cxn modelId="{F4628D12-53C6-C143-926E-0D85C65D9598}" type="presParOf" srcId="{3C0E62E8-DA43-0B46-9866-25980A266E64}" destId="{C409683C-225F-1A42-AF62-CA5E5C2E2938}" srcOrd="0" destOrd="0" presId="urn:microsoft.com/office/officeart/2005/8/layout/hList1"/>
    <dgm:cxn modelId="{F061C308-7E36-9E48-8A1E-8348E5D30D0D}" type="presParOf" srcId="{3C0E62E8-DA43-0B46-9866-25980A266E64}" destId="{62B94DF3-6689-3B40-8024-332B79FA1BF7}" srcOrd="1" destOrd="0" presId="urn:microsoft.com/office/officeart/2005/8/layout/hList1"/>
    <dgm:cxn modelId="{BB8FE14D-8ED5-434E-B3F6-56A1E2DBD287}" type="presParOf" srcId="{A1D8AF05-6E58-6A4D-8498-0834F6B3DA4F}" destId="{76C86877-828A-9843-B099-3F43E5E67CBB}" srcOrd="1" destOrd="0" presId="urn:microsoft.com/office/officeart/2005/8/layout/hList1"/>
    <dgm:cxn modelId="{B3B5DD99-D682-464B-AE61-AB07C23B4150}" type="presParOf" srcId="{A1D8AF05-6E58-6A4D-8498-0834F6B3DA4F}" destId="{D74E8B12-D915-D548-9900-7FBFBDD281DB}" srcOrd="2" destOrd="0" presId="urn:microsoft.com/office/officeart/2005/8/layout/hList1"/>
    <dgm:cxn modelId="{3F861BDF-70DB-7F4E-81A3-DD0B8345B3BD}" type="presParOf" srcId="{D74E8B12-D915-D548-9900-7FBFBDD281DB}" destId="{3B769318-057C-5445-A3C6-3D20D6229A83}" srcOrd="0" destOrd="0" presId="urn:microsoft.com/office/officeart/2005/8/layout/hList1"/>
    <dgm:cxn modelId="{5CA80B05-D026-3A4E-8B81-CB5CEDC50442}" type="presParOf" srcId="{D74E8B12-D915-D548-9900-7FBFBDD281DB}" destId="{9EF2C359-70A8-7949-9C60-03EC99B706CD}" srcOrd="1" destOrd="0" presId="urn:microsoft.com/office/officeart/2005/8/layout/hList1"/>
    <dgm:cxn modelId="{CCADD5FE-0E96-D24D-90FF-D4E672DC57F9}" type="presParOf" srcId="{A1D8AF05-6E58-6A4D-8498-0834F6B3DA4F}" destId="{5909A2A9-A223-0443-B53B-1D910FD83F32}" srcOrd="3" destOrd="0" presId="urn:microsoft.com/office/officeart/2005/8/layout/hList1"/>
    <dgm:cxn modelId="{6EACA1D2-36D6-E441-B2A0-4C6C3EBB97BE}" type="presParOf" srcId="{A1D8AF05-6E58-6A4D-8498-0834F6B3DA4F}" destId="{E31E1DF7-91B0-2744-AFE5-58C8F73DED46}" srcOrd="4" destOrd="0" presId="urn:microsoft.com/office/officeart/2005/8/layout/hList1"/>
    <dgm:cxn modelId="{F43B386B-BA8B-464F-A29B-648A727F7E85}" type="presParOf" srcId="{E31E1DF7-91B0-2744-AFE5-58C8F73DED46}" destId="{2CC9405B-A77B-0B4D-9280-29063AA108F3}" srcOrd="0" destOrd="0" presId="urn:microsoft.com/office/officeart/2005/8/layout/hList1"/>
    <dgm:cxn modelId="{24D0BBB8-151D-A549-B729-E526414395F4}" type="presParOf" srcId="{E31E1DF7-91B0-2744-AFE5-58C8F73DED46}" destId="{BBB0FCF0-5BAD-E940-99F5-7F54DFEA2909}" srcOrd="1" destOrd="0" presId="urn:microsoft.com/office/officeart/2005/8/layout/hList1"/>
    <dgm:cxn modelId="{D0C894CE-92F3-4941-BDED-370C53AEE84C}" type="presParOf" srcId="{A1D8AF05-6E58-6A4D-8498-0834F6B3DA4F}" destId="{2E1B68A1-84A3-CB40-82F2-0C979A3B2006}" srcOrd="5" destOrd="0" presId="urn:microsoft.com/office/officeart/2005/8/layout/hList1"/>
    <dgm:cxn modelId="{46B53F3B-BD1F-9943-A8AA-DFDCBAF57CC7}" type="presParOf" srcId="{A1D8AF05-6E58-6A4D-8498-0834F6B3DA4F}" destId="{D7E06245-1F60-6E46-A32C-326619DCE16B}" srcOrd="6" destOrd="0" presId="urn:microsoft.com/office/officeart/2005/8/layout/hList1"/>
    <dgm:cxn modelId="{D01A6FB7-8FF1-3647-AB6D-91D6A335E784}" type="presParOf" srcId="{D7E06245-1F60-6E46-A32C-326619DCE16B}" destId="{F01BB646-8B20-2E4F-A65F-B525B1B06070}" srcOrd="0" destOrd="0" presId="urn:microsoft.com/office/officeart/2005/8/layout/hList1"/>
    <dgm:cxn modelId="{68A58EAF-5D95-2B42-8E09-1FFCA7252C2D}" type="presParOf" srcId="{D7E06245-1F60-6E46-A32C-326619DCE16B}" destId="{3A791258-E676-034D-B981-F9E928B79D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0BDD36-D8D0-D34E-82DD-23A8D34A6C22}" type="doc">
      <dgm:prSet loTypeId="urn:microsoft.com/office/officeart/2005/8/layout/b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F11EFF-0D24-0D47-9851-706EDA6B9763}">
      <dgm:prSet phldrT="[Text]" custT="1"/>
      <dgm:spPr>
        <a:solidFill>
          <a:srgbClr val="0432FF"/>
        </a:solidFill>
      </dgm:spPr>
      <dgm:t>
        <a:bodyPr/>
        <a:lstStyle/>
        <a:p>
          <a:endParaRPr lang="en-GB" sz="1800" b="1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GB" sz="1800" b="1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GB" sz="1800" b="1" dirty="0">
            <a:highlight>
              <a:srgbClr val="000080"/>
            </a:highlight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GB" sz="2000" b="1" dirty="0">
              <a:highlight>
                <a:srgbClr val="000080"/>
              </a:highligh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Vaccine Hesitance;</a:t>
          </a:r>
          <a:endParaRPr lang="en-GB" sz="2000" dirty="0">
            <a:highlight>
              <a:srgbClr val="000080"/>
            </a:highlight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GB" sz="1800" dirty="0">
              <a:solidFill>
                <a:srgbClr val="FFFF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-In a relaxed mood, HCWs have addressed so many concerns from different cohorts (men, youths, family members, key populations)</a:t>
          </a:r>
        </a:p>
        <a:p>
          <a:r>
            <a:rPr lang="en-GB" sz="1800" dirty="0">
              <a:solidFill>
                <a:srgbClr val="FFFF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-Awareness increased</a:t>
          </a:r>
        </a:p>
        <a:p>
          <a:endParaRPr lang="en-GB" sz="18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GB" sz="18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GB" sz="18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352010-4278-EB42-94FF-2FA3721AC149}" type="parTrans" cxnId="{D6FDC404-38D9-DC4E-99FA-B68BC2F74818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B4D80E-3CBF-E34A-9EA2-A5D81DAE265C}" type="sibTrans" cxnId="{D6FDC404-38D9-DC4E-99FA-B68BC2F74818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42D650-2314-5847-8500-BEE3E509A2FA}">
      <dgm:prSet phldrT="[Text]" custT="1"/>
      <dgm:spPr>
        <a:solidFill>
          <a:srgbClr val="00FFFF"/>
        </a:solidFill>
      </dgm:spPr>
      <dgm:t>
        <a:bodyPr/>
        <a:lstStyle/>
        <a:p>
          <a:endParaRPr lang="en-GB" sz="1800" b="1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GB" sz="1800" b="1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GB" sz="2000" b="1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GB" sz="2000" b="1" dirty="0">
              <a:solidFill>
                <a:schemeClr val="tx1"/>
              </a:solidFill>
              <a:highlight>
                <a:srgbClr val="FF00FF"/>
              </a:highligh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Vaccination options;</a:t>
          </a:r>
        </a:p>
        <a:p>
          <a:r>
            <a:rPr lang="en-GB" sz="18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-Facility</a:t>
          </a:r>
        </a:p>
        <a:p>
          <a:r>
            <a:rPr lang="en-GB" sz="18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-Door step vaccination- day or night</a:t>
          </a:r>
        </a:p>
        <a:p>
          <a:r>
            <a:rPr lang="en-GB" sz="18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-Bridged missed opportunities gaps </a:t>
          </a:r>
        </a:p>
        <a:p>
          <a:endParaRPr lang="en-GB" sz="1800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GB" sz="1800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GB" sz="1800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996528-8441-1D46-AA92-C2C284B13C9C}" type="parTrans" cxnId="{A8C49CFA-F722-5B46-91D5-30477A129FEA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DB3D99-E0BA-0D4C-AE17-6F797C005557}" type="sibTrans" cxnId="{A8C49CFA-F722-5B46-91D5-30477A129FEA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4FB767-C248-954E-8691-4917F4609CE1}">
      <dgm:prSet phldrT="[Text]" custT="1"/>
      <dgm:spPr>
        <a:solidFill>
          <a:srgbClr val="EDA4FD"/>
        </a:solidFill>
      </dgm:spPr>
      <dgm:t>
        <a:bodyPr/>
        <a:lstStyle/>
        <a:p>
          <a:endParaRPr lang="en-GB" sz="2000" b="1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Moonlight set target;</a:t>
          </a:r>
          <a:endParaRPr lang="en-GB" sz="2000" dirty="0">
            <a:solidFill>
              <a:schemeClr val="tx1"/>
            </a:solidFill>
            <a:highlight>
              <a:srgbClr val="FFFF00"/>
            </a:highlight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GB" sz="20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20%- 70%</a:t>
          </a:r>
        </a:p>
        <a:p>
          <a:r>
            <a:rPr lang="en-GB" sz="2000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Surpassed by 50%</a:t>
          </a:r>
        </a:p>
        <a:p>
          <a:endParaRPr lang="en-GB" sz="2000" b="1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649EEB-185D-824B-87F0-5C5D0C552D09}" type="parTrans" cxnId="{191905AD-2CF6-904C-A9D5-3F38F4578EAB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3EE852-A89C-834A-A577-8FD58C8BA825}" type="sibTrans" cxnId="{191905AD-2CF6-904C-A9D5-3F38F4578EAB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7AAC30-094E-DB4D-9999-120B2D529A4B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GB" sz="1800" b="1" dirty="0">
            <a:solidFill>
              <a:srgbClr val="FFFF00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GB" sz="2000" b="1" dirty="0">
              <a:solidFill>
                <a:srgbClr val="FFFF00"/>
              </a:solidFill>
              <a:highlight>
                <a:srgbClr val="000080"/>
              </a:highligh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Cohesion;</a:t>
          </a:r>
        </a:p>
        <a:p>
          <a:r>
            <a:rPr lang="en-GB" sz="1800" b="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Relationship strengthened among other key stakes;</a:t>
          </a:r>
        </a:p>
        <a:p>
          <a:r>
            <a:rPr lang="en-GB" sz="1800" b="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 key gate keepers,</a:t>
          </a:r>
        </a:p>
        <a:p>
          <a:r>
            <a:rPr lang="en-GB" sz="1800" b="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Entertainment joints</a:t>
          </a:r>
        </a:p>
        <a:p>
          <a:r>
            <a:rPr lang="en-GB" sz="1800" b="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security organs</a:t>
          </a:r>
        </a:p>
        <a:p>
          <a:r>
            <a:rPr lang="en-GB" sz="1800" b="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</a:p>
        <a:p>
          <a:endParaRPr lang="en-GB" sz="18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69F6F8-EF64-6047-A1A0-4DDA994F6B13}" type="parTrans" cxnId="{B2A3826F-84A7-B74F-AFDF-5F4D362686A1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E5082E-F198-654C-86CB-4B58FF8CF5A5}" type="sibTrans" cxnId="{B2A3826F-84A7-B74F-AFDF-5F4D362686A1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1C3499-FC12-3641-9763-C7D466E03D5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000" b="1" dirty="0">
              <a:solidFill>
                <a:schemeClr val="bg1"/>
              </a:solidFill>
              <a:highlight>
                <a:srgbClr val="000080"/>
              </a:highligh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Intervention diffusion;</a:t>
          </a:r>
        </a:p>
        <a:p>
          <a:r>
            <a:rPr lang="en-GB" sz="20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Experience sharing</a:t>
          </a:r>
        </a:p>
        <a:p>
          <a:r>
            <a:rPr lang="en-GB" sz="2000" b="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en-GB" sz="2000" b="0" dirty="0" err="1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Likoni</a:t>
          </a:r>
          <a:r>
            <a:rPr lang="en-GB" sz="2000" b="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SC,</a:t>
          </a:r>
        </a:p>
        <a:p>
          <a:r>
            <a:rPr lang="en-GB" sz="2000" b="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en-GB" sz="2000" b="0" dirty="0" err="1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Changamwe</a:t>
          </a:r>
          <a:r>
            <a:rPr lang="en-GB" sz="2000" b="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SC,</a:t>
          </a:r>
        </a:p>
        <a:p>
          <a:r>
            <a:rPr lang="en-GB" sz="2000" b="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-Kwale County,</a:t>
          </a:r>
        </a:p>
      </dgm:t>
    </dgm:pt>
    <dgm:pt modelId="{0D1AAE86-B51F-0A40-8513-3443641F0C8B}" type="parTrans" cxnId="{7DB458EA-155D-DE4F-B190-568209D7EF4A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A5C455-3DD1-0A46-925D-971A3E3AA3A4}" type="sibTrans" cxnId="{7DB458EA-155D-DE4F-B190-568209D7EF4A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C32AC7-46A3-A14A-8EA0-2F1CB755239C}">
      <dgm:prSet phldrT="[Text]" custT="1"/>
      <dgm:spPr>
        <a:solidFill>
          <a:srgbClr val="002060"/>
        </a:solidFill>
      </dgm:spPr>
      <dgm:t>
        <a:bodyPr/>
        <a:lstStyle/>
        <a:p>
          <a:endParaRPr lang="en-GB" sz="1800" b="1" dirty="0">
            <a:solidFill>
              <a:srgbClr val="FFFF00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GB" sz="2000" b="1" dirty="0">
              <a:solidFill>
                <a:schemeClr val="bg1"/>
              </a:solidFill>
              <a:highlight>
                <a:srgbClr val="000000"/>
              </a:highligh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Conclusion;</a:t>
          </a:r>
        </a:p>
        <a:p>
          <a:r>
            <a:rPr lang="en-GB" sz="18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Moonlight has contributed immensely in our overall performance</a:t>
          </a:r>
        </a:p>
        <a:p>
          <a:r>
            <a:rPr lang="en-GB" sz="18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Can be adopted by other Counties, Countries and other programs</a:t>
          </a:r>
        </a:p>
        <a:p>
          <a:endParaRPr lang="en-GB" sz="1800" b="1" dirty="0">
            <a:solidFill>
              <a:srgbClr val="FFFF00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E46342-0375-454A-83AF-C96B341F37D0}" type="parTrans" cxnId="{1D87CD01-EC53-504E-B06F-740120DE190B}">
      <dgm:prSet/>
      <dgm:spPr/>
      <dgm:t>
        <a:bodyPr/>
        <a:lstStyle/>
        <a:p>
          <a:endParaRPr lang="en-GB"/>
        </a:p>
      </dgm:t>
    </dgm:pt>
    <dgm:pt modelId="{4BEEA9D4-E609-6548-B34B-154C3C6833DA}" type="sibTrans" cxnId="{1D87CD01-EC53-504E-B06F-740120DE190B}">
      <dgm:prSet/>
      <dgm:spPr/>
      <dgm:t>
        <a:bodyPr/>
        <a:lstStyle/>
        <a:p>
          <a:endParaRPr lang="en-GB"/>
        </a:p>
      </dgm:t>
    </dgm:pt>
    <dgm:pt modelId="{51300353-5715-D743-B793-F627EF0E7DD2}" type="pres">
      <dgm:prSet presAssocID="{E80BDD36-D8D0-D34E-82DD-23A8D34A6C22}" presName="Name0" presStyleCnt="0">
        <dgm:presLayoutVars>
          <dgm:dir/>
          <dgm:resizeHandles val="exact"/>
        </dgm:presLayoutVars>
      </dgm:prSet>
      <dgm:spPr/>
    </dgm:pt>
    <dgm:pt modelId="{B9A3CF7B-F382-4449-BED9-BE3E820938B5}" type="pres">
      <dgm:prSet presAssocID="{E4F11EFF-0D24-0D47-9851-706EDA6B9763}" presName="node" presStyleLbl="node1" presStyleIdx="0" presStyleCnt="6" custScaleX="170519" custScaleY="164763" custLinFactNeighborX="11906" custLinFactNeighborY="-4381">
        <dgm:presLayoutVars>
          <dgm:bulletEnabled val="1"/>
        </dgm:presLayoutVars>
      </dgm:prSet>
      <dgm:spPr/>
    </dgm:pt>
    <dgm:pt modelId="{79001E3E-F3EF-9843-92EF-16E1892F02DE}" type="pres">
      <dgm:prSet presAssocID="{F2B4D80E-3CBF-E34A-9EA2-A5D81DAE265C}" presName="sibTrans" presStyleLbl="sibTrans1D1" presStyleIdx="0" presStyleCnt="5"/>
      <dgm:spPr/>
    </dgm:pt>
    <dgm:pt modelId="{7C3D0EDF-F37D-1E47-9A8F-ED811EE1477B}" type="pres">
      <dgm:prSet presAssocID="{F2B4D80E-3CBF-E34A-9EA2-A5D81DAE265C}" presName="connectorText" presStyleLbl="sibTrans1D1" presStyleIdx="0" presStyleCnt="5"/>
      <dgm:spPr/>
    </dgm:pt>
    <dgm:pt modelId="{4AEC68C3-689E-6D4F-8A8D-5814433B8588}" type="pres">
      <dgm:prSet presAssocID="{EA42D650-2314-5847-8500-BEE3E509A2FA}" presName="node" presStyleLbl="node1" presStyleIdx="1" presStyleCnt="6" custScaleX="142865" custScaleY="164007" custLinFactNeighborX="15967" custLinFactNeighborY="-9529">
        <dgm:presLayoutVars>
          <dgm:bulletEnabled val="1"/>
        </dgm:presLayoutVars>
      </dgm:prSet>
      <dgm:spPr/>
    </dgm:pt>
    <dgm:pt modelId="{D409A089-AC2A-5141-BD4A-0874DF4DF925}" type="pres">
      <dgm:prSet presAssocID="{D0DB3D99-E0BA-0D4C-AE17-6F797C005557}" presName="sibTrans" presStyleLbl="sibTrans1D1" presStyleIdx="1" presStyleCnt="5"/>
      <dgm:spPr/>
    </dgm:pt>
    <dgm:pt modelId="{F0A3E838-9E04-DE4E-925F-4F5A03C36F83}" type="pres">
      <dgm:prSet presAssocID="{D0DB3D99-E0BA-0D4C-AE17-6F797C005557}" presName="connectorText" presStyleLbl="sibTrans1D1" presStyleIdx="1" presStyleCnt="5"/>
      <dgm:spPr/>
    </dgm:pt>
    <dgm:pt modelId="{8C913543-9E34-EF40-942D-C46CF6DFDAE1}" type="pres">
      <dgm:prSet presAssocID="{E54FB767-C248-954E-8691-4917F4609CE1}" presName="node" presStyleLbl="node1" presStyleIdx="2" presStyleCnt="6" custScaleX="129969" custScaleY="124608" custLinFactNeighborX="32804" custLinFactNeighborY="-15543">
        <dgm:presLayoutVars>
          <dgm:bulletEnabled val="1"/>
        </dgm:presLayoutVars>
      </dgm:prSet>
      <dgm:spPr/>
    </dgm:pt>
    <dgm:pt modelId="{948A48E3-8EF8-EE49-B777-03E335BBA087}" type="pres">
      <dgm:prSet presAssocID="{7E3EE852-A89C-834A-A577-8FD58C8BA825}" presName="sibTrans" presStyleLbl="sibTrans1D1" presStyleIdx="2" presStyleCnt="5"/>
      <dgm:spPr/>
    </dgm:pt>
    <dgm:pt modelId="{21D0C290-E904-7E49-AFCA-F8B1D531472D}" type="pres">
      <dgm:prSet presAssocID="{7E3EE852-A89C-834A-A577-8FD58C8BA825}" presName="connectorText" presStyleLbl="sibTrans1D1" presStyleIdx="2" presStyleCnt="5"/>
      <dgm:spPr/>
    </dgm:pt>
    <dgm:pt modelId="{13604006-65DE-284A-ADCD-68463138B902}" type="pres">
      <dgm:prSet presAssocID="{0E7AAC30-094E-DB4D-9999-120B2D529A4B}" presName="node" presStyleLbl="node1" presStyleIdx="3" presStyleCnt="6" custScaleX="175122" custScaleY="203033" custLinFactNeighborX="4908" custLinFactNeighborY="-13047">
        <dgm:presLayoutVars>
          <dgm:bulletEnabled val="1"/>
        </dgm:presLayoutVars>
      </dgm:prSet>
      <dgm:spPr/>
    </dgm:pt>
    <dgm:pt modelId="{F24C84DA-D748-FB45-BC0D-BED39318AD31}" type="pres">
      <dgm:prSet presAssocID="{30E5082E-F198-654C-86CB-4B58FF8CF5A5}" presName="sibTrans" presStyleLbl="sibTrans1D1" presStyleIdx="3" presStyleCnt="5"/>
      <dgm:spPr/>
    </dgm:pt>
    <dgm:pt modelId="{285AA151-ADCB-414E-B264-4649AB9B450D}" type="pres">
      <dgm:prSet presAssocID="{30E5082E-F198-654C-86CB-4B58FF8CF5A5}" presName="connectorText" presStyleLbl="sibTrans1D1" presStyleIdx="3" presStyleCnt="5"/>
      <dgm:spPr/>
    </dgm:pt>
    <dgm:pt modelId="{6DCFEA6E-0DEA-5A4A-B0B6-428F8CFEB832}" type="pres">
      <dgm:prSet presAssocID="{5E1C3499-FC12-3641-9763-C7D466E03D5B}" presName="node" presStyleLbl="node1" presStyleIdx="4" presStyleCnt="6" custScaleX="161568" custScaleY="148714" custLinFactNeighborX="17909" custLinFactNeighborY="-17662">
        <dgm:presLayoutVars>
          <dgm:bulletEnabled val="1"/>
        </dgm:presLayoutVars>
      </dgm:prSet>
      <dgm:spPr/>
    </dgm:pt>
    <dgm:pt modelId="{F3E78A4F-5A3A-D04F-897C-169FA7816B61}" type="pres">
      <dgm:prSet presAssocID="{9AA5C455-3DD1-0A46-925D-971A3E3AA3A4}" presName="sibTrans" presStyleLbl="sibTrans1D1" presStyleIdx="4" presStyleCnt="5"/>
      <dgm:spPr/>
    </dgm:pt>
    <dgm:pt modelId="{6E14EB67-04D1-9F48-9033-2E2F470C87F2}" type="pres">
      <dgm:prSet presAssocID="{9AA5C455-3DD1-0A46-925D-971A3E3AA3A4}" presName="connectorText" presStyleLbl="sibTrans1D1" presStyleIdx="4" presStyleCnt="5"/>
      <dgm:spPr/>
    </dgm:pt>
    <dgm:pt modelId="{77E493E2-09A6-DF4C-B738-2C10CC3BCB1C}" type="pres">
      <dgm:prSet presAssocID="{C6C32AC7-46A3-A14A-8EA0-2F1CB755239C}" presName="node" presStyleLbl="node1" presStyleIdx="5" presStyleCnt="6" custScaleX="154808" custScaleY="164856" custLinFactNeighborX="18163" custLinFactNeighborY="-13830">
        <dgm:presLayoutVars>
          <dgm:bulletEnabled val="1"/>
        </dgm:presLayoutVars>
      </dgm:prSet>
      <dgm:spPr/>
    </dgm:pt>
  </dgm:ptLst>
  <dgm:cxnLst>
    <dgm:cxn modelId="{1D87CD01-EC53-504E-B06F-740120DE190B}" srcId="{E80BDD36-D8D0-D34E-82DD-23A8D34A6C22}" destId="{C6C32AC7-46A3-A14A-8EA0-2F1CB755239C}" srcOrd="5" destOrd="0" parTransId="{28E46342-0375-454A-83AF-C96B341F37D0}" sibTransId="{4BEEA9D4-E609-6548-B34B-154C3C6833DA}"/>
    <dgm:cxn modelId="{8037C104-5E2B-2545-BB9B-AD7DD5EA8CA8}" type="presOf" srcId="{7E3EE852-A89C-834A-A577-8FD58C8BA825}" destId="{948A48E3-8EF8-EE49-B777-03E335BBA087}" srcOrd="0" destOrd="0" presId="urn:microsoft.com/office/officeart/2005/8/layout/bProcess3"/>
    <dgm:cxn modelId="{D6FDC404-38D9-DC4E-99FA-B68BC2F74818}" srcId="{E80BDD36-D8D0-D34E-82DD-23A8D34A6C22}" destId="{E4F11EFF-0D24-0D47-9851-706EDA6B9763}" srcOrd="0" destOrd="0" parTransId="{CB352010-4278-EB42-94FF-2FA3721AC149}" sibTransId="{F2B4D80E-3CBF-E34A-9EA2-A5D81DAE265C}"/>
    <dgm:cxn modelId="{EEF5A805-132E-2847-9BB1-9794639BD490}" type="presOf" srcId="{7E3EE852-A89C-834A-A577-8FD58C8BA825}" destId="{21D0C290-E904-7E49-AFCA-F8B1D531472D}" srcOrd="1" destOrd="0" presId="urn:microsoft.com/office/officeart/2005/8/layout/bProcess3"/>
    <dgm:cxn modelId="{855AFA07-72DA-CC49-9316-62DDB5AE9140}" type="presOf" srcId="{E4F11EFF-0D24-0D47-9851-706EDA6B9763}" destId="{B9A3CF7B-F382-4449-BED9-BE3E820938B5}" srcOrd="0" destOrd="0" presId="urn:microsoft.com/office/officeart/2005/8/layout/bProcess3"/>
    <dgm:cxn modelId="{DDE9A332-1CD3-4340-B0B1-23CACBC67D59}" type="presOf" srcId="{E80BDD36-D8D0-D34E-82DD-23A8D34A6C22}" destId="{51300353-5715-D743-B793-F627EF0E7DD2}" srcOrd="0" destOrd="0" presId="urn:microsoft.com/office/officeart/2005/8/layout/bProcess3"/>
    <dgm:cxn modelId="{02E46E60-B951-C14E-948E-433045594DED}" type="presOf" srcId="{D0DB3D99-E0BA-0D4C-AE17-6F797C005557}" destId="{F0A3E838-9E04-DE4E-925F-4F5A03C36F83}" srcOrd="1" destOrd="0" presId="urn:microsoft.com/office/officeart/2005/8/layout/bProcess3"/>
    <dgm:cxn modelId="{12766963-A805-7149-BA2E-6347001723C3}" type="presOf" srcId="{9AA5C455-3DD1-0A46-925D-971A3E3AA3A4}" destId="{F3E78A4F-5A3A-D04F-897C-169FA7816B61}" srcOrd="0" destOrd="0" presId="urn:microsoft.com/office/officeart/2005/8/layout/bProcess3"/>
    <dgm:cxn modelId="{B2A3826F-84A7-B74F-AFDF-5F4D362686A1}" srcId="{E80BDD36-D8D0-D34E-82DD-23A8D34A6C22}" destId="{0E7AAC30-094E-DB4D-9999-120B2D529A4B}" srcOrd="3" destOrd="0" parTransId="{4C69F6F8-EF64-6047-A1A0-4DDA994F6B13}" sibTransId="{30E5082E-F198-654C-86CB-4B58FF8CF5A5}"/>
    <dgm:cxn modelId="{7BDE8373-4D9D-EB4C-BFA8-E9D2AF7A33D9}" type="presOf" srcId="{EA42D650-2314-5847-8500-BEE3E509A2FA}" destId="{4AEC68C3-689E-6D4F-8A8D-5814433B8588}" srcOrd="0" destOrd="0" presId="urn:microsoft.com/office/officeart/2005/8/layout/bProcess3"/>
    <dgm:cxn modelId="{90C49879-D6F8-294D-A330-0997F226513D}" type="presOf" srcId="{F2B4D80E-3CBF-E34A-9EA2-A5D81DAE265C}" destId="{79001E3E-F3EF-9843-92EF-16E1892F02DE}" srcOrd="0" destOrd="0" presId="urn:microsoft.com/office/officeart/2005/8/layout/bProcess3"/>
    <dgm:cxn modelId="{79E4309C-4996-424B-88FC-45A136E93A49}" type="presOf" srcId="{9AA5C455-3DD1-0A46-925D-971A3E3AA3A4}" destId="{6E14EB67-04D1-9F48-9033-2E2F470C87F2}" srcOrd="1" destOrd="0" presId="urn:microsoft.com/office/officeart/2005/8/layout/bProcess3"/>
    <dgm:cxn modelId="{191905AD-2CF6-904C-A9D5-3F38F4578EAB}" srcId="{E80BDD36-D8D0-D34E-82DD-23A8D34A6C22}" destId="{E54FB767-C248-954E-8691-4917F4609CE1}" srcOrd="2" destOrd="0" parTransId="{F4649EEB-185D-824B-87F0-5C5D0C552D09}" sibTransId="{7E3EE852-A89C-834A-A577-8FD58C8BA825}"/>
    <dgm:cxn modelId="{42685AAD-AE8C-E64B-94BC-17F044839013}" type="presOf" srcId="{30E5082E-F198-654C-86CB-4B58FF8CF5A5}" destId="{F24C84DA-D748-FB45-BC0D-BED39318AD31}" srcOrd="0" destOrd="0" presId="urn:microsoft.com/office/officeart/2005/8/layout/bProcess3"/>
    <dgm:cxn modelId="{1FA3D1BD-8694-BB49-9443-7A18BA37443B}" type="presOf" srcId="{5E1C3499-FC12-3641-9763-C7D466E03D5B}" destId="{6DCFEA6E-0DEA-5A4A-B0B6-428F8CFEB832}" srcOrd="0" destOrd="0" presId="urn:microsoft.com/office/officeart/2005/8/layout/bProcess3"/>
    <dgm:cxn modelId="{B95E76C1-70D7-4F45-98AE-D2EE562BE16E}" type="presOf" srcId="{E54FB767-C248-954E-8691-4917F4609CE1}" destId="{8C913543-9E34-EF40-942D-C46CF6DFDAE1}" srcOrd="0" destOrd="0" presId="urn:microsoft.com/office/officeart/2005/8/layout/bProcess3"/>
    <dgm:cxn modelId="{A97350CB-2BA1-1442-A006-7A0296FF4B38}" type="presOf" srcId="{30E5082E-F198-654C-86CB-4B58FF8CF5A5}" destId="{285AA151-ADCB-414E-B264-4649AB9B450D}" srcOrd="1" destOrd="0" presId="urn:microsoft.com/office/officeart/2005/8/layout/bProcess3"/>
    <dgm:cxn modelId="{A9AC29D1-D778-9A41-91DD-6B246ECB12A9}" type="presOf" srcId="{C6C32AC7-46A3-A14A-8EA0-2F1CB755239C}" destId="{77E493E2-09A6-DF4C-B738-2C10CC3BCB1C}" srcOrd="0" destOrd="0" presId="urn:microsoft.com/office/officeart/2005/8/layout/bProcess3"/>
    <dgm:cxn modelId="{05D18FD2-4888-FB44-9F05-8FA1394E1432}" type="presOf" srcId="{F2B4D80E-3CBF-E34A-9EA2-A5D81DAE265C}" destId="{7C3D0EDF-F37D-1E47-9A8F-ED811EE1477B}" srcOrd="1" destOrd="0" presId="urn:microsoft.com/office/officeart/2005/8/layout/bProcess3"/>
    <dgm:cxn modelId="{566E39D5-DE9A-1B4E-ABEA-EC9F60562892}" type="presOf" srcId="{0E7AAC30-094E-DB4D-9999-120B2D529A4B}" destId="{13604006-65DE-284A-ADCD-68463138B902}" srcOrd="0" destOrd="0" presId="urn:microsoft.com/office/officeart/2005/8/layout/bProcess3"/>
    <dgm:cxn modelId="{7DB458EA-155D-DE4F-B190-568209D7EF4A}" srcId="{E80BDD36-D8D0-D34E-82DD-23A8D34A6C22}" destId="{5E1C3499-FC12-3641-9763-C7D466E03D5B}" srcOrd="4" destOrd="0" parTransId="{0D1AAE86-B51F-0A40-8513-3443641F0C8B}" sibTransId="{9AA5C455-3DD1-0A46-925D-971A3E3AA3A4}"/>
    <dgm:cxn modelId="{D35311F8-AC82-A749-B357-E63612EFF8B6}" type="presOf" srcId="{D0DB3D99-E0BA-0D4C-AE17-6F797C005557}" destId="{D409A089-AC2A-5141-BD4A-0874DF4DF925}" srcOrd="0" destOrd="0" presId="urn:microsoft.com/office/officeart/2005/8/layout/bProcess3"/>
    <dgm:cxn modelId="{A8C49CFA-F722-5B46-91D5-30477A129FEA}" srcId="{E80BDD36-D8D0-D34E-82DD-23A8D34A6C22}" destId="{EA42D650-2314-5847-8500-BEE3E509A2FA}" srcOrd="1" destOrd="0" parTransId="{03996528-8441-1D46-AA92-C2C284B13C9C}" sibTransId="{D0DB3D99-E0BA-0D4C-AE17-6F797C005557}"/>
    <dgm:cxn modelId="{58EF1663-D560-754D-9526-F821BE4DCBB5}" type="presParOf" srcId="{51300353-5715-D743-B793-F627EF0E7DD2}" destId="{B9A3CF7B-F382-4449-BED9-BE3E820938B5}" srcOrd="0" destOrd="0" presId="urn:microsoft.com/office/officeart/2005/8/layout/bProcess3"/>
    <dgm:cxn modelId="{9DF64FBF-A967-3445-92EF-93C2A0D72D3B}" type="presParOf" srcId="{51300353-5715-D743-B793-F627EF0E7DD2}" destId="{79001E3E-F3EF-9843-92EF-16E1892F02DE}" srcOrd="1" destOrd="0" presId="urn:microsoft.com/office/officeart/2005/8/layout/bProcess3"/>
    <dgm:cxn modelId="{B788BB3F-A821-B64C-9A8B-87972D3A280B}" type="presParOf" srcId="{79001E3E-F3EF-9843-92EF-16E1892F02DE}" destId="{7C3D0EDF-F37D-1E47-9A8F-ED811EE1477B}" srcOrd="0" destOrd="0" presId="urn:microsoft.com/office/officeart/2005/8/layout/bProcess3"/>
    <dgm:cxn modelId="{0BE44866-EFAC-1447-9EB5-555E61575574}" type="presParOf" srcId="{51300353-5715-D743-B793-F627EF0E7DD2}" destId="{4AEC68C3-689E-6D4F-8A8D-5814433B8588}" srcOrd="2" destOrd="0" presId="urn:microsoft.com/office/officeart/2005/8/layout/bProcess3"/>
    <dgm:cxn modelId="{4F7E5604-827C-774F-A276-E9A1A7740369}" type="presParOf" srcId="{51300353-5715-D743-B793-F627EF0E7DD2}" destId="{D409A089-AC2A-5141-BD4A-0874DF4DF925}" srcOrd="3" destOrd="0" presId="urn:microsoft.com/office/officeart/2005/8/layout/bProcess3"/>
    <dgm:cxn modelId="{90E0AE57-138C-1E45-AA7A-7434C573B9A1}" type="presParOf" srcId="{D409A089-AC2A-5141-BD4A-0874DF4DF925}" destId="{F0A3E838-9E04-DE4E-925F-4F5A03C36F83}" srcOrd="0" destOrd="0" presId="urn:microsoft.com/office/officeart/2005/8/layout/bProcess3"/>
    <dgm:cxn modelId="{63CA7C5F-E7FC-C042-84BC-85796CDBE28E}" type="presParOf" srcId="{51300353-5715-D743-B793-F627EF0E7DD2}" destId="{8C913543-9E34-EF40-942D-C46CF6DFDAE1}" srcOrd="4" destOrd="0" presId="urn:microsoft.com/office/officeart/2005/8/layout/bProcess3"/>
    <dgm:cxn modelId="{401D2A20-E194-ED4D-ADC2-446000C66040}" type="presParOf" srcId="{51300353-5715-D743-B793-F627EF0E7DD2}" destId="{948A48E3-8EF8-EE49-B777-03E335BBA087}" srcOrd="5" destOrd="0" presId="urn:microsoft.com/office/officeart/2005/8/layout/bProcess3"/>
    <dgm:cxn modelId="{A3653E93-D586-534A-B06C-F22CFAF571BA}" type="presParOf" srcId="{948A48E3-8EF8-EE49-B777-03E335BBA087}" destId="{21D0C290-E904-7E49-AFCA-F8B1D531472D}" srcOrd="0" destOrd="0" presId="urn:microsoft.com/office/officeart/2005/8/layout/bProcess3"/>
    <dgm:cxn modelId="{BC805E32-6FB4-4B47-AEBE-9B137610B5EB}" type="presParOf" srcId="{51300353-5715-D743-B793-F627EF0E7DD2}" destId="{13604006-65DE-284A-ADCD-68463138B902}" srcOrd="6" destOrd="0" presId="urn:microsoft.com/office/officeart/2005/8/layout/bProcess3"/>
    <dgm:cxn modelId="{2076DDCD-F16B-A14A-9B41-59267B295512}" type="presParOf" srcId="{51300353-5715-D743-B793-F627EF0E7DD2}" destId="{F24C84DA-D748-FB45-BC0D-BED39318AD31}" srcOrd="7" destOrd="0" presId="urn:microsoft.com/office/officeart/2005/8/layout/bProcess3"/>
    <dgm:cxn modelId="{65996A50-3688-6C45-8F44-CEF51FA8F308}" type="presParOf" srcId="{F24C84DA-D748-FB45-BC0D-BED39318AD31}" destId="{285AA151-ADCB-414E-B264-4649AB9B450D}" srcOrd="0" destOrd="0" presId="urn:microsoft.com/office/officeart/2005/8/layout/bProcess3"/>
    <dgm:cxn modelId="{CCF492C6-FD43-814E-8734-BE42C1FADAAC}" type="presParOf" srcId="{51300353-5715-D743-B793-F627EF0E7DD2}" destId="{6DCFEA6E-0DEA-5A4A-B0B6-428F8CFEB832}" srcOrd="8" destOrd="0" presId="urn:microsoft.com/office/officeart/2005/8/layout/bProcess3"/>
    <dgm:cxn modelId="{74B5EE78-079E-1E4E-8847-7981FEBE7E29}" type="presParOf" srcId="{51300353-5715-D743-B793-F627EF0E7DD2}" destId="{F3E78A4F-5A3A-D04F-897C-169FA7816B61}" srcOrd="9" destOrd="0" presId="urn:microsoft.com/office/officeart/2005/8/layout/bProcess3"/>
    <dgm:cxn modelId="{C790BCE2-EA5D-C948-B6D0-D3BB2E84265D}" type="presParOf" srcId="{F3E78A4F-5A3A-D04F-897C-169FA7816B61}" destId="{6E14EB67-04D1-9F48-9033-2E2F470C87F2}" srcOrd="0" destOrd="0" presId="urn:microsoft.com/office/officeart/2005/8/layout/bProcess3"/>
    <dgm:cxn modelId="{CC0FD861-D6FE-2D45-8887-5DEC08AD765F}" type="presParOf" srcId="{51300353-5715-D743-B793-F627EF0E7DD2}" destId="{77E493E2-09A6-DF4C-B738-2C10CC3BCB1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78FE9-9D2E-C342-B79B-7104309ED59F}">
      <dsp:nvSpPr>
        <dsp:cNvPr id="0" name=""/>
        <dsp:cNvSpPr/>
      </dsp:nvSpPr>
      <dsp:spPr>
        <a:xfrm>
          <a:off x="1188938" y="984980"/>
          <a:ext cx="1904727" cy="19047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92BA8-B10A-E846-B414-857E95481336}">
      <dsp:nvSpPr>
        <dsp:cNvPr id="0" name=""/>
        <dsp:cNvSpPr/>
      </dsp:nvSpPr>
      <dsp:spPr>
        <a:xfrm>
          <a:off x="2466" y="340239"/>
          <a:ext cx="4897815" cy="568764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Introduction;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FFFF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Vaccination STOPs COVID19 spread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en-GB" sz="2400" kern="1200" dirty="0" err="1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Kisauni</a:t>
          </a:r>
          <a:r>
            <a:rPr lang="en-GB" sz="2400" kern="12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and </a:t>
          </a:r>
          <a:r>
            <a:rPr lang="en-GB" sz="2400" kern="1200" dirty="0" err="1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Nyali</a:t>
          </a:r>
          <a:r>
            <a:rPr lang="en-GB" sz="2400" kern="12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/ 6 sub counties- Mombasa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-Insecurity </a:t>
          </a:r>
          <a:r>
            <a:rPr lang="en-GB" sz="2400" kern="1200" dirty="0" err="1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cahllenges</a:t>
          </a:r>
          <a:endParaRPr lang="en-GB" sz="2400" kern="1200" dirty="0">
            <a:solidFill>
              <a:schemeClr val="bg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-Hesitance among AYP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-Increased number of</a:t>
          </a:r>
          <a:r>
            <a:rPr lang="en-GB" sz="2400" b="1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missed opportunities </a:t>
          </a: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(night revellers, those busy in the day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FFFF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threatens public health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en-GB" sz="2400" b="1" kern="12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Business unusual approach</a:t>
          </a:r>
          <a:r>
            <a:rPr lang="en-GB" sz="2400" b="1" kern="1200" dirty="0">
              <a:solidFill>
                <a:srgbClr val="FFFF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GB" sz="2400" b="1" kern="1200" dirty="0">
            <a:latin typeface="Century Gothic" panose="020B0502020202020204" pitchFamily="34" charset="0"/>
          </a:endParaRPr>
        </a:p>
      </dsp:txBody>
      <dsp:txXfrm>
        <a:off x="145918" y="483691"/>
        <a:ext cx="4610911" cy="5400744"/>
      </dsp:txXfrm>
    </dsp:sp>
    <dsp:sp modelId="{D90D42AB-B2AA-E84E-BC95-ABC5A4529733}">
      <dsp:nvSpPr>
        <dsp:cNvPr id="0" name=""/>
        <dsp:cNvSpPr/>
      </dsp:nvSpPr>
      <dsp:spPr>
        <a:xfrm rot="99736">
          <a:off x="4719076" y="2848651"/>
          <a:ext cx="1269612" cy="90452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/>
        </a:p>
      </dsp:txBody>
      <dsp:txXfrm>
        <a:off x="4719133" y="3025621"/>
        <a:ext cx="998253" cy="542717"/>
      </dsp:txXfrm>
    </dsp:sp>
    <dsp:sp modelId="{A200FE2A-D5E2-4F44-9BDD-BA4A63EBE9CB}">
      <dsp:nvSpPr>
        <dsp:cNvPr id="0" name=""/>
        <dsp:cNvSpPr/>
      </dsp:nvSpPr>
      <dsp:spPr>
        <a:xfrm>
          <a:off x="6484990" y="1138672"/>
          <a:ext cx="1904727" cy="19047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36144-AB24-A742-94E5-132C4C989126}">
      <dsp:nvSpPr>
        <dsp:cNvPr id="0" name=""/>
        <dsp:cNvSpPr/>
      </dsp:nvSpPr>
      <dsp:spPr>
        <a:xfrm>
          <a:off x="5749215" y="308497"/>
          <a:ext cx="2890499" cy="5639896"/>
        </a:xfrm>
        <a:prstGeom prst="roundRect">
          <a:avLst>
            <a:gd name="adj" fmla="val 10000"/>
          </a:avLst>
        </a:prstGeom>
        <a:solidFill>
          <a:srgbClr val="0432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Objectives;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-Increase awareness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-Increase access by boosting vaccination effort with </a:t>
          </a:r>
          <a:r>
            <a:rPr lang="en-GB" sz="2800" b="1" kern="1200" dirty="0">
              <a:solidFill>
                <a:srgbClr val="FFFF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20%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-Serve under privileged</a:t>
          </a:r>
        </a:p>
      </dsp:txBody>
      <dsp:txXfrm>
        <a:off x="5833875" y="393157"/>
        <a:ext cx="2721179" cy="5470576"/>
      </dsp:txXfrm>
    </dsp:sp>
    <dsp:sp modelId="{08E92354-062D-DB4E-A8B3-1652E0BCE342}">
      <dsp:nvSpPr>
        <dsp:cNvPr id="0" name=""/>
        <dsp:cNvSpPr/>
      </dsp:nvSpPr>
      <dsp:spPr>
        <a:xfrm rot="763610">
          <a:off x="8631155" y="2939911"/>
          <a:ext cx="509953" cy="117242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0" kern="1200"/>
        </a:p>
      </dsp:txBody>
      <dsp:txXfrm>
        <a:off x="8633034" y="3157545"/>
        <a:ext cx="356967" cy="703456"/>
      </dsp:txXfrm>
    </dsp:sp>
    <dsp:sp modelId="{8A746D3D-E9DA-9E48-AFDD-0EACC3A9EF1D}">
      <dsp:nvSpPr>
        <dsp:cNvPr id="0" name=""/>
        <dsp:cNvSpPr/>
      </dsp:nvSpPr>
      <dsp:spPr>
        <a:xfrm>
          <a:off x="9546361" y="1830088"/>
          <a:ext cx="1904727" cy="19047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B44B7-FBA5-4C49-90F6-9D09A37AF389}">
      <dsp:nvSpPr>
        <dsp:cNvPr id="0" name=""/>
        <dsp:cNvSpPr/>
      </dsp:nvSpPr>
      <dsp:spPr>
        <a:xfrm>
          <a:off x="9117341" y="707880"/>
          <a:ext cx="2316833" cy="502371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Beneficiaries: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-Community/ clients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-Health care providers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-Health sector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-Government of Kenya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-Global impact </a:t>
          </a:r>
        </a:p>
      </dsp:txBody>
      <dsp:txXfrm>
        <a:off x="9185199" y="775738"/>
        <a:ext cx="2181117" cy="4888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9683C-225F-1A42-AF62-CA5E5C2E2938}">
      <dsp:nvSpPr>
        <dsp:cNvPr id="0" name=""/>
        <dsp:cNvSpPr/>
      </dsp:nvSpPr>
      <dsp:spPr>
        <a:xfrm>
          <a:off x="11610" y="188267"/>
          <a:ext cx="2436744" cy="871694"/>
        </a:xfrm>
        <a:prstGeom prst="rect">
          <a:avLst/>
        </a:prstGeom>
        <a:solidFill>
          <a:srgbClr val="00549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Collaboration</a:t>
          </a:r>
        </a:p>
      </dsp:txBody>
      <dsp:txXfrm>
        <a:off x="11610" y="188267"/>
        <a:ext cx="2436744" cy="871694"/>
      </dsp:txXfrm>
    </dsp:sp>
    <dsp:sp modelId="{62B94DF3-6689-3B40-8024-332B79FA1BF7}">
      <dsp:nvSpPr>
        <dsp:cNvPr id="0" name=""/>
        <dsp:cNvSpPr/>
      </dsp:nvSpPr>
      <dsp:spPr>
        <a:xfrm>
          <a:off x="11610" y="1059962"/>
          <a:ext cx="2436744" cy="4076696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HCWs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MOI &amp; NGAOs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Bar, Night Clubs, Markets, men joints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Partners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Media houses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County leadership</a:t>
          </a:r>
        </a:p>
      </dsp:txBody>
      <dsp:txXfrm>
        <a:off x="11610" y="1059962"/>
        <a:ext cx="2436744" cy="4076696"/>
      </dsp:txXfrm>
    </dsp:sp>
    <dsp:sp modelId="{3B769318-057C-5445-A3C6-3D20D6229A83}">
      <dsp:nvSpPr>
        <dsp:cNvPr id="0" name=""/>
        <dsp:cNvSpPr/>
      </dsp:nvSpPr>
      <dsp:spPr>
        <a:xfrm>
          <a:off x="2853110" y="161234"/>
          <a:ext cx="2789658" cy="87169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Communication </a:t>
          </a:r>
        </a:p>
      </dsp:txBody>
      <dsp:txXfrm>
        <a:off x="2853110" y="161234"/>
        <a:ext cx="2789658" cy="871694"/>
      </dsp:txXfrm>
    </dsp:sp>
    <dsp:sp modelId="{9EF2C359-70A8-7949-9C60-03EC99B706CD}">
      <dsp:nvSpPr>
        <dsp:cNvPr id="0" name=""/>
        <dsp:cNvSpPr/>
      </dsp:nvSpPr>
      <dsp:spPr>
        <a:xfrm>
          <a:off x="2819081" y="1087617"/>
          <a:ext cx="2823699" cy="3508298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Advocacy meetings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Letters </a:t>
          </a:r>
          <a:endParaRPr lang="en-GB" sz="2400" kern="12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err="1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Whatsapp</a:t>
          </a: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Performance reviews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Documentary</a:t>
          </a:r>
        </a:p>
      </dsp:txBody>
      <dsp:txXfrm>
        <a:off x="2819081" y="1087617"/>
        <a:ext cx="2823699" cy="3508298"/>
      </dsp:txXfrm>
    </dsp:sp>
    <dsp:sp modelId="{2CC9405B-A77B-0B4D-9280-29063AA108F3}">
      <dsp:nvSpPr>
        <dsp:cNvPr id="0" name=""/>
        <dsp:cNvSpPr/>
      </dsp:nvSpPr>
      <dsp:spPr>
        <a:xfrm>
          <a:off x="5954343" y="188267"/>
          <a:ext cx="2900286" cy="871694"/>
        </a:xfrm>
        <a:prstGeom prst="rect">
          <a:avLst/>
        </a:prstGeom>
        <a:solidFill>
          <a:srgbClr val="4F4EE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Cooperation</a:t>
          </a:r>
        </a:p>
      </dsp:txBody>
      <dsp:txXfrm>
        <a:off x="5954343" y="188267"/>
        <a:ext cx="2900286" cy="871694"/>
      </dsp:txXfrm>
    </dsp:sp>
    <dsp:sp modelId="{BBB0FCF0-5BAD-E940-99F5-7F54DFEA2909}">
      <dsp:nvSpPr>
        <dsp:cNvPr id="0" name=""/>
        <dsp:cNvSpPr/>
      </dsp:nvSpPr>
      <dsp:spPr>
        <a:xfrm>
          <a:off x="5962019" y="1059962"/>
          <a:ext cx="2884935" cy="4076696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Mobilizers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Vaccination teams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Security teams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Recreational joints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Celebrities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House holds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 err="1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DoHS</a:t>
          </a:r>
          <a:endParaRPr lang="en-GB" sz="2400" kern="12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962019" y="1059962"/>
        <a:ext cx="2884935" cy="4076696"/>
      </dsp:txXfrm>
    </dsp:sp>
    <dsp:sp modelId="{F01BB646-8B20-2E4F-A65F-B525B1B06070}">
      <dsp:nvSpPr>
        <dsp:cNvPr id="0" name=""/>
        <dsp:cNvSpPr/>
      </dsp:nvSpPr>
      <dsp:spPr>
        <a:xfrm>
          <a:off x="9181544" y="131197"/>
          <a:ext cx="2436744" cy="87169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Coordination</a:t>
          </a:r>
        </a:p>
      </dsp:txBody>
      <dsp:txXfrm>
        <a:off x="9181544" y="131197"/>
        <a:ext cx="2436744" cy="871694"/>
      </dsp:txXfrm>
    </dsp:sp>
    <dsp:sp modelId="{3A791258-E676-034D-B981-F9E928B79DAF}">
      <dsp:nvSpPr>
        <dsp:cNvPr id="0" name=""/>
        <dsp:cNvSpPr/>
      </dsp:nvSpPr>
      <dsp:spPr>
        <a:xfrm>
          <a:off x="9195774" y="1059962"/>
          <a:ext cx="2436744" cy="4076696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ACSM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Vaccination Team movement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Logistics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Security</a:t>
          </a:r>
        </a:p>
      </dsp:txBody>
      <dsp:txXfrm>
        <a:off x="9195774" y="1059962"/>
        <a:ext cx="2436744" cy="4076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01E3E-F3EF-9843-92EF-16E1892F02DE}">
      <dsp:nvSpPr>
        <dsp:cNvPr id="0" name=""/>
        <dsp:cNvSpPr/>
      </dsp:nvSpPr>
      <dsp:spPr>
        <a:xfrm>
          <a:off x="4035517" y="1002067"/>
          <a:ext cx="545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549"/>
              </a:moveTo>
              <a:lnTo>
                <a:pt x="289939" y="50549"/>
              </a:lnTo>
              <a:lnTo>
                <a:pt x="289939" y="45720"/>
              </a:lnTo>
              <a:lnTo>
                <a:pt x="54567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93949" y="1045336"/>
        <a:ext cx="28815" cy="4902"/>
      </dsp:txXfrm>
    </dsp:sp>
    <dsp:sp modelId="{B9A3CF7B-F382-4449-BED9-BE3E820938B5}">
      <dsp:nvSpPr>
        <dsp:cNvPr id="0" name=""/>
        <dsp:cNvSpPr/>
      </dsp:nvSpPr>
      <dsp:spPr>
        <a:xfrm>
          <a:off x="406016" y="0"/>
          <a:ext cx="3631301" cy="2105234"/>
        </a:xfrm>
        <a:prstGeom prst="rect">
          <a:avLst/>
        </a:prstGeom>
        <a:solidFill>
          <a:srgbClr val="0432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highlight>
              <a:srgbClr val="000080"/>
            </a:highlight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highlight>
                <a:srgbClr val="000080"/>
              </a:highligh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Vaccine Hesitance;</a:t>
          </a:r>
          <a:endParaRPr lang="en-GB" sz="2000" kern="1200" dirty="0">
            <a:highlight>
              <a:srgbClr val="000080"/>
            </a:highlight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-In a relaxed mood, HCWs have addressed so many concerns from different cohorts (men, youths, family members, key populations)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-Awareness increased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6016" y="0"/>
        <a:ext cx="3631301" cy="2105234"/>
      </dsp:txXfrm>
    </dsp:sp>
    <dsp:sp modelId="{D409A089-AC2A-5141-BD4A-0874DF4DF925}">
      <dsp:nvSpPr>
        <dsp:cNvPr id="0" name=""/>
        <dsp:cNvSpPr/>
      </dsp:nvSpPr>
      <dsp:spPr>
        <a:xfrm>
          <a:off x="7654190" y="856747"/>
          <a:ext cx="817752" cy="191039"/>
        </a:xfrm>
        <a:custGeom>
          <a:avLst/>
          <a:gdLst/>
          <a:ahLst/>
          <a:cxnLst/>
          <a:rect l="0" t="0" r="0" b="0"/>
          <a:pathLst>
            <a:path>
              <a:moveTo>
                <a:pt x="0" y="191039"/>
              </a:moveTo>
              <a:lnTo>
                <a:pt x="425976" y="191039"/>
              </a:lnTo>
              <a:lnTo>
                <a:pt x="425976" y="0"/>
              </a:lnTo>
              <a:lnTo>
                <a:pt x="817752" y="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041326" y="949816"/>
        <a:ext cx="43479" cy="4902"/>
      </dsp:txXfrm>
    </dsp:sp>
    <dsp:sp modelId="{4AEC68C3-689E-6D4F-8A8D-5814433B8588}">
      <dsp:nvSpPr>
        <dsp:cNvPr id="0" name=""/>
        <dsp:cNvSpPr/>
      </dsp:nvSpPr>
      <dsp:spPr>
        <a:xfrm>
          <a:off x="4613597" y="0"/>
          <a:ext cx="3042393" cy="2095574"/>
        </a:xfrm>
        <a:prstGeom prst="rect">
          <a:avLst/>
        </a:prstGeom>
        <a:solidFill>
          <a:srgbClr val="00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highlight>
                <a:srgbClr val="FF00FF"/>
              </a:highligh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Vaccination options;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-Facility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-Door step vaccination- day or night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-Bridged missed opportunities gaps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13597" y="0"/>
        <a:ext cx="3042393" cy="2095574"/>
      </dsp:txXfrm>
    </dsp:sp>
    <dsp:sp modelId="{948A48E3-8EF8-EE49-B777-03E335BBA087}">
      <dsp:nvSpPr>
        <dsp:cNvPr id="0" name=""/>
        <dsp:cNvSpPr/>
      </dsp:nvSpPr>
      <dsp:spPr>
        <a:xfrm>
          <a:off x="2121652" y="1651027"/>
          <a:ext cx="7766573" cy="747627"/>
        </a:xfrm>
        <a:custGeom>
          <a:avLst/>
          <a:gdLst/>
          <a:ahLst/>
          <a:cxnLst/>
          <a:rect l="0" t="0" r="0" b="0"/>
          <a:pathLst>
            <a:path>
              <a:moveTo>
                <a:pt x="7766573" y="0"/>
              </a:moveTo>
              <a:lnTo>
                <a:pt x="7766573" y="390913"/>
              </a:lnTo>
              <a:lnTo>
                <a:pt x="0" y="390913"/>
              </a:lnTo>
              <a:lnTo>
                <a:pt x="0" y="74762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809802" y="2022390"/>
        <a:ext cx="390273" cy="4902"/>
      </dsp:txXfrm>
    </dsp:sp>
    <dsp:sp modelId="{8C913543-9E34-EF40-942D-C46CF6DFDAE1}">
      <dsp:nvSpPr>
        <dsp:cNvPr id="0" name=""/>
        <dsp:cNvSpPr/>
      </dsp:nvSpPr>
      <dsp:spPr>
        <a:xfrm>
          <a:off x="8504342" y="60667"/>
          <a:ext cx="2767765" cy="1592159"/>
        </a:xfrm>
        <a:prstGeom prst="rect">
          <a:avLst/>
        </a:prstGeom>
        <a:solidFill>
          <a:srgbClr val="EDA4F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Moonlight set target;</a:t>
          </a:r>
          <a:endParaRPr lang="en-GB" sz="2000" kern="1200" dirty="0">
            <a:solidFill>
              <a:schemeClr val="tx1"/>
            </a:solidFill>
            <a:highlight>
              <a:srgbClr val="FFFF00"/>
            </a:highlight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20%- 70%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Surpassed by 50%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tx1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504342" y="60667"/>
        <a:ext cx="2767765" cy="1592159"/>
      </dsp:txXfrm>
    </dsp:sp>
    <dsp:sp modelId="{F24C84DA-D748-FB45-BC0D-BED39318AD31}">
      <dsp:nvSpPr>
        <dsp:cNvPr id="0" name=""/>
        <dsp:cNvSpPr/>
      </dsp:nvSpPr>
      <dsp:spPr>
        <a:xfrm>
          <a:off x="3984514" y="3623479"/>
          <a:ext cx="736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4687"/>
              </a:moveTo>
              <a:lnTo>
                <a:pt x="385131" y="104687"/>
              </a:lnTo>
              <a:lnTo>
                <a:pt x="385131" y="45720"/>
              </a:lnTo>
              <a:lnTo>
                <a:pt x="7360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33322" y="3666748"/>
        <a:ext cx="38446" cy="4902"/>
      </dsp:txXfrm>
    </dsp:sp>
    <dsp:sp modelId="{13604006-65DE-284A-ADCD-68463138B902}">
      <dsp:nvSpPr>
        <dsp:cNvPr id="0" name=""/>
        <dsp:cNvSpPr/>
      </dsp:nvSpPr>
      <dsp:spPr>
        <a:xfrm>
          <a:off x="256989" y="2431055"/>
          <a:ext cx="3729325" cy="259422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solidFill>
              <a:srgbClr val="FFFF00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FFFF00"/>
              </a:solidFill>
              <a:highlight>
                <a:srgbClr val="000080"/>
              </a:highligh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Cohesion;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Relationship strengthened among other key stakes;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 key gate keepers,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Entertainment joints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security organs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6989" y="2431055"/>
        <a:ext cx="3729325" cy="2594223"/>
      </dsp:txXfrm>
    </dsp:sp>
    <dsp:sp modelId="{F3E78A4F-5A3A-D04F-897C-169FA7816B61}">
      <dsp:nvSpPr>
        <dsp:cNvPr id="0" name=""/>
        <dsp:cNvSpPr/>
      </dsp:nvSpPr>
      <dsp:spPr>
        <a:xfrm>
          <a:off x="8191861" y="3623479"/>
          <a:ext cx="2302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2243" y="45720"/>
              </a:lnTo>
              <a:lnTo>
                <a:pt x="132243" y="94682"/>
              </a:lnTo>
              <a:lnTo>
                <a:pt x="230286" y="9468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300369" y="3666748"/>
        <a:ext cx="13272" cy="4902"/>
      </dsp:txXfrm>
    </dsp:sp>
    <dsp:sp modelId="{6DCFEA6E-0DEA-5A4A-B0B6-428F8CFEB832}">
      <dsp:nvSpPr>
        <dsp:cNvPr id="0" name=""/>
        <dsp:cNvSpPr/>
      </dsp:nvSpPr>
      <dsp:spPr>
        <a:xfrm>
          <a:off x="4752976" y="2719114"/>
          <a:ext cx="3440684" cy="190017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highlight>
                <a:srgbClr val="000080"/>
              </a:highligh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Intervention diffusion;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Experience sharing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en-GB" sz="2000" b="0" kern="1200" dirty="0" err="1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Likoni</a:t>
          </a:r>
          <a:r>
            <a:rPr lang="en-GB" sz="2000" b="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SC,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en-GB" sz="2000" b="0" kern="1200" dirty="0" err="1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Changamwe</a:t>
          </a:r>
          <a:r>
            <a:rPr lang="en-GB" sz="2000" b="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 SC,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-Kwale County,</a:t>
          </a:r>
        </a:p>
      </dsp:txBody>
      <dsp:txXfrm>
        <a:off x="4752976" y="2719114"/>
        <a:ext cx="3440684" cy="1900170"/>
      </dsp:txXfrm>
    </dsp:sp>
    <dsp:sp modelId="{77E493E2-09A6-DF4C-B738-2C10CC3BCB1C}">
      <dsp:nvSpPr>
        <dsp:cNvPr id="0" name=""/>
        <dsp:cNvSpPr/>
      </dsp:nvSpPr>
      <dsp:spPr>
        <a:xfrm>
          <a:off x="8454548" y="2664951"/>
          <a:ext cx="3296726" cy="210642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solidFill>
              <a:srgbClr val="FFFF00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highlight>
                <a:srgbClr val="000000"/>
              </a:highlight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Conclusion;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Moonlight has contributed immensely in our overall performance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rPr>
            <a:t>Can be adopted by other Counties, Countries and other programs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>
            <a:solidFill>
              <a:srgbClr val="FFFF00"/>
            </a:solidFill>
            <a:latin typeface="Century Gothic" panose="020B05020202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454548" y="2664951"/>
        <a:ext cx="3296726" cy="2106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0.47543</cdr:x>
      <cdr:y>0.49733</cdr:y>
    </cdr:from>
    <cdr:to>
      <cdr:x>0.6115</cdr:x>
      <cdr:y>0.59488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2463478" y="2274160"/>
          <a:ext cx="705091" cy="446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>
              <a:solidFill>
                <a:srgbClr val="00206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39.4%</a:t>
          </a:r>
        </a:p>
      </cdr:txBody>
    </cdr:sp>
  </cdr:relSizeAnchor>
  <cdr:relSizeAnchor xmlns:cdr="http://schemas.openxmlformats.org/drawingml/2006/chartDrawing">
    <cdr:from>
      <cdr:x>0.76222</cdr:x>
      <cdr:y>0.18603</cdr:y>
    </cdr:from>
    <cdr:to>
      <cdr:x>0.8983</cdr:x>
      <cdr:y>0.29243</cdr:y>
    </cdr:to>
    <cdr:sp macro="" textlink="">
      <cdr:nvSpPr>
        <cdr:cNvPr id="5" name="Text Box 2">
          <a:extLst xmlns:a="http://schemas.openxmlformats.org/drawingml/2006/main">
            <a:ext uri="{FF2B5EF4-FFF2-40B4-BE49-F238E27FC236}">
              <a16:creationId xmlns:a16="http://schemas.microsoft.com/office/drawing/2014/main" id="{7B6AA6FD-D840-5C4E-B3D0-59A55A130E08}"/>
            </a:ext>
          </a:extLst>
        </cdr:cNvPr>
        <cdr:cNvSpPr txBox="1"/>
      </cdr:nvSpPr>
      <cdr:spPr>
        <a:xfrm xmlns:a="http://schemas.openxmlformats.org/drawingml/2006/main">
          <a:off x="3949538" y="850667"/>
          <a:ext cx="705091" cy="486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solidFill>
                <a:srgbClr val="00206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70.0%</a:t>
          </a:r>
        </a:p>
      </cdr:txBody>
    </cdr:sp>
  </cdr:relSizeAnchor>
  <cdr:relSizeAnchor xmlns:cdr="http://schemas.openxmlformats.org/drawingml/2006/chartDrawing">
    <cdr:from>
      <cdr:x>0.20154</cdr:x>
      <cdr:y>0.5835</cdr:y>
    </cdr:from>
    <cdr:to>
      <cdr:x>0.33761</cdr:x>
      <cdr:y>0.68105</cdr:y>
    </cdr:to>
    <cdr:sp macro="" textlink="">
      <cdr:nvSpPr>
        <cdr:cNvPr id="6" name="Text Box 2">
          <a:extLst xmlns:a="http://schemas.openxmlformats.org/drawingml/2006/main">
            <a:ext uri="{FF2B5EF4-FFF2-40B4-BE49-F238E27FC236}">
              <a16:creationId xmlns:a16="http://schemas.microsoft.com/office/drawing/2014/main" id="{9E48526C-5D18-1147-8CF3-33F62BAC0B25}"/>
            </a:ext>
          </a:extLst>
        </cdr:cNvPr>
        <cdr:cNvSpPr txBox="1"/>
      </cdr:nvSpPr>
      <cdr:spPr>
        <a:xfrm xmlns:a="http://schemas.openxmlformats.org/drawingml/2006/main">
          <a:off x="1044292" y="2538986"/>
          <a:ext cx="705091" cy="424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solidFill>
                <a:srgbClr val="00206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8.6%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58D1C-A590-0645-AFF5-67E55F46488D}" type="datetimeFigureOut">
              <a:rPr lang="en-KE" smtClean="0"/>
              <a:t>10/05/2023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4D2EE-D618-3C42-9B50-7539895D8342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76239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4D2EE-D618-3C42-9B50-7539895D8342}" type="slidenum">
              <a:rPr lang="en-KE" smtClean="0"/>
              <a:t>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80993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9BF8-9141-752D-6E19-80B34FAC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212FB-8D39-75C5-71B1-BABADC9CA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C4FAC-3608-C979-C67B-3C48013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8D9-799A-4560-9129-BAD1982DBD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9CE0F-662A-E9AE-D4BA-2A1C8A9C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BD764-BC9B-2521-034B-4E5F8076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8CA-062D-41E4-B930-D9C12A06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4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D27E-8305-2C81-7CE4-2C88379C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D0A70-0D90-2A5D-2B95-44EF02E3F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508DD-DE96-E0D7-6F1A-5EA254B9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8D9-799A-4560-9129-BAD1982DBD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6B610-ED63-21EB-8282-BBB76E8F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1F844-F657-D3B7-C6AD-400A818D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8CA-062D-41E4-B930-D9C12A06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B054B-385E-A4E9-FD3E-8165EBC7E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44729-48C0-C305-A968-3F1A9F44E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E2A21-7B88-888A-1A78-08CB6C90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8D9-799A-4560-9129-BAD1982DBD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46628-4DC7-16F5-49C0-6A4B72AA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FBBF0-B804-98A6-99A0-8E956A54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8CA-062D-41E4-B930-D9C12A06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5D1C-CABF-56D8-E5F3-9205FBB2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7E17-E03A-CB1B-6B83-9A9A35D3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FD5BE-69C7-682E-53EE-6758237B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8D9-799A-4560-9129-BAD1982DBD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A119D-927C-C3DD-694D-FDFD6C64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5BDE6-D577-FBCD-9A2C-34F0F578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8CA-062D-41E4-B930-D9C12A06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7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2E43-6FF7-EF72-9636-0E50B157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84AC6-25D4-1DB1-5641-55845B127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A47AD-C43E-7F6D-6CD5-85378448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8D9-799A-4560-9129-BAD1982DBD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D3E1D-4FDE-9FE1-4A64-29A91A93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A5064-FFA5-BDF6-2E24-A889239F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8CA-062D-41E4-B930-D9C12A06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1EEF-C26A-CF95-9AAB-27B041C5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1B5E-B5F0-5FAD-1711-9C4E7D4F0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24B3-0494-3FB4-1EB2-8E15E45D4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C89BE-C6BF-2698-BCE0-D65FB528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8D9-799A-4560-9129-BAD1982DBD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9A21E-B3F3-6949-4E28-830483CF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FA153-A0A5-0E66-5B56-81BCBD52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8CA-062D-41E4-B930-D9C12A06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5026-CC2E-CA6C-02DF-48E50425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4ACF1-A0FB-7E19-DF19-60A065D9D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9589A-6E60-2DD5-DC2F-B54F12F7B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23BAD-6D46-F029-7684-C142C2AB9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E4469-BB5A-13D1-B846-0ABB008E2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BFB9B-97E0-7E1F-47E1-B6729BE9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8D9-799A-4560-9129-BAD1982DBD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B4FC2-CD7C-C023-1BEF-FCF5D595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9ACCA-EC76-9F09-9922-149D4B7F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8CA-062D-41E4-B930-D9C12A06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EB38-2EA1-F303-F354-05B46C88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10520-9221-BE07-F75A-8F351EF5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8D9-799A-4560-9129-BAD1982DBD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DCBC4-3C9C-F911-53CA-A773036A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3E890-5E8C-966D-946A-379D4D4B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8CA-062D-41E4-B930-D9C12A06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800AA-67C8-0B50-89B2-CD9ADFBB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8D9-799A-4560-9129-BAD1982DBD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D0322-118B-5FFC-5D76-F8626B1E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FE46D-338F-4B82-E6C1-CD3E2D08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8CA-062D-41E4-B930-D9C12A06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1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9937-E900-FAE8-C6FA-985DBE40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AA7D1-5646-74AD-93E1-85F07571B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F111D-78BF-28E4-4ED4-3162528DB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E3E7-C68E-6E2C-053E-4048628E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8D9-799A-4560-9129-BAD1982DBD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D2195-4AD9-C984-1843-2F7E2E56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17466-0824-560E-2679-0EFD1B5D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8CA-062D-41E4-B930-D9C12A06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8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524C-3E8F-DB72-6052-82B39CD7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BAEE4-B8B1-18A0-97DE-43EA9AF65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F6B8F-AF21-E372-087E-801818AF7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2DB3A-3C26-FE01-666A-C6E1FE8D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C8D9-799A-4560-9129-BAD1982DBD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31722-5262-1DC2-4758-D9B52D0E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8CDF0-D127-A1B2-AC85-6E848F66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E8CA-062D-41E4-B930-D9C12A06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7C1A58-CD4D-854C-5055-1EB0CC70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EFE28-8044-EB9E-A32C-069D2640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15A2-DA87-2398-5631-C8F3EC8F5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C8D9-799A-4560-9129-BAD1982DBD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6E6E6-8C53-3184-77D7-E0556E069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AD106-69CB-4498-D18C-9DE094558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E8CA-062D-41E4-B930-D9C12A063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6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WfTLZwchKfg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.jp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2.jpg"/><Relationship Id="rId7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5.jpg"/><Relationship Id="rId7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AB0C77-5CDF-0742-BEA8-087CB7A77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63221"/>
            <a:ext cx="12006570" cy="662712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4C5DA1-C945-5749-8712-397D6AEF0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45" y="4020110"/>
            <a:ext cx="5443538" cy="168896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Moonlight Covid19 Vaccination Success Story</a:t>
            </a:r>
            <a:endParaRPr lang="en-KE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01FE33-A526-844E-9F39-5E2BBE25D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347" y="104435"/>
            <a:ext cx="9323688" cy="2427425"/>
          </a:xfrm>
        </p:spPr>
        <p:txBody>
          <a:bodyPr>
            <a:noAutofit/>
          </a:bodyPr>
          <a:lstStyle/>
          <a:p>
            <a:r>
              <a:rPr lang="en-KE" sz="8800" dirty="0">
                <a:solidFill>
                  <a:srgbClr val="00FFFF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Pata Chanjo!</a:t>
            </a:r>
          </a:p>
          <a:p>
            <a:r>
              <a:rPr lang="en-KE" sz="8800" dirty="0">
                <a:solidFill>
                  <a:srgbClr val="00FFFF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Kaa chonjo!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494DE821-016D-3F41-BF12-9CA33F9260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15" y="0"/>
            <a:ext cx="937203" cy="87728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B8DFDCA-97ED-CD48-8222-255E8CB7EA93}"/>
              </a:ext>
            </a:extLst>
          </p:cNvPr>
          <p:cNvSpPr/>
          <p:nvPr/>
        </p:nvSpPr>
        <p:spPr>
          <a:xfrm>
            <a:off x="11254796" y="10880"/>
            <a:ext cx="937204" cy="87728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25CF7C63-D64A-1946-8B46-BC33D087F55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54795" y="5865402"/>
            <a:ext cx="902741" cy="855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AC65D-E83C-5F43-A8FE-9CF8EC146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5" y="5930153"/>
            <a:ext cx="1187546" cy="829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F1DAA-3A68-8F4C-82A2-89934AB94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91" y="5924385"/>
            <a:ext cx="829180" cy="82918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88A32A48-266E-6241-833E-7DE6EF900A55}"/>
              </a:ext>
            </a:extLst>
          </p:cNvPr>
          <p:cNvSpPr txBox="1">
            <a:spLocks/>
          </p:cNvSpPr>
          <p:nvPr/>
        </p:nvSpPr>
        <p:spPr>
          <a:xfrm>
            <a:off x="7279619" y="5230850"/>
            <a:ext cx="4698068" cy="8659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Kisauni</a:t>
            </a:r>
            <a:r>
              <a:rPr lang="en-US" sz="4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44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Nyali</a:t>
            </a:r>
            <a:endParaRPr lang="en-KE" u="sng" dirty="0">
              <a:solidFill>
                <a:schemeClr val="bg1"/>
              </a:solidFill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237FD6F-58C0-994F-91E2-C1B6D7833ED8}"/>
              </a:ext>
            </a:extLst>
          </p:cNvPr>
          <p:cNvSpPr txBox="1">
            <a:spLocks/>
          </p:cNvSpPr>
          <p:nvPr/>
        </p:nvSpPr>
        <p:spPr>
          <a:xfrm>
            <a:off x="8081320" y="4020110"/>
            <a:ext cx="3896368" cy="1332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Imani Baraka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County EPI Coordinator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Co-Authors: Pauline 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Oginga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Florence 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Wachuka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Isaac 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Jewa</a:t>
            </a:r>
            <a:endParaRPr lang="en-K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57506-CFE4-D341-8DD4-E311DF228609}"/>
              </a:ext>
            </a:extLst>
          </p:cNvPr>
          <p:cNvSpPr txBox="1"/>
          <p:nvPr/>
        </p:nvSpPr>
        <p:spPr>
          <a:xfrm>
            <a:off x="1359347" y="2482151"/>
            <a:ext cx="10144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IPNET Kenya 10th Annual Scientific Conference</a:t>
            </a:r>
          </a:p>
          <a:p>
            <a:r>
              <a:rPr lang="en-K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 Rock Hotel-MOMBASA</a:t>
            </a:r>
          </a:p>
        </p:txBody>
      </p:sp>
    </p:spTree>
    <p:extLst>
      <p:ext uri="{BB962C8B-B14F-4D97-AF65-F5344CB8AC3E}">
        <p14:creationId xmlns:p14="http://schemas.microsoft.com/office/powerpoint/2010/main" val="352979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F857-3E15-2928-45BD-C2DD7841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" y="136875"/>
            <a:ext cx="12086827" cy="974296"/>
          </a:xfrm>
          <a:solidFill>
            <a:srgbClr val="0432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uperclarendon" panose="02060605060000020003" pitchFamily="18" charset="77"/>
              </a:rPr>
              <a:t>Documentary link- 4 minutes</a:t>
            </a: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7221011F-DC41-2849-8ACA-9EB8CAC99ED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6" y="22887"/>
            <a:ext cx="937203" cy="8772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43B22F7-E46C-5549-9142-AFD6BCA89907}"/>
              </a:ext>
            </a:extLst>
          </p:cNvPr>
          <p:cNvSpPr/>
          <p:nvPr/>
        </p:nvSpPr>
        <p:spPr>
          <a:xfrm>
            <a:off x="11239230" y="9559"/>
            <a:ext cx="937204" cy="775914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79768-132A-7849-BF96-43CC51B69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88" y="5953513"/>
            <a:ext cx="904487" cy="904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2E4B2-17F2-134C-B243-D82EE0993E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" y="1361545"/>
            <a:ext cx="8510696" cy="43666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DB2D7-08A1-6F9A-B3BC-766553BE8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7" y="5008606"/>
            <a:ext cx="8510696" cy="9044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KE" sz="28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https://youtu.be/WfTLZwchKfg</a:t>
            </a:r>
            <a:endParaRPr lang="en-K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Superclarendon" panose="02060605060000020003" pitchFamily="18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A235D-1A10-DF4D-B7B7-18EF1D10A3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" y="5939226"/>
            <a:ext cx="1224628" cy="85507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3E11E5-7601-1B4C-BFD9-CC81061DA9AE}"/>
              </a:ext>
            </a:extLst>
          </p:cNvPr>
          <p:cNvSpPr txBox="1">
            <a:spLocks/>
          </p:cNvSpPr>
          <p:nvPr/>
        </p:nvSpPr>
        <p:spPr>
          <a:xfrm>
            <a:off x="7587567" y="1212605"/>
            <a:ext cx="4188594" cy="55085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KE" sz="28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Acknowledgement:</a:t>
            </a:r>
          </a:p>
          <a:p>
            <a:pPr>
              <a:buFont typeface="Wingdings" pitchFamily="2" charset="2"/>
              <a:buChar char="§"/>
            </a:pPr>
            <a: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 Leadership</a:t>
            </a:r>
          </a:p>
          <a:p>
            <a:pPr>
              <a:buFont typeface="Wingdings" pitchFamily="2" charset="2"/>
              <a:buChar char="§"/>
            </a:pPr>
            <a: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</a:p>
          <a:p>
            <a:pPr>
              <a:buFont typeface="Wingdings" pitchFamily="2" charset="2"/>
              <a:buChar char="§"/>
            </a:pPr>
            <a: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AMURT Jitegemee</a:t>
            </a:r>
          </a:p>
          <a:p>
            <a:pPr>
              <a:buFont typeface="Wingdings" pitchFamily="2" charset="2"/>
              <a:buChar char="§"/>
            </a:pPr>
            <a: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USAID Stawisha</a:t>
            </a:r>
          </a:p>
          <a:p>
            <a:pPr>
              <a:buFont typeface="Wingdings" pitchFamily="2" charset="2"/>
              <a:buChar char="§"/>
            </a:pPr>
            <a: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JSI-Insupply </a:t>
            </a:r>
          </a:p>
          <a:p>
            <a:pPr>
              <a:buFont typeface="Wingdings" pitchFamily="2" charset="2"/>
              <a:buChar char="§"/>
            </a:pPr>
            <a: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Amref</a:t>
            </a:r>
          </a:p>
          <a:p>
            <a:pPr>
              <a:buFont typeface="Wingdings" pitchFamily="2" charset="2"/>
              <a:buChar char="§"/>
            </a:pPr>
            <a: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PSK</a:t>
            </a:r>
          </a:p>
          <a:p>
            <a:pPr>
              <a:buFont typeface="Wingdings" pitchFamily="2" charset="2"/>
              <a:buChar char="§"/>
            </a:pPr>
            <a: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MOI &amp; NGAOs</a:t>
            </a:r>
          </a:p>
          <a:p>
            <a:pPr>
              <a:buFont typeface="Wingdings" pitchFamily="2" charset="2"/>
              <a:buChar char="§"/>
            </a:pPr>
            <a: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leadership</a:t>
            </a:r>
          </a:p>
          <a:p>
            <a:pPr>
              <a:buFont typeface="Wingdings" pitchFamily="2" charset="2"/>
              <a:buChar char="§"/>
            </a:pPr>
            <a: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QHKA</a:t>
            </a:r>
          </a:p>
          <a:p>
            <a:pPr>
              <a:buFont typeface="Wingdings" pitchFamily="2" charset="2"/>
              <a:buChar char="§"/>
            </a:pPr>
            <a: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IPNET Kenya</a:t>
            </a:r>
          </a:p>
          <a:p>
            <a:pPr>
              <a:buFont typeface="Wingdings" pitchFamily="2" charset="2"/>
              <a:buChar char="§"/>
            </a:pPr>
            <a: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WSU</a:t>
            </a:r>
          </a:p>
          <a:p>
            <a:pPr marL="0" indent="0">
              <a:buNone/>
            </a:pPr>
            <a:br>
              <a:rPr lang="en-KE" sz="2000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9E9E1CBD-4E1F-354E-8856-E6D07AA1712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08669" y="5889811"/>
            <a:ext cx="993724" cy="8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8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74E248-8EAC-9A42-B56C-C6D509F62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62" y="808798"/>
            <a:ext cx="4527450" cy="6049202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AB1BFDC2-1B6A-294F-81B4-F507E2B56E2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08669" y="5889811"/>
            <a:ext cx="993724" cy="855072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983E0ECE-BDC8-1945-80B6-380AB42B703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07" y="5865403"/>
            <a:ext cx="937203" cy="8772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6BA4208-2497-A64E-BEB0-6FBAF603BBA2}"/>
              </a:ext>
            </a:extLst>
          </p:cNvPr>
          <p:cNvSpPr/>
          <p:nvPr/>
        </p:nvSpPr>
        <p:spPr>
          <a:xfrm>
            <a:off x="5948071" y="6044082"/>
            <a:ext cx="839791" cy="81391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DF857-3E15-2928-45BD-C2DD7841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10" y="136510"/>
            <a:ext cx="10515600" cy="1108881"/>
          </a:xfrm>
          <a:solidFill>
            <a:srgbClr val="0432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Superclarendon" panose="02060605060000020003" pitchFamily="18" charset="77"/>
              </a:rPr>
              <a:t>Pata</a:t>
            </a:r>
            <a:r>
              <a:rPr lang="en-US" sz="4000" b="1" dirty="0">
                <a:latin typeface="Superclarendon" panose="02060605060000020003" pitchFamily="18" charset="77"/>
              </a:rPr>
              <a:t> </a:t>
            </a:r>
            <a:r>
              <a:rPr lang="en-US" sz="4000" b="1" dirty="0" err="1">
                <a:latin typeface="Superclarendon" panose="02060605060000020003" pitchFamily="18" charset="77"/>
              </a:rPr>
              <a:t>Chanjo</a:t>
            </a:r>
            <a:r>
              <a:rPr lang="en-US" sz="4000" b="1" dirty="0">
                <a:latin typeface="Superclarendon" panose="02060605060000020003" pitchFamily="18" charset="77"/>
              </a:rPr>
              <a:t>, </a:t>
            </a:r>
            <a:r>
              <a:rPr lang="en-US" sz="4000" b="1" dirty="0" err="1">
                <a:latin typeface="Superclarendon" panose="02060605060000020003" pitchFamily="18" charset="77"/>
              </a:rPr>
              <a:t>Kaa</a:t>
            </a:r>
            <a:r>
              <a:rPr lang="en-US" sz="4000" b="1" dirty="0">
                <a:latin typeface="Superclarendon" panose="02060605060000020003" pitchFamily="18" charset="77"/>
              </a:rPr>
              <a:t> </a:t>
            </a:r>
            <a:r>
              <a:rPr lang="en-US" sz="4000" b="1" dirty="0" err="1">
                <a:latin typeface="Superclarendon" panose="02060605060000020003" pitchFamily="18" charset="77"/>
              </a:rPr>
              <a:t>Chonjo</a:t>
            </a:r>
            <a:r>
              <a:rPr lang="en-US" sz="4000" b="1" dirty="0">
                <a:latin typeface="Superclarendon" panose="02060605060000020003" pitchFamily="18" charset="77"/>
              </a:rPr>
              <a:t>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BB6896-51E7-B64D-BCBA-5B07A636C0CB}"/>
              </a:ext>
            </a:extLst>
          </p:cNvPr>
          <p:cNvSpPr txBox="1">
            <a:spLocks/>
          </p:cNvSpPr>
          <p:nvPr/>
        </p:nvSpPr>
        <p:spPr>
          <a:xfrm>
            <a:off x="1026810" y="4936231"/>
            <a:ext cx="10515600" cy="1325563"/>
          </a:xfrm>
          <a:prstGeom prst="rect">
            <a:avLst/>
          </a:prstGeom>
          <a:solidFill>
            <a:srgbClr val="0432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>
                <a:solidFill>
                  <a:srgbClr val="FFFF00"/>
                </a:solidFill>
                <a:latin typeface="Superclarendon" panose="02060605060000020003" pitchFamily="18" charset="77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KE" sz="8000" b="1">
                <a:solidFill>
                  <a:srgbClr val="FFFF00"/>
                </a:solidFill>
                <a:latin typeface="Superclarendon" panose="02060605060000020003" pitchFamily="18" charset="77"/>
                <a:ea typeface="Tahoma" panose="020B0604030504040204" pitchFamily="34" charset="0"/>
                <a:cs typeface="Tahoma" panose="020B0604030504040204" pitchFamily="34" charset="0"/>
              </a:rPr>
              <a:t>hank you!</a:t>
            </a:r>
            <a:endParaRPr lang="en-KE" sz="8000" b="1" dirty="0">
              <a:solidFill>
                <a:srgbClr val="FFFF00"/>
              </a:solidFill>
              <a:latin typeface="Superclarendon" panose="02060605060000020003" pitchFamily="18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0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4111E3-1FAB-684E-A87B-20275E4F7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286265"/>
              </p:ext>
            </p:extLst>
          </p:nvPr>
        </p:nvGraphicFramePr>
        <p:xfrm>
          <a:off x="250757" y="113118"/>
          <a:ext cx="11690485" cy="616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ject 5">
            <a:extLst>
              <a:ext uri="{FF2B5EF4-FFF2-40B4-BE49-F238E27FC236}">
                <a16:creationId xmlns:a16="http://schemas.microsoft.com/office/drawing/2014/main" id="{9E9E1CBD-4E1F-354E-8856-E6D07AA1712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67483" y="5889811"/>
            <a:ext cx="834909" cy="855072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7221011F-DC41-2849-8ACA-9EB8CAC99ED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06" y="-17022"/>
            <a:ext cx="937203" cy="8772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43B22F7-E46C-5549-9142-AFD6BCA89907}"/>
              </a:ext>
            </a:extLst>
          </p:cNvPr>
          <p:cNvSpPr/>
          <p:nvPr/>
        </p:nvSpPr>
        <p:spPr>
          <a:xfrm>
            <a:off x="11165190" y="0"/>
            <a:ext cx="937204" cy="775914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A235D-1A10-DF4D-B7B7-18EF1D10A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728"/>
            <a:ext cx="1155579" cy="806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79768-132A-7849-BF96-43CC51B697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46" y="6023092"/>
            <a:ext cx="834908" cy="8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DB2D7-08A1-6F9A-B3BC-766553BE8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7567" y="1212605"/>
            <a:ext cx="4188594" cy="5244734"/>
          </a:xfr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KE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activities around the recreation places over the weekends</a:t>
            </a:r>
            <a:br>
              <a:rPr lang="en-KE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KE" sz="2800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(Friday, Saturday and Sunday</a:t>
            </a:r>
            <a:r>
              <a:rPr lang="en-KE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hence influx of population in such</a:t>
            </a:r>
            <a:br>
              <a:rPr lang="en-KE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KE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 and overcrowding increasing the chances of spreading the</a:t>
            </a:r>
            <a:br>
              <a:rPr lang="en-KE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KE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infection.</a:t>
            </a:r>
            <a:br>
              <a:rPr lang="en-KE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9E9E1CBD-4E1F-354E-8856-E6D07AA171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9017" y="5889811"/>
            <a:ext cx="863375" cy="855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A235D-1A10-DF4D-B7B7-18EF1D10A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4769"/>
            <a:ext cx="1295400" cy="904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79768-132A-7849-BF96-43CC51B69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52" y="5864276"/>
            <a:ext cx="993724" cy="9937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21C874-604E-5444-B4DA-EF67A297828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1" r="2913" b="11969"/>
          <a:stretch/>
        </p:blipFill>
        <p:spPr bwMode="auto">
          <a:xfrm>
            <a:off x="75087" y="1562582"/>
            <a:ext cx="7394632" cy="4049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155BA08-85C5-1441-B578-78A9FE3B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7" y="145179"/>
            <a:ext cx="12027305" cy="939112"/>
          </a:xfrm>
          <a:solidFill>
            <a:srgbClr val="0432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uperclarendon" panose="02060605060000020003" pitchFamily="18" charset="77"/>
              </a:rPr>
              <a:t>Key Highlights: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416E3A-9176-6A42-85D3-D400F4D87C63}"/>
              </a:ext>
            </a:extLst>
          </p:cNvPr>
          <p:cNvSpPr/>
          <p:nvPr/>
        </p:nvSpPr>
        <p:spPr>
          <a:xfrm>
            <a:off x="3588152" y="1921399"/>
            <a:ext cx="879676" cy="300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3B22F7-E46C-5549-9142-AFD6BCA89907}"/>
              </a:ext>
            </a:extLst>
          </p:cNvPr>
          <p:cNvSpPr/>
          <p:nvPr/>
        </p:nvSpPr>
        <p:spPr>
          <a:xfrm>
            <a:off x="11165188" y="50684"/>
            <a:ext cx="937204" cy="775914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7221011F-DC41-2849-8ACA-9EB8CAC99ED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87" y="-11190"/>
            <a:ext cx="937203" cy="87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F857-3E15-2928-45BD-C2DD7841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" y="175463"/>
            <a:ext cx="11725153" cy="1006685"/>
          </a:xfrm>
          <a:solidFill>
            <a:srgbClr val="0432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uperclarendon" panose="02060605060000020003" pitchFamily="18" charset="77"/>
              </a:rPr>
              <a:t>Method: </a:t>
            </a:r>
            <a:r>
              <a:rPr lang="en-US" sz="4000" b="1" dirty="0">
                <a:solidFill>
                  <a:srgbClr val="FFFF00"/>
                </a:solidFill>
                <a:latin typeface="Superclarendon" panose="02060605060000020003" pitchFamily="18" charset="77"/>
              </a:rPr>
              <a:t>Moonlight Vaccination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15445A-C3A7-FE47-AC3F-984255A2B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914422"/>
              </p:ext>
            </p:extLst>
          </p:nvPr>
        </p:nvGraphicFramePr>
        <p:xfrm>
          <a:off x="266218" y="1357611"/>
          <a:ext cx="11644130" cy="532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ject 5">
            <a:extLst>
              <a:ext uri="{FF2B5EF4-FFF2-40B4-BE49-F238E27FC236}">
                <a16:creationId xmlns:a16="http://schemas.microsoft.com/office/drawing/2014/main" id="{9E9E1CBD-4E1F-354E-8856-E6D07AA1712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34511" y="5889811"/>
            <a:ext cx="867881" cy="855072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7221011F-DC41-2849-8ACA-9EB8CAC99ED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706" y="-45860"/>
            <a:ext cx="937203" cy="8772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43B22F7-E46C-5549-9142-AFD6BCA89907}"/>
              </a:ext>
            </a:extLst>
          </p:cNvPr>
          <p:cNvSpPr/>
          <p:nvPr/>
        </p:nvSpPr>
        <p:spPr>
          <a:xfrm>
            <a:off x="11231000" y="4824"/>
            <a:ext cx="937204" cy="775914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A235D-1A10-DF4D-B7B7-18EF1D10A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513"/>
            <a:ext cx="1295400" cy="904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79768-132A-7849-BF96-43CC51B697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46" y="5990119"/>
            <a:ext cx="867881" cy="8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7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F857-3E15-2928-45BD-C2DD7841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121909"/>
            <a:ext cx="11933499" cy="998401"/>
          </a:xfrm>
          <a:solidFill>
            <a:srgbClr val="0432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atin typeface="Superclarendon" panose="02060605060000020003" pitchFamily="18" charset="77"/>
              </a:rPr>
              <a:t>Results:</a:t>
            </a:r>
            <a:br>
              <a:rPr lang="en-US" sz="3600" b="1" dirty="0">
                <a:latin typeface="Superclarendon" panose="02060605060000020003" pitchFamily="18" charset="77"/>
              </a:rPr>
            </a:br>
            <a:r>
              <a:rPr lang="en-US" sz="3200" b="1" dirty="0">
                <a:solidFill>
                  <a:srgbClr val="FFFF00"/>
                </a:solidFill>
                <a:latin typeface="Superclarendon" panose="02060605060000020003" pitchFamily="18" charset="77"/>
              </a:rPr>
              <a:t>Feb 2022-Feb 2023 (all doses)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DB2D7-08A1-6F9A-B3BC-766553BE8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518" y="1189443"/>
            <a:ext cx="6272653" cy="5122291"/>
          </a:xfrm>
          <a:solidFill>
            <a:schemeClr val="accent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KE" sz="2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Kisauni- </a:t>
            </a:r>
            <a:r>
              <a:rPr lang="en-KE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35,290 people received; </a:t>
            </a:r>
          </a:p>
          <a:p>
            <a: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2,313 (6.6%) received the vaccine at various health facilities,</a:t>
            </a:r>
          </a:p>
          <a:p>
            <a:r>
              <a:rPr lang="en-KE" sz="1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3,280</a:t>
            </a:r>
            <a: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(9.2%) received the vaccine</a:t>
            </a:r>
            <a:b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during the day outreaches,</a:t>
            </a:r>
          </a:p>
          <a:p>
            <a:r>
              <a:rPr lang="en-KE" sz="1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entury Gothic" panose="020B0502020202020204" pitchFamily="34" charset="0"/>
                <a:ea typeface="Calibri" panose="020F0502020204030204" pitchFamily="34" charset="0"/>
              </a:rPr>
              <a:t>29,697  </a:t>
            </a:r>
            <a:r>
              <a:rPr lang="en-KE" sz="1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(</a:t>
            </a:r>
            <a:r>
              <a:rPr lang="en-KE" sz="180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Century Gothic" panose="020B0502020202020204" pitchFamily="34" charset="0"/>
                <a:ea typeface="Calibri" panose="020F0502020204030204" pitchFamily="34" charset="0"/>
              </a:rPr>
              <a:t>84.2%) </a:t>
            </a:r>
            <a: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received</a:t>
            </a:r>
            <a:b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vaccine through the moonlight strategy.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KE" sz="18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KE" sz="2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Nyali- </a:t>
            </a:r>
            <a:r>
              <a:rPr lang="en-KE" sz="2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37,811 people received;</a:t>
            </a:r>
          </a:p>
          <a:p>
            <a: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3,951 (10.5%) received the vaccine at various health facilities,</a:t>
            </a:r>
          </a:p>
          <a:p>
            <a: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12,534 (33.1%) received the vaccine</a:t>
            </a:r>
            <a:b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during the day outreaches,</a:t>
            </a:r>
          </a:p>
          <a:p>
            <a:r>
              <a:rPr lang="en-KE" sz="18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entury Gothic" panose="020B0502020202020204" pitchFamily="34" charset="0"/>
                <a:ea typeface="Calibri" panose="020F0502020204030204" pitchFamily="34" charset="0"/>
              </a:rPr>
              <a:t>21,326  </a:t>
            </a:r>
            <a:r>
              <a:rPr lang="en-KE" sz="18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(</a:t>
            </a:r>
            <a:r>
              <a:rPr lang="en-KE" sz="1800" b="1" dirty="0">
                <a:solidFill>
                  <a:schemeClr val="tx1"/>
                </a:solidFill>
                <a:highlight>
                  <a:srgbClr val="00FFFF"/>
                </a:highlight>
                <a:latin typeface="Century Gothic" panose="020B0502020202020204" pitchFamily="34" charset="0"/>
                <a:ea typeface="Calibri" panose="020F0502020204030204" pitchFamily="34" charset="0"/>
              </a:rPr>
              <a:t>56</a:t>
            </a:r>
            <a:r>
              <a:rPr lang="en-KE" sz="18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Century Gothic" panose="020B0502020202020204" pitchFamily="34" charset="0"/>
                <a:ea typeface="Calibri" panose="020F0502020204030204" pitchFamily="34" charset="0"/>
              </a:rPr>
              <a:t>.4%) </a:t>
            </a:r>
            <a: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received</a:t>
            </a:r>
            <a:b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K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vaccine through the moonlight strategy.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KE" sz="18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9E9E1CBD-4E1F-354E-8856-E6D07AA171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1185" y="5975815"/>
            <a:ext cx="881880" cy="855072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7221011F-DC41-2849-8ACA-9EB8CAC99ED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27" y="-40824"/>
            <a:ext cx="937203" cy="8772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43B22F7-E46C-5549-9142-AFD6BCA89907}"/>
              </a:ext>
            </a:extLst>
          </p:cNvPr>
          <p:cNvSpPr/>
          <p:nvPr/>
        </p:nvSpPr>
        <p:spPr>
          <a:xfrm>
            <a:off x="11242169" y="60544"/>
            <a:ext cx="937204" cy="775914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A235D-1A10-DF4D-B7B7-18EF1D10A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" y="6010395"/>
            <a:ext cx="1111260" cy="775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79768-132A-7849-BF96-43CC51B69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29" y="6122837"/>
            <a:ext cx="775915" cy="775915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4B2518E-E0F4-724A-9785-62492F5CC20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14455"/>
              </p:ext>
            </p:extLst>
          </p:nvPr>
        </p:nvGraphicFramePr>
        <p:xfrm>
          <a:off x="6529170" y="1287637"/>
          <a:ext cx="5406311" cy="512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962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F857-3E15-2928-45BD-C2DD7841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5" y="250019"/>
            <a:ext cx="11778403" cy="1022725"/>
          </a:xfrm>
          <a:solidFill>
            <a:srgbClr val="0432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uperclarendon" panose="02060605060000020003" pitchFamily="18" charset="77"/>
                <a:ea typeface="Tahoma" panose="020B0604030504040204" pitchFamily="34" charset="0"/>
                <a:cs typeface="Tahoma" panose="020B0604030504040204" pitchFamily="34" charset="0"/>
              </a:rPr>
              <a:t>Summary: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21F758B-78FC-8246-A765-5F90D9EF5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980888"/>
              </p:ext>
            </p:extLst>
          </p:nvPr>
        </p:nvGraphicFramePr>
        <p:xfrm>
          <a:off x="103803" y="1413267"/>
          <a:ext cx="11751275" cy="519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ject 5">
            <a:extLst>
              <a:ext uri="{FF2B5EF4-FFF2-40B4-BE49-F238E27FC236}">
                <a16:creationId xmlns:a16="http://schemas.microsoft.com/office/drawing/2014/main" id="{80D9C2CF-9D39-1F49-ACA2-E542970C765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62601" y="5889811"/>
            <a:ext cx="839791" cy="855072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9719AA7A-3B63-6240-B670-CA1DA9D24D8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-43178"/>
            <a:ext cx="937203" cy="87728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DA03135-EE2B-FC40-A95F-AC49D032BA72}"/>
              </a:ext>
            </a:extLst>
          </p:cNvPr>
          <p:cNvSpPr/>
          <p:nvPr/>
        </p:nvSpPr>
        <p:spPr>
          <a:xfrm>
            <a:off x="11262602" y="79210"/>
            <a:ext cx="839791" cy="813918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5F1824-9FA3-E944-B530-30A78E31D3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820"/>
            <a:ext cx="1187546" cy="8291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FCCDBC-D6BF-B14B-97EA-8D8E528248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41" y="6028820"/>
            <a:ext cx="829180" cy="8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1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4">
            <a:extLst>
              <a:ext uri="{FF2B5EF4-FFF2-40B4-BE49-F238E27FC236}">
                <a16:creationId xmlns:a16="http://schemas.microsoft.com/office/drawing/2014/main" id="{7221011F-DC41-2849-8ACA-9EB8CAC99ED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89" y="-23281"/>
            <a:ext cx="937203" cy="8772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43B22F7-E46C-5549-9142-AFD6BCA89907}"/>
              </a:ext>
            </a:extLst>
          </p:cNvPr>
          <p:cNvSpPr/>
          <p:nvPr/>
        </p:nvSpPr>
        <p:spPr>
          <a:xfrm>
            <a:off x="11165189" y="9023"/>
            <a:ext cx="937204" cy="775914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C930AC0-2446-3E4F-8CCD-AA255DFBCF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8" y="113117"/>
            <a:ext cx="5655023" cy="6553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B7D24A-BDE0-AF44-844D-F406167FF57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2" b="8317"/>
          <a:stretch/>
        </p:blipFill>
        <p:spPr>
          <a:xfrm>
            <a:off x="6486290" y="113117"/>
            <a:ext cx="5529122" cy="6459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A235D-1A10-DF4D-B7B7-18EF1D10A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177"/>
            <a:ext cx="1182148" cy="825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79768-132A-7849-BF96-43CC51B69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78" y="5920611"/>
            <a:ext cx="885030" cy="885030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9E9E1CBD-4E1F-354E-8856-E6D07AA1712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17361" y="5889811"/>
            <a:ext cx="885031" cy="8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5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1">
            <a:extLst>
              <a:ext uri="{FF2B5EF4-FFF2-40B4-BE49-F238E27FC236}">
                <a16:creationId xmlns:a16="http://schemas.microsoft.com/office/drawing/2014/main" id="{93F7E696-F237-434E-A4D3-8A89B9DDD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9" y="2182483"/>
            <a:ext cx="6164209" cy="4623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8F79C1-BCA0-C84C-B8F1-E1771B329E3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2" r="2336" b="21539"/>
          <a:stretch/>
        </p:blipFill>
        <p:spPr bwMode="auto">
          <a:xfrm>
            <a:off x="627880" y="171820"/>
            <a:ext cx="6164209" cy="2756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4027801B-C362-DC41-8F90-BAE416D53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41" y="171819"/>
            <a:ext cx="4437747" cy="657306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834402B-1FC3-AC4B-87CA-C572E03C9B1E}"/>
              </a:ext>
            </a:extLst>
          </p:cNvPr>
          <p:cNvSpPr/>
          <p:nvPr/>
        </p:nvSpPr>
        <p:spPr>
          <a:xfrm>
            <a:off x="11262602" y="15948"/>
            <a:ext cx="839791" cy="81391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78DAF064-FD8F-AB48-9950-EF11ADEA224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72" y="15948"/>
            <a:ext cx="937203" cy="877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3F5EB2-2B85-FB45-87E9-003EAEA83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" y="5939226"/>
            <a:ext cx="1224628" cy="855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EC907C-41F1-8B47-97BF-56C82D7B8F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78" y="5920611"/>
            <a:ext cx="885030" cy="885030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39846C52-D854-4F4F-82F5-DEC2949C948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08669" y="5889811"/>
            <a:ext cx="993724" cy="8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7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25F3C-B76F-EC43-8CE9-8ECD99ABD6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A1CC13-E797-F74E-AFBF-1125CE075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03" y="1303474"/>
            <a:ext cx="7715801" cy="5140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19BCD-EF5C-DE40-8112-FFBADB243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2" y="1303474"/>
            <a:ext cx="3847456" cy="514065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D373D10-83C3-D846-909A-9B989955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89809"/>
            <a:ext cx="11949290" cy="1426475"/>
          </a:xfrm>
          <a:solidFill>
            <a:srgbClr val="0432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Superclarendon" panose="02060605060000020003" pitchFamily="18" charset="77"/>
              </a:rPr>
              <a:t>National Recognition 2023:</a:t>
            </a:r>
            <a:br>
              <a:rPr lang="en-US" sz="3200" b="1" dirty="0">
                <a:latin typeface="Superclarendon" panose="02060605060000020003" pitchFamily="18" charset="77"/>
              </a:rPr>
            </a:br>
            <a:r>
              <a:rPr lang="en-US" sz="3200" b="1" dirty="0">
                <a:solidFill>
                  <a:srgbClr val="FFFF00"/>
                </a:solidFill>
                <a:latin typeface="Superclarendon" panose="02060605060000020003" pitchFamily="18" charset="77"/>
              </a:rPr>
              <a:t>Award of excellence in Response to COVID19</a:t>
            </a: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7221011F-DC41-2849-8ACA-9EB8CAC99ED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06" y="-53813"/>
            <a:ext cx="937203" cy="87728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43B22F7-E46C-5549-9142-AFD6BCA89907}"/>
              </a:ext>
            </a:extLst>
          </p:cNvPr>
          <p:cNvSpPr/>
          <p:nvPr/>
        </p:nvSpPr>
        <p:spPr>
          <a:xfrm>
            <a:off x="11254796" y="-3129"/>
            <a:ext cx="937204" cy="775914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9E9E1CBD-4E1F-354E-8856-E6D07AA1712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54795" y="5889811"/>
            <a:ext cx="847597" cy="855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79768-132A-7849-BF96-43CC51B69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93" y="6083601"/>
            <a:ext cx="661282" cy="661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4A235D-1A10-DF4D-B7B7-18EF1D10A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513"/>
            <a:ext cx="1295400" cy="9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5825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68999</TotalTime>
  <Words>503</Words>
  <Application>Microsoft Macintosh PowerPoint</Application>
  <PresentationFormat>Widescreen</PresentationFormat>
  <Paragraphs>130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Phosphate Inline</vt:lpstr>
      <vt:lpstr>Superclarendon</vt:lpstr>
      <vt:lpstr>Tahoma</vt:lpstr>
      <vt:lpstr>Wingdings</vt:lpstr>
      <vt:lpstr>2_Office Theme</vt:lpstr>
      <vt:lpstr>Moonlight Covid19 Vaccination Success Story</vt:lpstr>
      <vt:lpstr>PowerPoint Presentation</vt:lpstr>
      <vt:lpstr>Key Highlights:</vt:lpstr>
      <vt:lpstr>Method: Moonlight Vaccination</vt:lpstr>
      <vt:lpstr>Results: Feb 2022-Feb 2023 (all doses) </vt:lpstr>
      <vt:lpstr>Summary:</vt:lpstr>
      <vt:lpstr>PowerPoint Presentation</vt:lpstr>
      <vt:lpstr>PowerPoint Presentation</vt:lpstr>
      <vt:lpstr>National Recognition 2023: Award of excellence in Response to COVID19</vt:lpstr>
      <vt:lpstr>Documentary link- 4 minutes</vt:lpstr>
      <vt:lpstr>Pata Chanjo, Kaa Chonjo!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Vaccine uptake per Sub counties 1st Oct, 2021 to 31st March 2022</dc:title>
  <dc:creator>Daniel Mudibo</dc:creator>
  <cp:lastModifiedBy>Microsoft Office User</cp:lastModifiedBy>
  <cp:revision>365</cp:revision>
  <dcterms:created xsi:type="dcterms:W3CDTF">2022-05-31T16:21:47Z</dcterms:created>
  <dcterms:modified xsi:type="dcterms:W3CDTF">2023-05-10T09:20:28Z</dcterms:modified>
</cp:coreProperties>
</file>