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9.xml"/>
  <Override ContentType="application/vnd.openxmlformats-officedocument.presentationml.slideMaster+xml" PartName="/ppt/slideMasters/slideMaster18.xml"/>
  <Override ContentType="application/vnd.openxmlformats-officedocument.presentationml.slideMaster+xml" PartName="/ppt/slideMasters/slideMaster11.xml"/>
  <Override ContentType="application/vnd.openxmlformats-officedocument.presentationml.slideMaster+xml" PartName="/ppt/slideMasters/slideMaster13.xml"/>
  <Override ContentType="application/vnd.openxmlformats-officedocument.presentationml.slideMaster+xml" PartName="/ppt/slideMasters/slideMaster10.xml"/>
  <Override ContentType="application/vnd.openxmlformats-officedocument.presentationml.slideMaster+xml" PartName="/ppt/slideMasters/slideMaster15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5.xml"/>
  <Override ContentType="application/vnd.openxmlformats-officedocument.presentationml.slideMaster+xml" PartName="/ppt/slideMasters/slideMaster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14.xml"/>
  <Override ContentType="application/vnd.openxmlformats-officedocument.presentationml.slideMaster+xml" PartName="/ppt/slideMasters/slideMaster17.xml"/>
  <Override ContentType="application/vnd.openxmlformats-officedocument.presentationml.slideMaster+xml" PartName="/ppt/slideMasters/slideMaster12.xml"/>
  <Override ContentType="application/vnd.openxmlformats-officedocument.presentationml.slideMaster+xml" PartName="/ppt/slideMasters/slideMaster16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6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14.xml"/>
  <Override ContentType="application/vnd.openxmlformats-officedocument.theme+xml" PartName="/ppt/theme/theme6.xml"/>
  <Override ContentType="application/vnd.openxmlformats-officedocument.theme+xml" PartName="/ppt/theme/theme19.xml"/>
  <Override ContentType="application/vnd.openxmlformats-officedocument.theme+xml" PartName="/ppt/theme/theme3.xml"/>
  <Override ContentType="application/vnd.openxmlformats-officedocument.theme+xml" PartName="/ppt/theme/theme17.xml"/>
  <Override ContentType="application/vnd.openxmlformats-officedocument.theme+xml" PartName="/ppt/theme/theme11.xml"/>
  <Override ContentType="application/vnd.openxmlformats-officedocument.theme+xml" PartName="/ppt/theme/theme5.xml"/>
  <Override ContentType="application/vnd.openxmlformats-officedocument.theme+xml" PartName="/ppt/theme/theme15.xml"/>
  <Override ContentType="application/vnd.openxmlformats-officedocument.theme+xml" PartName="/ppt/theme/theme9.xml"/>
  <Override ContentType="application/vnd.openxmlformats-officedocument.theme+xml" PartName="/ppt/theme/theme13.xml"/>
  <Override ContentType="application/vnd.openxmlformats-officedocument.theme+xml" PartName="/ppt/theme/theme7.xml"/>
  <Override ContentType="application/vnd.openxmlformats-officedocument.theme+xml" PartName="/ppt/theme/theme2.xml"/>
  <Override ContentType="application/vnd.openxmlformats-officedocument.theme+xml" PartName="/ppt/theme/theme4.xml"/>
  <Override ContentType="application/vnd.openxmlformats-officedocument.theme+xml" PartName="/ppt/theme/theme18.xml"/>
  <Override ContentType="application/vnd.openxmlformats-officedocument.theme+xml" PartName="/ppt/theme/theme8.xml"/>
  <Override ContentType="application/vnd.openxmlformats-officedocument.theme+xml" PartName="/ppt/theme/theme10.xml"/>
  <Override ContentType="application/vnd.openxmlformats-officedocument.theme+xml" PartName="/ppt/theme/theme16.xml"/>
  <Override ContentType="application/vnd.openxmlformats-officedocument.theme+xml" PartName="/ppt/theme/theme12.xml"/>
  <Override ContentType="application/vnd.openxmlformats-officedocument.drawingml.chart+xml" PartName="/ppt/charts/chart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74" r:id="rId4"/>
    <p:sldMasterId id="2147483675" r:id="rId5"/>
    <p:sldMasterId id="2147483676" r:id="rId6"/>
    <p:sldMasterId id="2147483677" r:id="rId7"/>
    <p:sldMasterId id="2147483678" r:id="rId8"/>
    <p:sldMasterId id="2147483679" r:id="rId9"/>
    <p:sldMasterId id="2147483680" r:id="rId10"/>
    <p:sldMasterId id="2147483681" r:id="rId11"/>
    <p:sldMasterId id="2147483682" r:id="rId12"/>
    <p:sldMasterId id="2147483683" r:id="rId13"/>
    <p:sldMasterId id="2147483684" r:id="rId14"/>
    <p:sldMasterId id="2147483685" r:id="rId15"/>
    <p:sldMasterId id="2147483686" r:id="rId16"/>
    <p:sldMasterId id="2147483687" r:id="rId17"/>
    <p:sldMasterId id="2147483688" r:id="rId18"/>
    <p:sldMasterId id="2147483689" r:id="rId19"/>
    <p:sldMasterId id="2147483690" r:id="rId20"/>
    <p:sldMasterId id="2147483691" r:id="rId21"/>
  </p:sldMasterIdLst>
  <p:notesMasterIdLst>
    <p:notesMasterId r:id="rId22"/>
  </p:notesMasterIdLst>
  <p:sldIdLst>
    <p:sldId id="256" r:id="rId23"/>
    <p:sldId id="257" r:id="rId24"/>
    <p:sldId id="258" r:id="rId25"/>
    <p:sldId id="259" r:id="rId26"/>
    <p:sldId id="260" r:id="rId27"/>
    <p:sldId id="261" r:id="rId28"/>
    <p:sldId id="262" r:id="rId29"/>
    <p:sldId id="263" r:id="rId30"/>
    <p:sldId id="264" r:id="rId31"/>
    <p:sldId id="265" r:id="rId32"/>
    <p:sldId id="266" r:id="rId33"/>
    <p:sldId id="267" r:id="rId34"/>
    <p:sldId id="268" r:id="rId35"/>
    <p:sldId id="269" r:id="rId36"/>
    <p:sldId id="270" r:id="rId3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9DA6BC7-6804-4810-B13E-C688DF4376C5}">
  <a:tblStyle styleId="{F9DA6BC7-6804-4810-B13E-C688DF4376C5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Master" Target="slideMasters/slideMaster17.xml"/><Relationship Id="rId22" Type="http://schemas.openxmlformats.org/officeDocument/2006/relationships/notesMaster" Target="notesMasters/notesMaster1.xml"/><Relationship Id="rId21" Type="http://schemas.openxmlformats.org/officeDocument/2006/relationships/slideMaster" Target="slideMasters/slideMaster18.xml"/><Relationship Id="rId24" Type="http://schemas.openxmlformats.org/officeDocument/2006/relationships/slide" Target="slides/slide2.xml"/><Relationship Id="rId23" Type="http://schemas.openxmlformats.org/officeDocument/2006/relationships/slide" Target="slides/slide1.xml"/><Relationship Id="rId1" Type="http://schemas.openxmlformats.org/officeDocument/2006/relationships/theme" Target="theme/theme1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26" Type="http://schemas.openxmlformats.org/officeDocument/2006/relationships/slide" Target="slides/slide4.xml"/><Relationship Id="rId25" Type="http://schemas.openxmlformats.org/officeDocument/2006/relationships/slide" Target="slides/slide3.xml"/><Relationship Id="rId28" Type="http://schemas.openxmlformats.org/officeDocument/2006/relationships/slide" Target="slides/slide6.xml"/><Relationship Id="rId27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29" Type="http://schemas.openxmlformats.org/officeDocument/2006/relationships/slide" Target="slides/slide7.xml"/><Relationship Id="rId7" Type="http://schemas.openxmlformats.org/officeDocument/2006/relationships/slideMaster" Target="slideMasters/slideMaster4.xml"/><Relationship Id="rId8" Type="http://schemas.openxmlformats.org/officeDocument/2006/relationships/slideMaster" Target="slideMasters/slideMaster5.xml"/><Relationship Id="rId31" Type="http://schemas.openxmlformats.org/officeDocument/2006/relationships/slide" Target="slides/slide9.xml"/><Relationship Id="rId30" Type="http://schemas.openxmlformats.org/officeDocument/2006/relationships/slide" Target="slides/slide8.xml"/><Relationship Id="rId11" Type="http://schemas.openxmlformats.org/officeDocument/2006/relationships/slideMaster" Target="slideMasters/slideMaster8.xml"/><Relationship Id="rId33" Type="http://schemas.openxmlformats.org/officeDocument/2006/relationships/slide" Target="slides/slide11.xml"/><Relationship Id="rId10" Type="http://schemas.openxmlformats.org/officeDocument/2006/relationships/slideMaster" Target="slideMasters/slideMaster7.xml"/><Relationship Id="rId32" Type="http://schemas.openxmlformats.org/officeDocument/2006/relationships/slide" Target="slides/slide10.xml"/><Relationship Id="rId13" Type="http://schemas.openxmlformats.org/officeDocument/2006/relationships/slideMaster" Target="slideMasters/slideMaster10.xml"/><Relationship Id="rId35" Type="http://schemas.openxmlformats.org/officeDocument/2006/relationships/slide" Target="slides/slide13.xml"/><Relationship Id="rId12" Type="http://schemas.openxmlformats.org/officeDocument/2006/relationships/slideMaster" Target="slideMasters/slideMaster9.xml"/><Relationship Id="rId34" Type="http://schemas.openxmlformats.org/officeDocument/2006/relationships/slide" Target="slides/slide12.xml"/><Relationship Id="rId15" Type="http://schemas.openxmlformats.org/officeDocument/2006/relationships/slideMaster" Target="slideMasters/slideMaster12.xml"/><Relationship Id="rId37" Type="http://schemas.openxmlformats.org/officeDocument/2006/relationships/slide" Target="slides/slide15.xml"/><Relationship Id="rId14" Type="http://schemas.openxmlformats.org/officeDocument/2006/relationships/slideMaster" Target="slideMasters/slideMaster11.xml"/><Relationship Id="rId36" Type="http://schemas.openxmlformats.org/officeDocument/2006/relationships/slide" Target="slides/slide14.xml"/><Relationship Id="rId17" Type="http://schemas.openxmlformats.org/officeDocument/2006/relationships/slideMaster" Target="slideMasters/slideMaster14.xml"/><Relationship Id="rId16" Type="http://schemas.openxmlformats.org/officeDocument/2006/relationships/slideMaster" Target="slideMasters/slideMaster13.xml"/><Relationship Id="rId19" Type="http://schemas.openxmlformats.org/officeDocument/2006/relationships/slideMaster" Target="slideMasters/slideMaster16.xml"/><Relationship Id="rId18" Type="http://schemas.openxmlformats.org/officeDocument/2006/relationships/slideMaster" Target="slideMasters/slideMaster15.xml"/></Relationships>
</file>

<file path=ppt/charts/_rels/chart1.xml.rels><?xml version="1.0" encoding="UTF-8" standalone="yes"?><Relationships xmlns="http://schemas.openxmlformats.org/package/2006/relationships"><Relationship Id="rId4" Type="http://schemas.openxmlformats.org/officeDocument/2006/relationships/oleObject" Target="file:///C:\Users\warin\Google%20Drive\Dorcas%20work\Output%20trials(AutoRecovered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'safety of care'!$G$1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3"/>
              <c:layout/>
              <c:tx>
                <c:rich>
                  <a:bodyPr/>
                  <a:lstStyle/>
                  <a:p>
                    <a:fld id="{B90F0667-6A17-4484-A43E-B969543FDC79}" type="VALUE">
                      <a:rPr lang="en-US" sz="1800" b="1">
                        <a:solidFill>
                          <a:srgbClr val="FF0000"/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9D8-4505-BE4E-0DB5D0AB78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charset="0"/>
                    <a:ea typeface="+mn-ea"/>
                    <a:cs typeface="Times New Roman" panose="0202060305040502030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'safety of care'!$F$2:$F$5</c:f>
              <c:strCache>
                <c:ptCount val="4"/>
                <c:pt idx="0">
                  <c:v>was the room where your recived treatment tidy</c:v>
                </c:pt>
                <c:pt idx="1">
                  <c:v>Given medication for pain</c:v>
                </c:pt>
                <c:pt idx="2">
                  <c:v>Given medication for pain during procedure</c:v>
                </c:pt>
                <c:pt idx="3">
                  <c:v>Blood on the examination coach/bed/floor</c:v>
                </c:pt>
              </c:strCache>
            </c:strRef>
          </c:cat>
          <c:val>
            <c:numRef>
              <c:f>'safety of care'!$G$2:$G$5</c:f>
              <c:numCache>
                <c:formatCode>General</c:formatCode>
                <c:ptCount val="4"/>
                <c:pt idx="0">
                  <c:v>13.3</c:v>
                </c:pt>
                <c:pt idx="1">
                  <c:v>33.299999999999997</c:v>
                </c:pt>
                <c:pt idx="2">
                  <c:v>42.2</c:v>
                </c:pt>
                <c:pt idx="3">
                  <c:v>75.599999999999994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D8-4505-BE4E-0DB5D0AB786B}"/>
            </c:ext>
          </c:extLst>
        </c:ser>
        <c:ser>
          <c:idx val="1"/>
          <c:order val="1"/>
          <c:tx>
            <c:strRef>
              <c:f>'safety of care'!$H$1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EFAC58C7-0A52-44C8-855E-25AB6B86B097}" type="VALUE">
                      <a:rPr lang="en-US" sz="1400">
                        <a:solidFill>
                          <a:srgbClr val="FF0000"/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9D8-4505-BE4E-0DB5D0AB786B}"/>
                </c:ext>
              </c:extLst>
            </c:dLbl>
            <c:dLbl>
              <c:idx val="1"/>
              <c:layout>
                <c:manualLayout>
                  <c:x val="5.649713233410669E-3"/>
                  <c:y val="-3.164585971306009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en-US" sz="900" b="0" i="0" u="none" strike="noStrike" kern="1200" baseline="0">
                        <a:solidFill>
                          <a:sysClr val="windowText" lastClr="000000"/>
                        </a:solidFill>
                        <a:latin typeface="Times New Roman" panose="02020603050405020304" charset="0"/>
                        <a:ea typeface="+mn-ea"/>
                        <a:cs typeface="Times New Roman" panose="02020603050405020304" charset="0"/>
                      </a:defRPr>
                    </a:pPr>
                    <a:fld id="{9DDF7D41-9661-4C08-8979-B28FADAD1AC0}" type="VALUE">
                      <a:rPr lang="en-US" sz="1100">
                        <a:solidFill>
                          <a:srgbClr val="FF0000"/>
                        </a:solidFill>
                      </a:rPr>
                      <a:pPr>
                        <a:defRPr/>
                      </a:pPr>
                      <a:t>[VALUE]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en-US" sz="900" b="0" i="0" u="none" strike="noStrike" kern="1200" baseline="0">
                      <a:solidFill>
                        <a:sysClr val="windowText" lastClr="000000"/>
                      </a:solidFill>
                      <a:latin typeface="Times New Roman" panose="02020603050405020304" charset="0"/>
                      <a:ea typeface="+mn-ea"/>
                      <a:cs typeface="Times New Roman" panose="0202060305040502030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0262800836336129E-2"/>
                      <c:h val="3.903335658991992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9D8-4505-BE4E-0DB5D0AB786B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DC318A49-555E-44BD-9E32-6CA3AC10473F}" type="VALUE">
                      <a:rPr lang="en-US" sz="1600" b="1">
                        <a:solidFill>
                          <a:srgbClr val="FF0000"/>
                        </a:solidFill>
                      </a:rPr>
                      <a:pPr/>
                      <a:t>[VALUE]</a:t>
                    </a:fld>
                    <a:endParaRPr lang="en-GB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79D8-4505-BE4E-0DB5D0AB78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charset="0"/>
                    <a:ea typeface="+mn-ea"/>
                    <a:cs typeface="Times New Roman" panose="0202060305040502030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'safety of care'!$F$2:$F$5</c:f>
              <c:strCache>
                <c:ptCount val="4"/>
                <c:pt idx="0">
                  <c:v>was the room where your recived treatment tidy</c:v>
                </c:pt>
                <c:pt idx="1">
                  <c:v>Given medication for pain</c:v>
                </c:pt>
                <c:pt idx="2">
                  <c:v>Given medication for pain during procedure</c:v>
                </c:pt>
                <c:pt idx="3">
                  <c:v>Blood on the examination coach/bed/floor</c:v>
                </c:pt>
              </c:strCache>
            </c:strRef>
          </c:cat>
          <c:val>
            <c:numRef>
              <c:f>'safety of care'!$H$2:$H$5</c:f>
              <c:numCache>
                <c:formatCode>General</c:formatCode>
                <c:ptCount val="4"/>
                <c:pt idx="0">
                  <c:v>86.7</c:v>
                </c:pt>
                <c:pt idx="1">
                  <c:v>66.7</c:v>
                </c:pt>
                <c:pt idx="2">
                  <c:v>57.8</c:v>
                </c:pt>
                <c:pt idx="3">
                  <c:v>24.4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D8-4505-BE4E-0DB5D0AB786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17670336"/>
        <c:axId val="467275888"/>
      </c:barChart>
      <c:catAx>
        <c:axId val="5176703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n-US" sz="10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charset="0"/>
                    <a:ea typeface="+mn-ea"/>
                    <a:cs typeface="Times New Roman" panose="02020603050405020304" charset="0"/>
                  </a:defRPr>
                </a:pPr>
                <a:r>
                  <a:rPr lang="en-GB"/>
                  <a:t>Safety of care factors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en-US" sz="1000" b="0" i="0" u="none" strike="noStrike" kern="1200" baseline="0">
                  <a:solidFill>
                    <a:sysClr val="windowText" lastClr="000000"/>
                  </a:solidFill>
                  <a:latin typeface="Times New Roman" panose="02020603050405020304" charset="0"/>
                  <a:ea typeface="+mn-ea"/>
                  <a:cs typeface="Times New Roman" panose="0202060305040502030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defRPr>
            </a:pPr>
            <a:endParaRPr lang="en-US"/>
          </a:p>
        </c:txPr>
        <c:crossAx val="467275888"/>
        <c:crosses val="autoZero"/>
        <c:auto val="1"/>
        <c:lblAlgn val="ctr"/>
        <c:lblOffset val="100"/>
        <c:noMultiLvlLbl val="0"/>
      </c:catAx>
      <c:valAx>
        <c:axId val="46727588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0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charset="0"/>
                    <a:ea typeface="+mn-ea"/>
                    <a:cs typeface="Times New Roman" panose="02020603050405020304" charset="0"/>
                  </a:defRPr>
                </a:pPr>
                <a:r>
                  <a:rPr lang="en-GB"/>
                  <a:t>Frequency in percentage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n-US" sz="1000" b="0" i="0" u="none" strike="noStrike" kern="1200" baseline="0">
                  <a:solidFill>
                    <a:sysClr val="windowText" lastClr="000000"/>
                  </a:solidFill>
                  <a:latin typeface="Times New Roman" panose="02020603050405020304" charset="0"/>
                  <a:ea typeface="+mn-ea"/>
                  <a:cs typeface="Times New Roman" panose="0202060305040502030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ysClr val="windowText" lastClr="000000"/>
                </a:solidFill>
                <a:latin typeface="Times New Roman" panose="02020603050405020304" charset="0"/>
                <a:ea typeface="+mn-ea"/>
                <a:cs typeface="Times New Roman" panose="02020603050405020304" charset="0"/>
              </a:defRPr>
            </a:pPr>
            <a:endParaRPr lang="en-US"/>
          </a:p>
        </c:txPr>
        <c:crossAx val="517670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157841682833125"/>
          <c:y val="0.93866074490973994"/>
          <c:w val="6.2220320286051199E-2"/>
          <c:h val="4.25809432051917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ysClr val="windowText" lastClr="000000"/>
              </a:solidFill>
              <a:latin typeface="Times New Roman" panose="02020603050405020304" charset="0"/>
              <a:ea typeface="+mn-ea"/>
              <a:cs typeface="Times New Roman" panose="02020603050405020304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 lang="en-US" b="0">
          <a:solidFill>
            <a:sysClr val="windowText" lastClr="000000"/>
          </a:solidFill>
          <a:latin typeface="Times New Roman" panose="02020603050405020304" charset="0"/>
          <a:cs typeface="Times New Roman" panose="02020603050405020304" charset="0"/>
        </a:defRPr>
      </a:pPr>
      <a:endParaRPr lang="en-US"/>
    </a:p>
  </c:txPr>
  <c:externalData r:id="rId4">
    <c:autoUpdate val="0"/>
  </c:externalData>
</c:chartSpace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7" name="Google Shape;377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9" name="Google Shape;389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7" name="Google Shape;347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>
            <p:ph type="title"/>
          </p:nvPr>
        </p:nvSpPr>
        <p:spPr>
          <a:xfrm>
            <a:off x="549276" y="107576"/>
            <a:ext cx="8042400" cy="1337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4"/>
          <p:cNvSpPr txBox="1"/>
          <p:nvPr>
            <p:ph idx="1" type="body"/>
          </p:nvPr>
        </p:nvSpPr>
        <p:spPr>
          <a:xfrm>
            <a:off x="549275" y="1600201"/>
            <a:ext cx="38406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300" lvl="0" marL="457200" rtl="0" algn="l">
              <a:spcBef>
                <a:spcPts val="1600"/>
              </a:spcBef>
              <a:spcAft>
                <a:spcPts val="0"/>
              </a:spcAft>
              <a:buSzPts val="2200"/>
              <a:buChar char="⚫"/>
              <a:defRPr sz="2000"/>
            </a:lvl1pPr>
            <a:lvl2pPr indent="-354330" lvl="1" marL="9144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2pPr>
            <a:lvl3pPr indent="-354330" lvl="2" marL="13716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3pPr>
            <a:lvl4pPr indent="-354330" lvl="3" marL="18288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4pPr>
            <a:lvl5pPr indent="-354329" lvl="4" marL="22860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5pPr>
            <a:lvl6pPr indent="-354329" lvl="5" marL="27432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 sz="1800"/>
            </a:lvl6pPr>
            <a:lvl7pPr indent="-354329" lvl="6" marL="32004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 sz="1800"/>
            </a:lvl7pPr>
            <a:lvl8pPr indent="-354329" lvl="7" marL="36576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 sz="1800"/>
            </a:lvl8pPr>
            <a:lvl9pPr indent="-354329" lvl="8" marL="41148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 sz="1800"/>
            </a:lvl9pPr>
          </a:lstStyle>
          <a:p/>
        </p:txBody>
      </p:sp>
      <p:sp>
        <p:nvSpPr>
          <p:cNvPr id="95" name="Google Shape;95;p14"/>
          <p:cNvSpPr txBox="1"/>
          <p:nvPr>
            <p:ph idx="2" type="body"/>
          </p:nvPr>
        </p:nvSpPr>
        <p:spPr>
          <a:xfrm>
            <a:off x="4751071" y="1600201"/>
            <a:ext cx="38406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300" lvl="0" marL="457200" rtl="0" algn="l">
              <a:spcBef>
                <a:spcPts val="1600"/>
              </a:spcBef>
              <a:spcAft>
                <a:spcPts val="0"/>
              </a:spcAft>
              <a:buSzPts val="2200"/>
              <a:buChar char="⚫"/>
              <a:defRPr sz="2000"/>
            </a:lvl1pPr>
            <a:lvl2pPr indent="-354330" lvl="1" marL="9144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2pPr>
            <a:lvl3pPr indent="-354330" lvl="2" marL="13716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3pPr>
            <a:lvl4pPr indent="-354330" lvl="3" marL="18288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4pPr>
            <a:lvl5pPr indent="-354329" lvl="4" marL="22860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5pPr>
            <a:lvl6pPr indent="-354329" lvl="5" marL="27432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 sz="1800"/>
            </a:lvl6pPr>
            <a:lvl7pPr indent="-354329" lvl="6" marL="32004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 sz="1800"/>
            </a:lvl7pPr>
            <a:lvl8pPr indent="-354329" lvl="7" marL="36576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 sz="1800"/>
            </a:lvl8pPr>
            <a:lvl9pPr indent="-354329" lvl="8" marL="41148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 sz="1800"/>
            </a:lvl9pPr>
          </a:lstStyle>
          <a:p/>
        </p:txBody>
      </p:sp>
      <p:sp>
        <p:nvSpPr>
          <p:cNvPr id="96" name="Google Shape;96;p14"/>
          <p:cNvSpPr txBox="1"/>
          <p:nvPr>
            <p:ph idx="10" type="dt"/>
          </p:nvPr>
        </p:nvSpPr>
        <p:spPr>
          <a:xfrm>
            <a:off x="5629275" y="6275387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4"/>
          <p:cNvSpPr txBox="1"/>
          <p:nvPr>
            <p:ph idx="11" type="ftr"/>
          </p:nvPr>
        </p:nvSpPr>
        <p:spPr>
          <a:xfrm>
            <a:off x="265112" y="6275387"/>
            <a:ext cx="48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4"/>
          <p:cNvSpPr txBox="1"/>
          <p:nvPr>
            <p:ph idx="12" type="sldNum"/>
          </p:nvPr>
        </p:nvSpPr>
        <p:spPr>
          <a:xfrm>
            <a:off x="7897812" y="6275387"/>
            <a:ext cx="990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type="title"/>
          </p:nvPr>
        </p:nvSpPr>
        <p:spPr>
          <a:xfrm>
            <a:off x="549275" y="2403146"/>
            <a:ext cx="80565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4600" cap="none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5"/>
          <p:cNvSpPr txBox="1"/>
          <p:nvPr>
            <p:ph idx="1" type="body"/>
          </p:nvPr>
        </p:nvSpPr>
        <p:spPr>
          <a:xfrm>
            <a:off x="549275" y="3736007"/>
            <a:ext cx="80565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ctr">
              <a:spcBef>
                <a:spcPts val="300"/>
              </a:spcBef>
              <a:spcAft>
                <a:spcPts val="0"/>
              </a:spcAft>
              <a:buSzPts val="198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rtl="0" algn="l">
              <a:spcBef>
                <a:spcPts val="600"/>
              </a:spcBef>
              <a:spcAft>
                <a:spcPts val="0"/>
              </a:spcAft>
              <a:buSzPts val="198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rtl="0" algn="l">
              <a:spcBef>
                <a:spcPts val="600"/>
              </a:spcBef>
              <a:spcAft>
                <a:spcPts val="0"/>
              </a:spcAft>
              <a:buSzPts val="176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rtl="0" algn="l">
              <a:spcBef>
                <a:spcPts val="600"/>
              </a:spcBef>
              <a:spcAft>
                <a:spcPts val="0"/>
              </a:spcAft>
              <a:buSzPts val="154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rtl="0" algn="l">
              <a:spcBef>
                <a:spcPts val="600"/>
              </a:spcBef>
              <a:spcAft>
                <a:spcPts val="0"/>
              </a:spcAft>
              <a:buSzPts val="154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rtl="0" algn="l">
              <a:spcBef>
                <a:spcPts val="280"/>
              </a:spcBef>
              <a:spcAft>
                <a:spcPts val="0"/>
              </a:spcAft>
              <a:buSzPts val="154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rtl="0" algn="l">
              <a:spcBef>
                <a:spcPts val="280"/>
              </a:spcBef>
              <a:spcAft>
                <a:spcPts val="0"/>
              </a:spcAft>
              <a:buSzPts val="154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rtl="0" algn="l">
              <a:spcBef>
                <a:spcPts val="280"/>
              </a:spcBef>
              <a:spcAft>
                <a:spcPts val="0"/>
              </a:spcAft>
              <a:buSzPts val="154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rtl="0" algn="l">
              <a:spcBef>
                <a:spcPts val="280"/>
              </a:spcBef>
              <a:spcAft>
                <a:spcPts val="0"/>
              </a:spcAft>
              <a:buSzPts val="154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2" name="Google Shape;102;p15"/>
          <p:cNvSpPr txBox="1"/>
          <p:nvPr>
            <p:ph idx="10" type="dt"/>
          </p:nvPr>
        </p:nvSpPr>
        <p:spPr>
          <a:xfrm>
            <a:off x="5629275" y="6275387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5"/>
          <p:cNvSpPr txBox="1"/>
          <p:nvPr>
            <p:ph idx="11" type="ftr"/>
          </p:nvPr>
        </p:nvSpPr>
        <p:spPr>
          <a:xfrm>
            <a:off x="265112" y="6275387"/>
            <a:ext cx="48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5"/>
          <p:cNvSpPr txBox="1"/>
          <p:nvPr>
            <p:ph idx="12" type="sldNum"/>
          </p:nvPr>
        </p:nvSpPr>
        <p:spPr>
          <a:xfrm>
            <a:off x="7897812" y="6275387"/>
            <a:ext cx="990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with Picture">
  <p:cSld name="Title Slide with Pictur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/>
          <p:nvPr>
            <p:ph type="ctrTitle"/>
          </p:nvPr>
        </p:nvSpPr>
        <p:spPr>
          <a:xfrm>
            <a:off x="363539" y="3352803"/>
            <a:ext cx="84168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6"/>
          <p:cNvSpPr txBox="1"/>
          <p:nvPr>
            <p:ph idx="1" type="subTitle"/>
          </p:nvPr>
        </p:nvSpPr>
        <p:spPr>
          <a:xfrm>
            <a:off x="363539" y="4771031"/>
            <a:ext cx="8416800" cy="9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spcBef>
                <a:spcPts val="300"/>
              </a:spcBef>
              <a:spcAft>
                <a:spcPts val="0"/>
              </a:spcAft>
              <a:buSzPts val="1980"/>
              <a:buNone/>
              <a:defRPr sz="1800">
                <a:solidFill>
                  <a:srgbClr val="888888"/>
                </a:solidFill>
              </a:defRPr>
            </a:lvl1pPr>
            <a:lvl2pPr lvl="1" rtl="0" algn="ctr">
              <a:spcBef>
                <a:spcPts val="600"/>
              </a:spcBef>
              <a:spcAft>
                <a:spcPts val="0"/>
              </a:spcAft>
              <a:buSzPts val="2420"/>
              <a:buNone/>
              <a:defRPr>
                <a:solidFill>
                  <a:srgbClr val="888888"/>
                </a:solidFill>
              </a:defRPr>
            </a:lvl2pPr>
            <a:lvl3pPr lvl="2" rtl="0" algn="ctr">
              <a:spcBef>
                <a:spcPts val="600"/>
              </a:spcBef>
              <a:spcAft>
                <a:spcPts val="0"/>
              </a:spcAft>
              <a:buSzPts val="2200"/>
              <a:buNone/>
              <a:defRPr>
                <a:solidFill>
                  <a:srgbClr val="888888"/>
                </a:solidFill>
              </a:defRPr>
            </a:lvl3pPr>
            <a:lvl4pPr lvl="3" rtl="0" algn="ctr">
              <a:spcBef>
                <a:spcPts val="600"/>
              </a:spcBef>
              <a:spcAft>
                <a:spcPts val="0"/>
              </a:spcAft>
              <a:buSzPts val="2200"/>
              <a:buNone/>
              <a:defRPr>
                <a:solidFill>
                  <a:srgbClr val="888888"/>
                </a:solidFill>
              </a:defRPr>
            </a:lvl4pPr>
            <a:lvl5pPr lvl="4" rtl="0" algn="ctr">
              <a:spcBef>
                <a:spcPts val="600"/>
              </a:spcBef>
              <a:spcAft>
                <a:spcPts val="0"/>
              </a:spcAft>
              <a:buSzPts val="2200"/>
              <a:buNone/>
              <a:defRPr>
                <a:solidFill>
                  <a:srgbClr val="888888"/>
                </a:solidFill>
              </a:defRPr>
            </a:lvl5pPr>
            <a:lvl6pPr lvl="5" rtl="0" algn="ctr">
              <a:spcBef>
                <a:spcPts val="360"/>
              </a:spcBef>
              <a:spcAft>
                <a:spcPts val="0"/>
              </a:spcAft>
              <a:buSzPts val="1980"/>
              <a:buNone/>
              <a:defRPr>
                <a:solidFill>
                  <a:srgbClr val="888888"/>
                </a:solidFill>
              </a:defRPr>
            </a:lvl6pPr>
            <a:lvl7pPr lvl="6" rtl="0" algn="ctr">
              <a:spcBef>
                <a:spcPts val="360"/>
              </a:spcBef>
              <a:spcAft>
                <a:spcPts val="0"/>
              </a:spcAft>
              <a:buSzPts val="1980"/>
              <a:buNone/>
              <a:defRPr>
                <a:solidFill>
                  <a:srgbClr val="888888"/>
                </a:solidFill>
              </a:defRPr>
            </a:lvl7pPr>
            <a:lvl8pPr lvl="7" rtl="0" algn="ctr">
              <a:spcBef>
                <a:spcPts val="360"/>
              </a:spcBef>
              <a:spcAft>
                <a:spcPts val="0"/>
              </a:spcAft>
              <a:buSzPts val="1980"/>
              <a:buNone/>
              <a:defRPr>
                <a:solidFill>
                  <a:srgbClr val="888888"/>
                </a:solidFill>
              </a:defRPr>
            </a:lvl8pPr>
            <a:lvl9pPr lvl="8" rtl="0" algn="ctr">
              <a:spcBef>
                <a:spcPts val="360"/>
              </a:spcBef>
              <a:spcAft>
                <a:spcPts val="0"/>
              </a:spcAft>
              <a:buSzPts val="198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8" name="Google Shape;108;p16"/>
          <p:cNvSpPr/>
          <p:nvPr>
            <p:ph idx="2" type="pic"/>
          </p:nvPr>
        </p:nvSpPr>
        <p:spPr>
          <a:xfrm>
            <a:off x="370980" y="363538"/>
            <a:ext cx="8402100" cy="28368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sx="100500" rotWithShape="0" algn="ctr" sy="100500">
              <a:srgbClr val="000000">
                <a:alpha val="49800"/>
              </a:srgbClr>
            </a:outerShdw>
          </a:effectLst>
        </p:spPr>
      </p:sp>
      <p:sp>
        <p:nvSpPr>
          <p:cNvPr id="109" name="Google Shape;109;p16"/>
          <p:cNvSpPr txBox="1"/>
          <p:nvPr>
            <p:ph idx="10" type="dt"/>
          </p:nvPr>
        </p:nvSpPr>
        <p:spPr>
          <a:xfrm>
            <a:off x="5629275" y="6275387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6"/>
          <p:cNvSpPr txBox="1"/>
          <p:nvPr>
            <p:ph idx="11" type="ftr"/>
          </p:nvPr>
        </p:nvSpPr>
        <p:spPr>
          <a:xfrm>
            <a:off x="265112" y="6275387"/>
            <a:ext cx="48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6"/>
          <p:cNvSpPr txBox="1"/>
          <p:nvPr>
            <p:ph idx="12" type="sldNum"/>
          </p:nvPr>
        </p:nvSpPr>
        <p:spPr>
          <a:xfrm>
            <a:off x="7897812" y="6275387"/>
            <a:ext cx="990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/>
          <p:nvPr>
            <p:ph type="title"/>
          </p:nvPr>
        </p:nvSpPr>
        <p:spPr>
          <a:xfrm>
            <a:off x="549275" y="107950"/>
            <a:ext cx="8042400" cy="133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7"/>
          <p:cNvSpPr txBox="1"/>
          <p:nvPr>
            <p:ph idx="1" type="body"/>
          </p:nvPr>
        </p:nvSpPr>
        <p:spPr>
          <a:xfrm>
            <a:off x="549275" y="1600200"/>
            <a:ext cx="80424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4330" lvl="0" marL="457200" rtl="0" algn="l">
              <a:spcBef>
                <a:spcPts val="2000"/>
              </a:spcBef>
              <a:spcAft>
                <a:spcPts val="0"/>
              </a:spcAft>
              <a:buSzPts val="1980"/>
              <a:buChar char="⚫"/>
              <a:defRPr/>
            </a:lvl1pPr>
            <a:lvl2pPr indent="-354330" lvl="1" marL="9144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/>
            </a:lvl2pPr>
            <a:lvl3pPr indent="-354330" lvl="2" marL="13716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/>
            </a:lvl3pPr>
            <a:lvl4pPr indent="-354330" lvl="3" marL="18288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/>
            </a:lvl4pPr>
            <a:lvl5pPr indent="-368300" lvl="4" marL="2286000" rtl="0" algn="l">
              <a:spcBef>
                <a:spcPts val="600"/>
              </a:spcBef>
              <a:spcAft>
                <a:spcPts val="0"/>
              </a:spcAft>
              <a:buSzPts val="2200"/>
              <a:buChar char="⚫"/>
              <a:defRPr/>
            </a:lvl5pPr>
            <a:lvl6pPr indent="-354329" lvl="5" marL="27432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/>
            </a:lvl6pPr>
            <a:lvl7pPr indent="-354329" lvl="6" marL="32004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/>
            </a:lvl7pPr>
            <a:lvl8pPr indent="-354329" lvl="7" marL="36576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/>
            </a:lvl8pPr>
            <a:lvl9pPr indent="-354329" lvl="8" marL="41148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/>
            </a:lvl9pPr>
          </a:lstStyle>
          <a:p/>
        </p:txBody>
      </p:sp>
      <p:sp>
        <p:nvSpPr>
          <p:cNvPr id="115" name="Google Shape;115;p17"/>
          <p:cNvSpPr txBox="1"/>
          <p:nvPr>
            <p:ph idx="10" type="dt"/>
          </p:nvPr>
        </p:nvSpPr>
        <p:spPr>
          <a:xfrm>
            <a:off x="5629275" y="6275387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7"/>
          <p:cNvSpPr txBox="1"/>
          <p:nvPr>
            <p:ph idx="11" type="ftr"/>
          </p:nvPr>
        </p:nvSpPr>
        <p:spPr>
          <a:xfrm>
            <a:off x="265112" y="6275387"/>
            <a:ext cx="48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7"/>
          <p:cNvSpPr txBox="1"/>
          <p:nvPr>
            <p:ph idx="12" type="sldNum"/>
          </p:nvPr>
        </p:nvSpPr>
        <p:spPr>
          <a:xfrm>
            <a:off x="7897812" y="6275387"/>
            <a:ext cx="990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2"/>
          <p:cNvSpPr txBox="1"/>
          <p:nvPr>
            <p:ph type="ctrTitle"/>
          </p:nvPr>
        </p:nvSpPr>
        <p:spPr>
          <a:xfrm>
            <a:off x="685800" y="2130427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2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7" name="Google Shape;147;p22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2"/>
          <p:cNvSpPr txBox="1"/>
          <p:nvPr>
            <p:ph idx="11" type="ftr"/>
          </p:nvPr>
        </p:nvSpPr>
        <p:spPr>
          <a:xfrm>
            <a:off x="2133600" y="6356350"/>
            <a:ext cx="541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rgbClr val="250C90"/>
                </a:solidFill>
                <a:latin typeface="Architects Daughter"/>
                <a:ea typeface="Architects Daughter"/>
                <a:cs typeface="Architects Daughter"/>
                <a:sym typeface="Architects Daughter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22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 txBox="1"/>
          <p:nvPr>
            <p:ph type="title"/>
          </p:nvPr>
        </p:nvSpPr>
        <p:spPr>
          <a:xfrm>
            <a:off x="722313" y="4406902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24"/>
          <p:cNvSpPr txBox="1"/>
          <p:nvPr>
            <p:ph idx="1" type="body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61" name="Google Shape;161;p2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2" name="Google Shape;162;p24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24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26"/>
          <p:cNvSpPr txBox="1"/>
          <p:nvPr>
            <p:ph idx="1" type="body"/>
          </p:nvPr>
        </p:nvSpPr>
        <p:spPr>
          <a:xfrm>
            <a:off x="457200" y="1600202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75" name="Google Shape;175;p26"/>
          <p:cNvSpPr txBox="1"/>
          <p:nvPr>
            <p:ph idx="2" type="body"/>
          </p:nvPr>
        </p:nvSpPr>
        <p:spPr>
          <a:xfrm>
            <a:off x="4648200" y="1600202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76" name="Google Shape;176;p26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7" name="Google Shape;177;p26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26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p28"/>
          <p:cNvSpPr txBox="1"/>
          <p:nvPr>
            <p:ph idx="1" type="body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90" name="Google Shape;190;p28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91" name="Google Shape;191;p28"/>
          <p:cNvSpPr txBox="1"/>
          <p:nvPr>
            <p:ph idx="3" type="body"/>
          </p:nvPr>
        </p:nvSpPr>
        <p:spPr>
          <a:xfrm>
            <a:off x="4645026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92" name="Google Shape;192;p28"/>
          <p:cNvSpPr txBox="1"/>
          <p:nvPr>
            <p:ph idx="4" type="body"/>
          </p:nvPr>
        </p:nvSpPr>
        <p:spPr>
          <a:xfrm>
            <a:off x="4645026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93" name="Google Shape;193;p28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4" name="Google Shape;194;p28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5" name="Google Shape;195;p28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30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30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8" name="Google Shape;208;p30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idx="12" type="sldNum"/>
          </p:nvPr>
        </p:nvSpPr>
        <p:spPr>
          <a:xfrm>
            <a:off x="6553200" y="6492875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32"/>
          <p:cNvSpPr txBox="1"/>
          <p:nvPr>
            <p:ph type="title"/>
          </p:nvPr>
        </p:nvSpPr>
        <p:spPr>
          <a:xfrm>
            <a:off x="457201" y="273050"/>
            <a:ext cx="3008400" cy="1162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9" name="Google Shape;219;p32"/>
          <p:cNvSpPr txBox="1"/>
          <p:nvPr>
            <p:ph idx="1" type="body"/>
          </p:nvPr>
        </p:nvSpPr>
        <p:spPr>
          <a:xfrm>
            <a:off x="3575050" y="273052"/>
            <a:ext cx="5111700" cy="58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220" name="Google Shape;220;p32"/>
          <p:cNvSpPr txBox="1"/>
          <p:nvPr>
            <p:ph idx="2" type="body"/>
          </p:nvPr>
        </p:nvSpPr>
        <p:spPr>
          <a:xfrm>
            <a:off x="457201" y="1435102"/>
            <a:ext cx="3008400" cy="46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221" name="Google Shape;221;p32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2" name="Google Shape;222;p32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3" name="Google Shape;223;p32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4"/>
          <p:cNvSpPr txBox="1"/>
          <p:nvPr>
            <p:ph type="title"/>
          </p:nvPr>
        </p:nvSpPr>
        <p:spPr>
          <a:xfrm>
            <a:off x="1792288" y="4800600"/>
            <a:ext cx="54864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4" name="Google Shape;234;p3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35" name="Google Shape;235;p34"/>
          <p:cNvSpPr txBox="1"/>
          <p:nvPr>
            <p:ph idx="1" type="body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236" name="Google Shape;236;p34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7" name="Google Shape;237;p34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8" name="Google Shape;238;p34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9" name="Google Shape;249;p36"/>
          <p:cNvSpPr txBox="1"/>
          <p:nvPr>
            <p:ph idx="1" type="body"/>
          </p:nvPr>
        </p:nvSpPr>
        <p:spPr>
          <a:xfrm rot="5400000">
            <a:off x="2308950" y="-251550"/>
            <a:ext cx="452610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0" name="Google Shape;250;p36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1" name="Google Shape;251;p36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2" name="Google Shape;252;p36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8"/>
          <p:cNvSpPr txBox="1"/>
          <p:nvPr>
            <p:ph type="title"/>
          </p:nvPr>
        </p:nvSpPr>
        <p:spPr>
          <a:xfrm rot="5400000">
            <a:off x="4732350" y="2171689"/>
            <a:ext cx="58515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3" name="Google Shape;263;p38"/>
          <p:cNvSpPr txBox="1"/>
          <p:nvPr>
            <p:ph idx="1" type="body"/>
          </p:nvPr>
        </p:nvSpPr>
        <p:spPr>
          <a:xfrm rot="5400000">
            <a:off x="541350" y="190489"/>
            <a:ext cx="58515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4" name="Google Shape;264;p38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5" name="Google Shape;265;p38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1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6" name="Google Shape;266;p38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40"/>
          <p:cNvSpPr txBox="1"/>
          <p:nvPr>
            <p:ph type="ctrTitle"/>
          </p:nvPr>
        </p:nvSpPr>
        <p:spPr>
          <a:xfrm>
            <a:off x="1322922" y="1524001"/>
            <a:ext cx="6498300" cy="1725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6DB7D7"/>
              </a:buClr>
              <a:buSzPts val="5060"/>
              <a:buFont typeface="Noto Sans Symbols"/>
              <a:buNone/>
              <a:defRPr sz="4600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6" name="Google Shape;276;p40"/>
          <p:cNvSpPr txBox="1"/>
          <p:nvPr>
            <p:ph idx="1" type="subTitle"/>
          </p:nvPr>
        </p:nvSpPr>
        <p:spPr>
          <a:xfrm>
            <a:off x="1322921" y="3299014"/>
            <a:ext cx="6498300" cy="9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ctr">
              <a:spcBef>
                <a:spcPts val="300"/>
              </a:spcBef>
              <a:spcAft>
                <a:spcPts val="0"/>
              </a:spcAft>
              <a:buClr>
                <a:srgbClr val="6DB7D7"/>
              </a:buClr>
              <a:buSzPts val="1980"/>
              <a:buFont typeface="Noto Sans Symbols"/>
              <a:buNone/>
              <a:defRPr sz="1800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rtl="0" algn="ctr">
              <a:spcBef>
                <a:spcPts val="600"/>
              </a:spcBef>
              <a:spcAft>
                <a:spcPts val="0"/>
              </a:spcAft>
              <a:buSzPts val="2420"/>
              <a:buNone/>
              <a:defRPr>
                <a:solidFill>
                  <a:srgbClr val="888888"/>
                </a:solidFill>
              </a:defRPr>
            </a:lvl2pPr>
            <a:lvl3pPr lvl="2" rtl="0" algn="ctr">
              <a:spcBef>
                <a:spcPts val="600"/>
              </a:spcBef>
              <a:spcAft>
                <a:spcPts val="0"/>
              </a:spcAft>
              <a:buSzPts val="2200"/>
              <a:buNone/>
              <a:defRPr>
                <a:solidFill>
                  <a:srgbClr val="888888"/>
                </a:solidFill>
              </a:defRPr>
            </a:lvl3pPr>
            <a:lvl4pPr lvl="3" rtl="0" algn="ctr">
              <a:spcBef>
                <a:spcPts val="600"/>
              </a:spcBef>
              <a:spcAft>
                <a:spcPts val="0"/>
              </a:spcAft>
              <a:buSzPts val="2200"/>
              <a:buNone/>
              <a:defRPr>
                <a:solidFill>
                  <a:srgbClr val="888888"/>
                </a:solidFill>
              </a:defRPr>
            </a:lvl4pPr>
            <a:lvl5pPr lvl="4" rtl="0" algn="ctr">
              <a:spcBef>
                <a:spcPts val="600"/>
              </a:spcBef>
              <a:spcAft>
                <a:spcPts val="0"/>
              </a:spcAft>
              <a:buSzPts val="2200"/>
              <a:buNone/>
              <a:defRPr>
                <a:solidFill>
                  <a:srgbClr val="888888"/>
                </a:solidFill>
              </a:defRPr>
            </a:lvl5pPr>
            <a:lvl6pPr lvl="5" rtl="0" algn="ctr">
              <a:spcBef>
                <a:spcPts val="360"/>
              </a:spcBef>
              <a:spcAft>
                <a:spcPts val="0"/>
              </a:spcAft>
              <a:buSzPts val="1980"/>
              <a:buNone/>
              <a:defRPr>
                <a:solidFill>
                  <a:srgbClr val="888888"/>
                </a:solidFill>
              </a:defRPr>
            </a:lvl6pPr>
            <a:lvl7pPr lvl="6" rtl="0" algn="ctr">
              <a:spcBef>
                <a:spcPts val="360"/>
              </a:spcBef>
              <a:spcAft>
                <a:spcPts val="0"/>
              </a:spcAft>
              <a:buSzPts val="1980"/>
              <a:buNone/>
              <a:defRPr>
                <a:solidFill>
                  <a:srgbClr val="888888"/>
                </a:solidFill>
              </a:defRPr>
            </a:lvl7pPr>
            <a:lvl8pPr lvl="7" rtl="0" algn="ctr">
              <a:spcBef>
                <a:spcPts val="360"/>
              </a:spcBef>
              <a:spcAft>
                <a:spcPts val="0"/>
              </a:spcAft>
              <a:buSzPts val="1980"/>
              <a:buNone/>
              <a:defRPr>
                <a:solidFill>
                  <a:srgbClr val="888888"/>
                </a:solidFill>
              </a:defRPr>
            </a:lvl8pPr>
            <a:lvl9pPr lvl="8" rtl="0" algn="ctr">
              <a:spcBef>
                <a:spcPts val="360"/>
              </a:spcBef>
              <a:spcAft>
                <a:spcPts val="0"/>
              </a:spcAft>
              <a:buSzPts val="198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77" name="Google Shape;277;p40"/>
          <p:cNvSpPr txBox="1"/>
          <p:nvPr>
            <p:ph idx="10" type="dt"/>
          </p:nvPr>
        </p:nvSpPr>
        <p:spPr>
          <a:xfrm>
            <a:off x="5629275" y="6275387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8" name="Google Shape;278;p40"/>
          <p:cNvSpPr txBox="1"/>
          <p:nvPr>
            <p:ph idx="11" type="ftr"/>
          </p:nvPr>
        </p:nvSpPr>
        <p:spPr>
          <a:xfrm>
            <a:off x="265112" y="6275387"/>
            <a:ext cx="48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9" name="Google Shape;279;p40"/>
          <p:cNvSpPr txBox="1"/>
          <p:nvPr>
            <p:ph idx="12" type="sldNum"/>
          </p:nvPr>
        </p:nvSpPr>
        <p:spPr>
          <a:xfrm>
            <a:off x="7897812" y="6275387"/>
            <a:ext cx="990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>
  <p:cSld name="Title Slide"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42"/>
          <p:cNvSpPr txBox="1"/>
          <p:nvPr>
            <p:ph type="ctrTitle"/>
          </p:nvPr>
        </p:nvSpPr>
        <p:spPr>
          <a:xfrm>
            <a:off x="238116" y="3334494"/>
            <a:ext cx="85869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3300"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4" name="Google Shape;294;p42"/>
          <p:cNvSpPr txBox="1"/>
          <p:nvPr>
            <p:ph idx="1" type="subTitle"/>
          </p:nvPr>
        </p:nvSpPr>
        <p:spPr>
          <a:xfrm>
            <a:off x="238117" y="4029491"/>
            <a:ext cx="8586900" cy="3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●"/>
              <a:defRPr sz="240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2250"/>
              <a:buChar char="○"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2160"/>
              <a:buChar char="■"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2160"/>
              <a:buChar char="●"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602"/>
              <a:buChar char="○"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602"/>
              <a:buChar char="■"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602"/>
              <a:buChar char="●"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602"/>
              <a:buChar char="○"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602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showMasterSp="0">
  <p:cSld name="Title Only"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44"/>
          <p:cNvSpPr txBox="1"/>
          <p:nvPr>
            <p:ph type="title"/>
          </p:nvPr>
        </p:nvSpPr>
        <p:spPr>
          <a:xfrm>
            <a:off x="174625" y="193675"/>
            <a:ext cx="8794800" cy="3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 txBox="1"/>
          <p:nvPr>
            <p:ph type="title"/>
          </p:nvPr>
        </p:nvSpPr>
        <p:spPr>
          <a:xfrm rot="5400000">
            <a:off x="5344192" y="2393901"/>
            <a:ext cx="55752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" type="body"/>
          </p:nvPr>
        </p:nvSpPr>
        <p:spPr>
          <a:xfrm rot="5400000">
            <a:off x="1106550" y="-188949"/>
            <a:ext cx="5575200" cy="668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4330" lvl="0" marL="457200" rtl="0" algn="l">
              <a:spcBef>
                <a:spcPts val="2000"/>
              </a:spcBef>
              <a:spcAft>
                <a:spcPts val="0"/>
              </a:spcAft>
              <a:buSzPts val="1980"/>
              <a:buChar char="⚫"/>
              <a:defRPr/>
            </a:lvl1pPr>
            <a:lvl2pPr indent="-354330" lvl="1" marL="9144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/>
            </a:lvl2pPr>
            <a:lvl3pPr indent="-354330" lvl="2" marL="13716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/>
            </a:lvl3pPr>
            <a:lvl4pPr indent="-354330" lvl="3" marL="18288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/>
            </a:lvl4pPr>
            <a:lvl5pPr indent="-368300" lvl="4" marL="2286000" rtl="0" algn="l">
              <a:spcBef>
                <a:spcPts val="600"/>
              </a:spcBef>
              <a:spcAft>
                <a:spcPts val="0"/>
              </a:spcAft>
              <a:buSzPts val="2200"/>
              <a:buChar char="⚫"/>
              <a:defRPr/>
            </a:lvl5pPr>
            <a:lvl6pPr indent="-354329" lvl="5" marL="27432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/>
            </a:lvl6pPr>
            <a:lvl7pPr indent="-354329" lvl="6" marL="32004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/>
            </a:lvl7pPr>
            <a:lvl8pPr indent="-354329" lvl="7" marL="36576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/>
            </a:lvl8pPr>
            <a:lvl9pPr indent="-354329" lvl="8" marL="41148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5629275" y="6275387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265112" y="6275387"/>
            <a:ext cx="48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7897812" y="6275387"/>
            <a:ext cx="990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type="title"/>
          </p:nvPr>
        </p:nvSpPr>
        <p:spPr>
          <a:xfrm>
            <a:off x="549275" y="107950"/>
            <a:ext cx="8042400" cy="133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" type="body"/>
          </p:nvPr>
        </p:nvSpPr>
        <p:spPr>
          <a:xfrm rot="5400000">
            <a:off x="2398650" y="-249300"/>
            <a:ext cx="4343400" cy="804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4330" lvl="0" marL="457200" rtl="0" algn="l">
              <a:spcBef>
                <a:spcPts val="2000"/>
              </a:spcBef>
              <a:spcAft>
                <a:spcPts val="0"/>
              </a:spcAft>
              <a:buSzPts val="1980"/>
              <a:buChar char="⚫"/>
              <a:defRPr/>
            </a:lvl1pPr>
            <a:lvl2pPr indent="-354330" lvl="1" marL="9144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/>
            </a:lvl2pPr>
            <a:lvl3pPr indent="-354330" lvl="2" marL="13716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/>
            </a:lvl3pPr>
            <a:lvl4pPr indent="-354330" lvl="3" marL="18288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/>
            </a:lvl4pPr>
            <a:lvl5pPr indent="-368300" lvl="4" marL="2286000" rtl="0" algn="l">
              <a:spcBef>
                <a:spcPts val="600"/>
              </a:spcBef>
              <a:spcAft>
                <a:spcPts val="0"/>
              </a:spcAft>
              <a:buSzPts val="2200"/>
              <a:buChar char="⚫"/>
              <a:defRPr/>
            </a:lvl5pPr>
            <a:lvl6pPr indent="-354329" lvl="5" marL="27432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/>
            </a:lvl6pPr>
            <a:lvl7pPr indent="-354329" lvl="6" marL="32004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/>
            </a:lvl7pPr>
            <a:lvl8pPr indent="-354329" lvl="7" marL="36576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/>
            </a:lvl8pPr>
            <a:lvl9pPr indent="-354329" lvl="8" marL="4114800" rtl="0" algn="l">
              <a:spcBef>
                <a:spcPts val="360"/>
              </a:spcBef>
              <a:spcAft>
                <a:spcPts val="0"/>
              </a:spcAft>
              <a:buSzPts val="1980"/>
              <a:buChar char="⚫"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0" type="dt"/>
          </p:nvPr>
        </p:nvSpPr>
        <p:spPr>
          <a:xfrm>
            <a:off x="5629275" y="6275387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1" type="ftr"/>
          </p:nvPr>
        </p:nvSpPr>
        <p:spPr>
          <a:xfrm>
            <a:off x="265112" y="6275387"/>
            <a:ext cx="48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>
            <p:ph idx="12" type="sldNum"/>
          </p:nvPr>
        </p:nvSpPr>
        <p:spPr>
          <a:xfrm>
            <a:off x="7897812" y="6275387"/>
            <a:ext cx="990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/>
          <p:nvPr>
            <p:ph type="title"/>
          </p:nvPr>
        </p:nvSpPr>
        <p:spPr>
          <a:xfrm>
            <a:off x="533399" y="611872"/>
            <a:ext cx="4079400" cy="1162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9"/>
          <p:cNvSpPr txBox="1"/>
          <p:nvPr>
            <p:ph idx="1" type="body"/>
          </p:nvPr>
        </p:nvSpPr>
        <p:spPr>
          <a:xfrm>
            <a:off x="533399" y="1787856"/>
            <a:ext cx="4079400" cy="372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ctr">
              <a:spcBef>
                <a:spcPts val="600"/>
              </a:spcBef>
              <a:spcAft>
                <a:spcPts val="0"/>
              </a:spcAft>
              <a:buSzPts val="1980"/>
              <a:buNone/>
              <a:defRPr sz="1800"/>
            </a:lvl1pPr>
            <a:lvl2pPr indent="-228600" lvl="1" marL="914400" rtl="0" algn="l">
              <a:spcBef>
                <a:spcPts val="600"/>
              </a:spcBef>
              <a:spcAft>
                <a:spcPts val="0"/>
              </a:spcAft>
              <a:buSzPts val="1320"/>
              <a:buNone/>
              <a:defRPr sz="1200"/>
            </a:lvl2pPr>
            <a:lvl3pPr indent="-228600" lvl="2" marL="1371600" rtl="0" algn="l">
              <a:spcBef>
                <a:spcPts val="600"/>
              </a:spcBef>
              <a:spcAft>
                <a:spcPts val="0"/>
              </a:spcAft>
              <a:buSzPts val="1100"/>
              <a:buNone/>
              <a:defRPr sz="1000"/>
            </a:lvl3pPr>
            <a:lvl4pPr indent="-228600" lvl="3" marL="1828800" rtl="0" algn="l">
              <a:spcBef>
                <a:spcPts val="600"/>
              </a:spcBef>
              <a:spcAft>
                <a:spcPts val="0"/>
              </a:spcAft>
              <a:buSzPts val="990"/>
              <a:buNone/>
              <a:defRPr sz="900"/>
            </a:lvl4pPr>
            <a:lvl5pPr indent="-228600" lvl="4" marL="2286000" rtl="0" algn="l">
              <a:spcBef>
                <a:spcPts val="600"/>
              </a:spcBef>
              <a:spcAft>
                <a:spcPts val="0"/>
              </a:spcAft>
              <a:buSzPts val="990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SzPts val="990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SzPts val="990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SzPts val="990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SzPts val="990"/>
              <a:buNone/>
              <a:defRPr sz="900"/>
            </a:lvl9pPr>
          </a:lstStyle>
          <a:p/>
        </p:txBody>
      </p:sp>
      <p:sp>
        <p:nvSpPr>
          <p:cNvPr id="63" name="Google Shape;63;p9"/>
          <p:cNvSpPr/>
          <p:nvPr>
            <p:ph idx="2" type="pic"/>
          </p:nvPr>
        </p:nvSpPr>
        <p:spPr>
          <a:xfrm>
            <a:off x="5090617" y="359392"/>
            <a:ext cx="3657600" cy="5318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sx="100500" rotWithShape="0" algn="ctr" sy="100500">
              <a:srgbClr val="000000">
                <a:alpha val="49800"/>
              </a:srgbClr>
            </a:outerShdw>
          </a:effectLst>
        </p:spPr>
      </p:sp>
      <p:sp>
        <p:nvSpPr>
          <p:cNvPr id="64" name="Google Shape;64;p9"/>
          <p:cNvSpPr txBox="1"/>
          <p:nvPr>
            <p:ph idx="10" type="dt"/>
          </p:nvPr>
        </p:nvSpPr>
        <p:spPr>
          <a:xfrm>
            <a:off x="5629275" y="6275387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1" type="ftr"/>
          </p:nvPr>
        </p:nvSpPr>
        <p:spPr>
          <a:xfrm>
            <a:off x="265112" y="6275387"/>
            <a:ext cx="48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2" type="sldNum"/>
          </p:nvPr>
        </p:nvSpPr>
        <p:spPr>
          <a:xfrm>
            <a:off x="7897812" y="6275387"/>
            <a:ext cx="990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"/>
          <p:cNvSpPr txBox="1"/>
          <p:nvPr>
            <p:ph type="title"/>
          </p:nvPr>
        </p:nvSpPr>
        <p:spPr>
          <a:xfrm>
            <a:off x="533399" y="611872"/>
            <a:ext cx="3840600" cy="1162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4742824" y="368300"/>
            <a:ext cx="3840600" cy="557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2270" lvl="0" marL="457200" rtl="0" algn="l">
              <a:spcBef>
                <a:spcPts val="2000"/>
              </a:spcBef>
              <a:spcAft>
                <a:spcPts val="0"/>
              </a:spcAft>
              <a:buSzPts val="2420"/>
              <a:buChar char="⚫"/>
              <a:defRPr sz="2200"/>
            </a:lvl1pPr>
            <a:lvl2pPr indent="-368300" lvl="1" marL="914400" rtl="0" algn="l">
              <a:spcBef>
                <a:spcPts val="600"/>
              </a:spcBef>
              <a:spcAft>
                <a:spcPts val="0"/>
              </a:spcAft>
              <a:buSzPts val="2200"/>
              <a:buChar char="⚫"/>
              <a:defRPr sz="2000"/>
            </a:lvl2pPr>
            <a:lvl3pPr indent="-354330" lvl="2" marL="13716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3pPr>
            <a:lvl4pPr indent="-354330" lvl="3" marL="18288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4pPr>
            <a:lvl5pPr indent="-354329" lvl="4" marL="22860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5pPr>
            <a:lvl6pPr indent="-368300" lvl="5" marL="2743200" rtl="0" algn="l">
              <a:spcBef>
                <a:spcPts val="400"/>
              </a:spcBef>
              <a:spcAft>
                <a:spcPts val="0"/>
              </a:spcAft>
              <a:buSzPts val="2200"/>
              <a:buChar char="⚫"/>
              <a:defRPr sz="2000"/>
            </a:lvl6pPr>
            <a:lvl7pPr indent="-368300" lvl="6" marL="3200400" rtl="0" algn="l">
              <a:spcBef>
                <a:spcPts val="400"/>
              </a:spcBef>
              <a:spcAft>
                <a:spcPts val="0"/>
              </a:spcAft>
              <a:buSzPts val="2200"/>
              <a:buChar char="⚫"/>
              <a:defRPr sz="2000"/>
            </a:lvl7pPr>
            <a:lvl8pPr indent="-368300" lvl="7" marL="3657600" rtl="0" algn="l">
              <a:spcBef>
                <a:spcPts val="400"/>
              </a:spcBef>
              <a:spcAft>
                <a:spcPts val="0"/>
              </a:spcAft>
              <a:buSzPts val="2200"/>
              <a:buChar char="⚫"/>
              <a:defRPr sz="2000"/>
            </a:lvl8pPr>
            <a:lvl9pPr indent="-368300" lvl="8" marL="4114800" rtl="0" algn="l">
              <a:spcBef>
                <a:spcPts val="400"/>
              </a:spcBef>
              <a:spcAft>
                <a:spcPts val="0"/>
              </a:spcAft>
              <a:buSzPts val="2200"/>
              <a:buChar char="⚫"/>
              <a:defRPr sz="2000"/>
            </a:lvl9pPr>
          </a:lstStyle>
          <a:p/>
        </p:txBody>
      </p:sp>
      <p:sp>
        <p:nvSpPr>
          <p:cNvPr id="70" name="Google Shape;70;p10"/>
          <p:cNvSpPr txBox="1"/>
          <p:nvPr>
            <p:ph idx="2" type="body"/>
          </p:nvPr>
        </p:nvSpPr>
        <p:spPr>
          <a:xfrm>
            <a:off x="533399" y="1787856"/>
            <a:ext cx="3840600" cy="372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rtl="0" algn="ctr">
              <a:spcBef>
                <a:spcPts val="600"/>
              </a:spcBef>
              <a:spcAft>
                <a:spcPts val="0"/>
              </a:spcAft>
              <a:buSzPts val="1980"/>
              <a:buNone/>
              <a:defRPr sz="1800"/>
            </a:lvl1pPr>
            <a:lvl2pPr indent="-228600" lvl="1" marL="914400" rtl="0" algn="l">
              <a:spcBef>
                <a:spcPts val="600"/>
              </a:spcBef>
              <a:spcAft>
                <a:spcPts val="0"/>
              </a:spcAft>
              <a:buSzPts val="1320"/>
              <a:buNone/>
              <a:defRPr sz="1200"/>
            </a:lvl2pPr>
            <a:lvl3pPr indent="-228600" lvl="2" marL="1371600" rtl="0" algn="l">
              <a:spcBef>
                <a:spcPts val="600"/>
              </a:spcBef>
              <a:spcAft>
                <a:spcPts val="0"/>
              </a:spcAft>
              <a:buSzPts val="1100"/>
              <a:buNone/>
              <a:defRPr sz="1000"/>
            </a:lvl3pPr>
            <a:lvl4pPr indent="-228600" lvl="3" marL="1828800" rtl="0" algn="l">
              <a:spcBef>
                <a:spcPts val="600"/>
              </a:spcBef>
              <a:spcAft>
                <a:spcPts val="0"/>
              </a:spcAft>
              <a:buSzPts val="990"/>
              <a:buNone/>
              <a:defRPr sz="900"/>
            </a:lvl4pPr>
            <a:lvl5pPr indent="-228600" lvl="4" marL="2286000" rtl="0" algn="l">
              <a:spcBef>
                <a:spcPts val="600"/>
              </a:spcBef>
              <a:spcAft>
                <a:spcPts val="0"/>
              </a:spcAft>
              <a:buSzPts val="990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SzPts val="990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SzPts val="990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SzPts val="990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SzPts val="990"/>
              <a:buNone/>
              <a:defRPr sz="900"/>
            </a:lvl9pPr>
          </a:lstStyle>
          <a:p/>
        </p:txBody>
      </p:sp>
      <p:sp>
        <p:nvSpPr>
          <p:cNvPr id="71" name="Google Shape;71;p10"/>
          <p:cNvSpPr txBox="1"/>
          <p:nvPr>
            <p:ph idx="10" type="dt"/>
          </p:nvPr>
        </p:nvSpPr>
        <p:spPr>
          <a:xfrm>
            <a:off x="5629275" y="6275387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11" type="ftr"/>
          </p:nvPr>
        </p:nvSpPr>
        <p:spPr>
          <a:xfrm>
            <a:off x="265112" y="6275387"/>
            <a:ext cx="48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 txBox="1"/>
          <p:nvPr>
            <p:ph idx="12" type="sldNum"/>
          </p:nvPr>
        </p:nvSpPr>
        <p:spPr>
          <a:xfrm>
            <a:off x="7897812" y="6275387"/>
            <a:ext cx="990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/>
          <p:nvPr>
            <p:ph idx="10" type="dt"/>
          </p:nvPr>
        </p:nvSpPr>
        <p:spPr>
          <a:xfrm>
            <a:off x="5629275" y="6275387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265112" y="6275387"/>
            <a:ext cx="48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7897812" y="6275387"/>
            <a:ext cx="990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>
            <a:off x="549275" y="107950"/>
            <a:ext cx="8042400" cy="133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0" type="dt"/>
          </p:nvPr>
        </p:nvSpPr>
        <p:spPr>
          <a:xfrm>
            <a:off x="5629275" y="6275387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1" type="ftr"/>
          </p:nvPr>
        </p:nvSpPr>
        <p:spPr>
          <a:xfrm>
            <a:off x="265112" y="6275387"/>
            <a:ext cx="48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2" type="sldNum"/>
          </p:nvPr>
        </p:nvSpPr>
        <p:spPr>
          <a:xfrm>
            <a:off x="7897812" y="6275387"/>
            <a:ext cx="990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>
            <a:off x="549274" y="107576"/>
            <a:ext cx="8042400" cy="1337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>
            <a:off x="549274" y="1453225"/>
            <a:ext cx="3840600" cy="750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ctr">
              <a:spcBef>
                <a:spcPts val="0"/>
              </a:spcBef>
              <a:spcAft>
                <a:spcPts val="0"/>
              </a:spcAft>
              <a:buSzPts val="2640"/>
              <a:buNone/>
              <a:defRPr b="0" sz="2400">
                <a:solidFill>
                  <a:srgbClr val="6DB7D7"/>
                </a:solidFill>
              </a:defRPr>
            </a:lvl1pPr>
            <a:lvl2pPr indent="-228600" lvl="1" marL="914400" rtl="0" algn="l">
              <a:spcBef>
                <a:spcPts val="600"/>
              </a:spcBef>
              <a:spcAft>
                <a:spcPts val="0"/>
              </a:spcAft>
              <a:buSzPts val="2200"/>
              <a:buNone/>
              <a:defRPr b="1" sz="2000"/>
            </a:lvl2pPr>
            <a:lvl3pPr indent="-228600" lvl="2" marL="1371600" rtl="0" algn="l">
              <a:spcBef>
                <a:spcPts val="600"/>
              </a:spcBef>
              <a:spcAft>
                <a:spcPts val="0"/>
              </a:spcAft>
              <a:buSzPts val="1980"/>
              <a:buNone/>
              <a:defRPr b="1" sz="1800"/>
            </a:lvl3pPr>
            <a:lvl4pPr indent="-228600" lvl="3" marL="1828800" rtl="0" algn="l">
              <a:spcBef>
                <a:spcPts val="600"/>
              </a:spcBef>
              <a:spcAft>
                <a:spcPts val="0"/>
              </a:spcAft>
              <a:buSzPts val="1760"/>
              <a:buNone/>
              <a:defRPr b="1" sz="1600"/>
            </a:lvl4pPr>
            <a:lvl5pPr indent="-228600" lvl="4" marL="2286000" rtl="0" algn="l">
              <a:spcBef>
                <a:spcPts val="600"/>
              </a:spcBef>
              <a:spcAft>
                <a:spcPts val="0"/>
              </a:spcAft>
              <a:buSzPts val="1760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SzPts val="1760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SzPts val="1760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SzPts val="1760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SzPts val="1760"/>
              <a:buNone/>
              <a:defRPr b="1" sz="1600"/>
            </a:lvl9pPr>
          </a:lstStyle>
          <a:p/>
        </p:txBody>
      </p:sp>
      <p:sp>
        <p:nvSpPr>
          <p:cNvPr id="86" name="Google Shape;86;p13"/>
          <p:cNvSpPr txBox="1"/>
          <p:nvPr>
            <p:ph idx="2" type="body"/>
          </p:nvPr>
        </p:nvSpPr>
        <p:spPr>
          <a:xfrm>
            <a:off x="549274" y="2347417"/>
            <a:ext cx="3840600" cy="359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300" lvl="0" marL="457200" rtl="0" algn="l">
              <a:spcBef>
                <a:spcPts val="1600"/>
              </a:spcBef>
              <a:spcAft>
                <a:spcPts val="0"/>
              </a:spcAft>
              <a:buSzPts val="2200"/>
              <a:buChar char="⚫"/>
              <a:defRPr sz="2000"/>
            </a:lvl1pPr>
            <a:lvl2pPr indent="-354330" lvl="1" marL="9144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2pPr>
            <a:lvl3pPr indent="-354330" lvl="2" marL="13716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3pPr>
            <a:lvl4pPr indent="-354330" lvl="3" marL="18288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4pPr>
            <a:lvl5pPr indent="-354329" lvl="4" marL="22860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5pPr>
            <a:lvl6pPr indent="-340360" lvl="5" marL="2743200" rtl="0" algn="l">
              <a:spcBef>
                <a:spcPts val="320"/>
              </a:spcBef>
              <a:spcAft>
                <a:spcPts val="0"/>
              </a:spcAft>
              <a:buSzPts val="1760"/>
              <a:buChar char="⚫"/>
              <a:defRPr sz="1600"/>
            </a:lvl6pPr>
            <a:lvl7pPr indent="-340360" lvl="6" marL="3200400" rtl="0" algn="l">
              <a:spcBef>
                <a:spcPts val="320"/>
              </a:spcBef>
              <a:spcAft>
                <a:spcPts val="0"/>
              </a:spcAft>
              <a:buSzPts val="1760"/>
              <a:buChar char="⚫"/>
              <a:defRPr sz="1600"/>
            </a:lvl7pPr>
            <a:lvl8pPr indent="-340359" lvl="7" marL="3657600" rtl="0" algn="l">
              <a:spcBef>
                <a:spcPts val="320"/>
              </a:spcBef>
              <a:spcAft>
                <a:spcPts val="0"/>
              </a:spcAft>
              <a:buSzPts val="1760"/>
              <a:buChar char="⚫"/>
              <a:defRPr sz="1600"/>
            </a:lvl8pPr>
            <a:lvl9pPr indent="-340359" lvl="8" marL="4114800" rtl="0" algn="l">
              <a:spcBef>
                <a:spcPts val="320"/>
              </a:spcBef>
              <a:spcAft>
                <a:spcPts val="0"/>
              </a:spcAft>
              <a:buSzPts val="1760"/>
              <a:buChar char="⚫"/>
              <a:defRPr sz="1600"/>
            </a:lvl9pPr>
          </a:lstStyle>
          <a:p/>
        </p:txBody>
      </p:sp>
      <p:sp>
        <p:nvSpPr>
          <p:cNvPr id="87" name="Google Shape;87;p13"/>
          <p:cNvSpPr txBox="1"/>
          <p:nvPr>
            <p:ph idx="3" type="body"/>
          </p:nvPr>
        </p:nvSpPr>
        <p:spPr>
          <a:xfrm>
            <a:off x="4751070" y="1453225"/>
            <a:ext cx="3840600" cy="750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ctr">
              <a:spcBef>
                <a:spcPts val="0"/>
              </a:spcBef>
              <a:spcAft>
                <a:spcPts val="0"/>
              </a:spcAft>
              <a:buSzPts val="2640"/>
              <a:buNone/>
              <a:defRPr b="0" sz="2400">
                <a:solidFill>
                  <a:srgbClr val="6DB7D7"/>
                </a:solidFill>
              </a:defRPr>
            </a:lvl1pPr>
            <a:lvl2pPr indent="-228600" lvl="1" marL="914400" rtl="0" algn="l">
              <a:spcBef>
                <a:spcPts val="600"/>
              </a:spcBef>
              <a:spcAft>
                <a:spcPts val="0"/>
              </a:spcAft>
              <a:buSzPts val="2200"/>
              <a:buNone/>
              <a:defRPr b="1" sz="2000"/>
            </a:lvl2pPr>
            <a:lvl3pPr indent="-228600" lvl="2" marL="1371600" rtl="0" algn="l">
              <a:spcBef>
                <a:spcPts val="600"/>
              </a:spcBef>
              <a:spcAft>
                <a:spcPts val="0"/>
              </a:spcAft>
              <a:buSzPts val="1980"/>
              <a:buNone/>
              <a:defRPr b="1" sz="1800"/>
            </a:lvl3pPr>
            <a:lvl4pPr indent="-228600" lvl="3" marL="1828800" rtl="0" algn="l">
              <a:spcBef>
                <a:spcPts val="600"/>
              </a:spcBef>
              <a:spcAft>
                <a:spcPts val="0"/>
              </a:spcAft>
              <a:buSzPts val="1760"/>
              <a:buNone/>
              <a:defRPr b="1" sz="1600"/>
            </a:lvl4pPr>
            <a:lvl5pPr indent="-228600" lvl="4" marL="2286000" rtl="0" algn="l">
              <a:spcBef>
                <a:spcPts val="600"/>
              </a:spcBef>
              <a:spcAft>
                <a:spcPts val="0"/>
              </a:spcAft>
              <a:buSzPts val="1760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SzPts val="1760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SzPts val="1760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SzPts val="1760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SzPts val="1760"/>
              <a:buNone/>
              <a:defRPr b="1" sz="1600"/>
            </a:lvl9pPr>
          </a:lstStyle>
          <a:p/>
        </p:txBody>
      </p:sp>
      <p:sp>
        <p:nvSpPr>
          <p:cNvPr id="88" name="Google Shape;88;p13"/>
          <p:cNvSpPr txBox="1"/>
          <p:nvPr>
            <p:ph idx="4" type="body"/>
          </p:nvPr>
        </p:nvSpPr>
        <p:spPr>
          <a:xfrm>
            <a:off x="4751070" y="2347417"/>
            <a:ext cx="3840600" cy="359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300" lvl="0" marL="457200" rtl="0" algn="l">
              <a:spcBef>
                <a:spcPts val="1600"/>
              </a:spcBef>
              <a:spcAft>
                <a:spcPts val="0"/>
              </a:spcAft>
              <a:buSzPts val="2200"/>
              <a:buChar char="⚫"/>
              <a:defRPr sz="2000"/>
            </a:lvl1pPr>
            <a:lvl2pPr indent="-354330" lvl="1" marL="9144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2pPr>
            <a:lvl3pPr indent="-354330" lvl="2" marL="13716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3pPr>
            <a:lvl4pPr indent="-354330" lvl="3" marL="18288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4pPr>
            <a:lvl5pPr indent="-354329" lvl="4" marL="2286000" rtl="0" algn="l">
              <a:spcBef>
                <a:spcPts val="600"/>
              </a:spcBef>
              <a:spcAft>
                <a:spcPts val="0"/>
              </a:spcAft>
              <a:buSzPts val="1980"/>
              <a:buChar char="⚫"/>
              <a:defRPr sz="1800"/>
            </a:lvl5pPr>
            <a:lvl6pPr indent="-340360" lvl="5" marL="2743200" rtl="0" algn="l">
              <a:spcBef>
                <a:spcPts val="320"/>
              </a:spcBef>
              <a:spcAft>
                <a:spcPts val="0"/>
              </a:spcAft>
              <a:buSzPts val="1760"/>
              <a:buChar char="⚫"/>
              <a:defRPr sz="1600"/>
            </a:lvl6pPr>
            <a:lvl7pPr indent="-340360" lvl="6" marL="3200400" rtl="0" algn="l">
              <a:spcBef>
                <a:spcPts val="320"/>
              </a:spcBef>
              <a:spcAft>
                <a:spcPts val="0"/>
              </a:spcAft>
              <a:buSzPts val="1760"/>
              <a:buChar char="⚫"/>
              <a:defRPr sz="1600"/>
            </a:lvl7pPr>
            <a:lvl8pPr indent="-340359" lvl="7" marL="3657600" rtl="0" algn="l">
              <a:spcBef>
                <a:spcPts val="320"/>
              </a:spcBef>
              <a:spcAft>
                <a:spcPts val="0"/>
              </a:spcAft>
              <a:buSzPts val="1760"/>
              <a:buChar char="⚫"/>
              <a:defRPr sz="1600"/>
            </a:lvl8pPr>
            <a:lvl9pPr indent="-340359" lvl="8" marL="4114800" rtl="0" algn="l">
              <a:spcBef>
                <a:spcPts val="320"/>
              </a:spcBef>
              <a:spcAft>
                <a:spcPts val="0"/>
              </a:spcAft>
              <a:buSzPts val="1760"/>
              <a:buChar char="⚫"/>
              <a:defRPr sz="1600"/>
            </a:lvl9pPr>
          </a:lstStyle>
          <a:p/>
        </p:txBody>
      </p:sp>
      <p:sp>
        <p:nvSpPr>
          <p:cNvPr id="89" name="Google Shape;89;p13"/>
          <p:cNvSpPr txBox="1"/>
          <p:nvPr>
            <p:ph idx="10" type="dt"/>
          </p:nvPr>
        </p:nvSpPr>
        <p:spPr>
          <a:xfrm>
            <a:off x="5629275" y="6275387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/>
          <p:nvPr>
            <p:ph idx="11" type="ftr"/>
          </p:nvPr>
        </p:nvSpPr>
        <p:spPr>
          <a:xfrm>
            <a:off x="265112" y="6275387"/>
            <a:ext cx="48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3"/>
          <p:cNvSpPr txBox="1"/>
          <p:nvPr>
            <p:ph idx="12" type="sldNum"/>
          </p:nvPr>
        </p:nvSpPr>
        <p:spPr>
          <a:xfrm>
            <a:off x="7897812" y="6275387"/>
            <a:ext cx="990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12.xml"/></Relationships>
</file>

<file path=ppt/slideMasters/_rels/slideMaster10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8.xml"/><Relationship Id="rId4" Type="http://schemas.openxmlformats.org/officeDocument/2006/relationships/theme" Target="../theme/theme10.xml"/></Relationships>
</file>

<file path=ppt/slideMasters/_rels/slideMaster1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9.xml"/><Relationship Id="rId4" Type="http://schemas.openxmlformats.org/officeDocument/2006/relationships/theme" Target="../theme/theme5.xml"/></Relationships>
</file>

<file path=ppt/slideMasters/_rels/slideMaster1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0.xml"/><Relationship Id="rId4" Type="http://schemas.openxmlformats.org/officeDocument/2006/relationships/theme" Target="../theme/theme19.xml"/></Relationships>
</file>

<file path=ppt/slideMasters/_rels/slideMaster13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1.xml"/><Relationship Id="rId4" Type="http://schemas.openxmlformats.org/officeDocument/2006/relationships/theme" Target="../theme/theme2.xml"/></Relationships>
</file>

<file path=ppt/slideMasters/_rels/slideMaster14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2.xml"/><Relationship Id="rId4" Type="http://schemas.openxmlformats.org/officeDocument/2006/relationships/theme" Target="../theme/theme3.xml"/></Relationships>
</file>

<file path=ppt/slideMasters/_rels/slideMaster15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3.xml"/><Relationship Id="rId4" Type="http://schemas.openxmlformats.org/officeDocument/2006/relationships/theme" Target="../theme/theme16.xml"/></Relationships>
</file>

<file path=ppt/slideMasters/_rels/slideMaster16.xml.rels><?xml version="1.0" encoding="UTF-8" standalone="yes"?><Relationships xmlns="http://schemas.openxmlformats.org/package/2006/relationships"><Relationship Id="rId1" Type="http://schemas.openxmlformats.org/officeDocument/2006/relationships/image" Target="../media/image5.jpg"/><Relationship Id="rId2" Type="http://schemas.openxmlformats.org/officeDocument/2006/relationships/slideLayout" Target="../slideLayouts/slideLayout24.xml"/><Relationship Id="rId3" Type="http://schemas.openxmlformats.org/officeDocument/2006/relationships/theme" Target="../theme/theme17.xml"/></Relationships>
</file>

<file path=ppt/slideMasters/_rels/slideMaster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theme" Target="../theme/theme11.xml"/></Relationships>
</file>

<file path=ppt/slideMasters/_rels/slideMaster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theme" Target="../theme/theme6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15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theme" Target="../theme/theme9.xml"/></Relationships>
</file>

<file path=ppt/slideMasters/_rels/slideMaster4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3" Type="http://schemas.openxmlformats.org/officeDocument/2006/relationships/theme" Target="../theme/theme14.xml"/><Relationship Id="rId12" Type="http://schemas.openxmlformats.org/officeDocument/2006/relationships/slideLayout" Target="../slideLayouts/slideLayout13.xml"/><Relationship Id="rId1" Type="http://schemas.openxmlformats.org/officeDocument/2006/relationships/image" Target="../media/image5.jpg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_rels/slideMaster5.xml.rels><?xml version="1.0" encoding="UTF-8" standalone="yes"?><Relationships xmlns="http://schemas.openxmlformats.org/package/2006/relationships"><Relationship Id="rId1" Type="http://schemas.openxmlformats.org/officeDocument/2006/relationships/theme" Target="../theme/theme13.xml"/></Relationships>
</file>

<file path=ppt/slideMasters/_rels/slideMaster6.xml.rels><?xml version="1.0" encoding="UTF-8" standalone="yes"?>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4.xml"/><Relationship Id="rId4" Type="http://schemas.openxmlformats.org/officeDocument/2006/relationships/theme" Target="../theme/theme18.xml"/></Relationships>
</file>

<file path=ppt/slideMasters/_rels/slideMaster7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4" Type="http://schemas.openxmlformats.org/officeDocument/2006/relationships/theme" Target="../theme/theme4.xml"/></Relationships>
</file>

<file path=ppt/slideMasters/_rels/slideMaster8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6.xml"/><Relationship Id="rId4" Type="http://schemas.openxmlformats.org/officeDocument/2006/relationships/theme" Target="../theme/theme8.xml"/></Relationships>
</file>

<file path=ppt/slideMasters/_rels/slideMaster9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7.xml"/><Relationship Id="rId4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lag.jpg" id="10" name="Google Shape;10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685800" cy="68580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12" kx="0" rotWithShape="0" algn="bl" stA="38000" stPos="0" sy="-100000" ky="0"/>
          </a:effectLst>
        </p:spPr>
      </p:pic>
      <p:pic>
        <p:nvPicPr>
          <p:cNvPr descr="Kenya Flag" id="11" name="Google Shape;11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676275" cy="487362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lag.jpg" id="180" name="Google Shape;180;p2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685800" cy="68580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12" kx="0" rotWithShape="0" algn="bl" stA="38000" stPos="0" sy="-100000" ky="0"/>
          </a:effectLst>
        </p:spPr>
      </p:pic>
      <p:pic>
        <p:nvPicPr>
          <p:cNvPr descr="Kenya Flag" id="181" name="Google Shape;181;p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676275" cy="487362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2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3" name="Google Shape;183;p27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4" name="Google Shape;184;p27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5" name="Google Shape;185;p27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6" name="Google Shape;186;p27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5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lag.jpg" id="197" name="Google Shape;197;p29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685800" cy="68580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12" kx="0" rotWithShape="0" algn="bl" stA="38000" stPos="0" sy="-100000" ky="0"/>
          </a:effectLst>
        </p:spPr>
      </p:pic>
      <p:pic>
        <p:nvPicPr>
          <p:cNvPr descr="Kenya Flag" id="198" name="Google Shape;198;p2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676275" cy="487362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2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0" name="Google Shape;200;p29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1" name="Google Shape;201;p29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2" name="Google Shape;202;p29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3" name="Google Shape;203;p29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6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lag.jpg" id="210" name="Google Shape;210;p3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685800" cy="68580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12" kx="0" rotWithShape="0" algn="bl" stA="38000" stPos="0" sy="-100000" ky="0"/>
          </a:effectLst>
        </p:spPr>
      </p:pic>
      <p:pic>
        <p:nvPicPr>
          <p:cNvPr descr="Kenya Flag" id="211" name="Google Shape;211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676275" cy="487362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3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3" name="Google Shape;213;p3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4" name="Google Shape;214;p31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5" name="Google Shape;215;p31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6" name="Google Shape;216;p31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7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lag.jpg" id="225" name="Google Shape;225;p3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685800" cy="68580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12" kx="0" rotWithShape="0" algn="bl" stA="38000" stPos="0" sy="-100000" ky="0"/>
          </a:effectLst>
        </p:spPr>
      </p:pic>
      <p:pic>
        <p:nvPicPr>
          <p:cNvPr descr="Kenya Flag" id="226" name="Google Shape;226;p3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676275" cy="487362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8" name="Google Shape;228;p33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9" name="Google Shape;229;p33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0" name="Google Shape;230;p33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1" name="Google Shape;231;p33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8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lag.jpg" id="240" name="Google Shape;240;p3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685800" cy="68580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12" kx="0" rotWithShape="0" algn="bl" stA="38000" stPos="0" sy="-100000" ky="0"/>
          </a:effectLst>
        </p:spPr>
      </p:pic>
      <p:pic>
        <p:nvPicPr>
          <p:cNvPr descr="Kenya Flag" id="241" name="Google Shape;241;p3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676275" cy="487362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3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3" name="Google Shape;243;p35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4" name="Google Shape;244;p35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5" name="Google Shape;245;p35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6" name="Google Shape;246;p3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9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lag.jpg" id="254" name="Google Shape;254;p3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685800" cy="68580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12" kx="0" rotWithShape="0" algn="bl" stA="38000" stPos="0" sy="-100000" ky="0"/>
          </a:effectLst>
        </p:spPr>
      </p:pic>
      <p:pic>
        <p:nvPicPr>
          <p:cNvPr descr="Kenya Flag" id="255" name="Google Shape;255;p3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676275" cy="487362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3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7" name="Google Shape;257;p37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8" name="Google Shape;258;p37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9" name="Google Shape;259;p37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0" name="Google Shape;260;p37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9"/>
          <p:cNvSpPr txBox="1"/>
          <p:nvPr/>
        </p:nvSpPr>
        <p:spPr>
          <a:xfrm>
            <a:off x="1328737" y="1295400"/>
            <a:ext cx="6486600" cy="31527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0500" sy="100500">
              <a:srgbClr val="000000">
                <a:alpha val="49800"/>
              </a:srgbClr>
            </a:outerShdw>
          </a:effectLst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39"/>
          <p:cNvSpPr txBox="1"/>
          <p:nvPr>
            <p:ph type="title"/>
          </p:nvPr>
        </p:nvSpPr>
        <p:spPr>
          <a:xfrm>
            <a:off x="549275" y="107950"/>
            <a:ext cx="8042400" cy="133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70" name="Google Shape;270;p39"/>
          <p:cNvSpPr txBox="1"/>
          <p:nvPr>
            <p:ph idx="1" type="body"/>
          </p:nvPr>
        </p:nvSpPr>
        <p:spPr>
          <a:xfrm>
            <a:off x="549275" y="1600200"/>
            <a:ext cx="80424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6240" lvl="0" marL="457200" marR="0" rtl="0" algn="l"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ts val="2640"/>
              <a:buFont typeface="Noto Sans Symbols"/>
              <a:buChar char="⚫"/>
              <a:defRPr b="0" i="0" sz="24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82269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ts val="2420"/>
              <a:buFont typeface="Noto Sans Symbols"/>
              <a:buChar char="⚫"/>
              <a:defRPr b="0" i="0" sz="22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68300" lvl="2" marL="1371600" marR="0" rtl="0" algn="l">
              <a:spcBef>
                <a:spcPts val="600"/>
              </a:spcBef>
              <a:spcAft>
                <a:spcPts val="0"/>
              </a:spcAft>
              <a:buClr>
                <a:srgbClr val="6FB7D7"/>
              </a:buClr>
              <a:buSzPts val="2200"/>
              <a:buFont typeface="Noto Sans Symbols"/>
              <a:buChar char="⚫"/>
              <a:defRPr b="0" i="0" sz="20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683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ts val="2200"/>
              <a:buFont typeface="Noto Sans Symbols"/>
              <a:buChar char="⚫"/>
              <a:defRPr b="0" i="0" sz="20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68300" lvl="4" marL="2286000" marR="0" rtl="0" algn="l">
              <a:spcBef>
                <a:spcPts val="600"/>
              </a:spcBef>
              <a:spcAft>
                <a:spcPts val="0"/>
              </a:spcAft>
              <a:buClr>
                <a:srgbClr val="6FB7D7"/>
              </a:buClr>
              <a:buSzPts val="2200"/>
              <a:buFont typeface="Noto Sans Symbols"/>
              <a:buChar char="⚫"/>
              <a:defRPr b="0" i="0" sz="20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5432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980"/>
              <a:buFont typeface="Noto Sans Symbols"/>
              <a:buChar char="⚫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54329" lvl="6" marL="3200400" marR="0" rtl="0" algn="l">
              <a:spcBef>
                <a:spcPts val="360"/>
              </a:spcBef>
              <a:spcAft>
                <a:spcPts val="0"/>
              </a:spcAft>
              <a:buClr>
                <a:srgbClr val="6DB7D7"/>
              </a:buClr>
              <a:buSzPts val="1980"/>
              <a:buFont typeface="Noto Sans Symbols"/>
              <a:buChar char="⚫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54329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980"/>
              <a:buFont typeface="Noto Sans Symbols"/>
              <a:buChar char="⚫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54329" lvl="8" marL="4114800" marR="0" rtl="0" algn="l">
              <a:spcBef>
                <a:spcPts val="360"/>
              </a:spcBef>
              <a:spcAft>
                <a:spcPts val="0"/>
              </a:spcAft>
              <a:buClr>
                <a:srgbClr val="6DB7D7"/>
              </a:buClr>
              <a:buSzPts val="1980"/>
              <a:buFont typeface="Noto Sans Symbols"/>
              <a:buChar char="⚫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271" name="Google Shape;271;p39"/>
          <p:cNvSpPr txBox="1"/>
          <p:nvPr>
            <p:ph idx="10" type="dt"/>
          </p:nvPr>
        </p:nvSpPr>
        <p:spPr>
          <a:xfrm>
            <a:off x="5629275" y="6275387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2" name="Google Shape;272;p39"/>
          <p:cNvSpPr txBox="1"/>
          <p:nvPr>
            <p:ph idx="11" type="ftr"/>
          </p:nvPr>
        </p:nvSpPr>
        <p:spPr>
          <a:xfrm>
            <a:off x="265112" y="6275387"/>
            <a:ext cx="48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3" name="Google Shape;273;p39"/>
          <p:cNvSpPr txBox="1"/>
          <p:nvPr>
            <p:ph idx="12" type="sldNum"/>
          </p:nvPr>
        </p:nvSpPr>
        <p:spPr>
          <a:xfrm>
            <a:off x="7897812" y="6275387"/>
            <a:ext cx="990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1" r:id="rId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41"/>
          <p:cNvSpPr/>
          <p:nvPr/>
        </p:nvSpPr>
        <p:spPr>
          <a:xfrm>
            <a:off x="1587" y="1587"/>
            <a:ext cx="1500" cy="1500"/>
          </a:xfrm>
          <a:prstGeom prst="rect">
            <a:avLst/>
          </a:prstGeom>
          <a:noFill/>
          <a:ln>
            <a:noFill/>
          </a:ln>
        </p:spPr>
      </p:sp>
      <p:sp>
        <p:nvSpPr>
          <p:cNvPr id="282" name="Google Shape;282;p41"/>
          <p:cNvSpPr txBox="1"/>
          <p:nvPr/>
        </p:nvSpPr>
        <p:spPr>
          <a:xfrm>
            <a:off x="8297862" y="36512"/>
            <a:ext cx="671400" cy="1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3" name="Google Shape;283;p41"/>
          <p:cNvCxnSpPr/>
          <p:nvPr/>
        </p:nvCxnSpPr>
        <p:spPr>
          <a:xfrm>
            <a:off x="238125" y="3935412"/>
            <a:ext cx="8586900" cy="0"/>
          </a:xfrm>
          <a:prstGeom prst="straightConnector1">
            <a:avLst/>
          </a:prstGeom>
          <a:noFill/>
          <a:ln cap="flat" cmpd="sng" w="63500">
            <a:solidFill>
              <a:srgbClr val="C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84" name="Google Shape;284;p41"/>
          <p:cNvSpPr txBox="1"/>
          <p:nvPr/>
        </p:nvSpPr>
        <p:spPr>
          <a:xfrm>
            <a:off x="0" y="104775"/>
            <a:ext cx="9144000" cy="368400"/>
          </a:xfrm>
          <a:prstGeom prst="rect">
            <a:avLst/>
          </a:prstGeom>
          <a:solidFill>
            <a:srgbClr val="009900"/>
          </a:solidFill>
          <a:ln>
            <a:noFill/>
          </a:ln>
        </p:spPr>
        <p:txBody>
          <a:bodyPr anchorCtr="0" anchor="ctr" bIns="46550" lIns="93075" spcFirstLastPara="1" rIns="93075" wrap="square" tIns="46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41"/>
          <p:cNvSpPr txBox="1"/>
          <p:nvPr/>
        </p:nvSpPr>
        <p:spPr>
          <a:xfrm>
            <a:off x="0" y="6350"/>
            <a:ext cx="9144000" cy="72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6550" lIns="93075" spcFirstLastPara="1" rIns="93075" wrap="square" tIns="46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https://encrypted-tbn1.gstatic.com/images?q=tbn:ANd9GcQj5ola9fS9o87JE20PsItWwT3mI9uvWEWg2_ucqytMdUm7XpDg" id="286" name="Google Shape;286;p41"/>
          <p:cNvSpPr txBox="1"/>
          <p:nvPr/>
        </p:nvSpPr>
        <p:spPr>
          <a:xfrm>
            <a:off x="3384550" y="700087"/>
            <a:ext cx="2374800" cy="21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41"/>
          <p:cNvSpPr txBox="1"/>
          <p:nvPr/>
        </p:nvSpPr>
        <p:spPr>
          <a:xfrm>
            <a:off x="4351337" y="6621462"/>
            <a:ext cx="1572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88" name="Google Shape;288;p41"/>
          <p:cNvSpPr txBox="1"/>
          <p:nvPr/>
        </p:nvSpPr>
        <p:spPr>
          <a:xfrm>
            <a:off x="0" y="6483350"/>
            <a:ext cx="9144000" cy="366600"/>
          </a:xfrm>
          <a:prstGeom prst="rect">
            <a:avLst/>
          </a:prstGeom>
          <a:solidFill>
            <a:srgbClr val="009900"/>
          </a:solidFill>
          <a:ln>
            <a:noFill/>
          </a:ln>
        </p:spPr>
        <p:txBody>
          <a:bodyPr anchorCtr="0" anchor="ctr" bIns="46550" lIns="93075" spcFirstLastPara="1" rIns="93075" wrap="square" tIns="46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41"/>
          <p:cNvSpPr txBox="1"/>
          <p:nvPr/>
        </p:nvSpPr>
        <p:spPr>
          <a:xfrm>
            <a:off x="0" y="6386512"/>
            <a:ext cx="9144000" cy="729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6550" lIns="93075" spcFirstLastPara="1" rIns="93075" wrap="square" tIns="46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41"/>
          <p:cNvSpPr txBox="1"/>
          <p:nvPr/>
        </p:nvSpPr>
        <p:spPr>
          <a:xfrm>
            <a:off x="69850" y="6615112"/>
            <a:ext cx="5226000" cy="125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Arial"/>
              <a:buNone/>
            </a:pPr>
            <a:r>
              <a:rPr b="0" i="0" lang="en-US" sz="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CONFIDENTIAL AND PROPRIETARY</a:t>
            </a:r>
            <a:endParaRPr/>
          </a:p>
        </p:txBody>
      </p:sp>
      <p:sp>
        <p:nvSpPr>
          <p:cNvPr id="291" name="Google Shape;291;p41"/>
          <p:cNvSpPr txBox="1"/>
          <p:nvPr>
            <p:ph type="title"/>
          </p:nvPr>
        </p:nvSpPr>
        <p:spPr>
          <a:xfrm>
            <a:off x="174625" y="193675"/>
            <a:ext cx="8794800" cy="3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3"/>
          <p:cNvSpPr/>
          <p:nvPr/>
        </p:nvSpPr>
        <p:spPr>
          <a:xfrm>
            <a:off x="0" y="0"/>
            <a:ext cx="162000" cy="162000"/>
          </a:xfrm>
          <a:prstGeom prst="rect">
            <a:avLst/>
          </a:prstGeom>
          <a:noFill/>
          <a:ln>
            <a:noFill/>
          </a:ln>
        </p:spPr>
      </p:sp>
      <p:sp>
        <p:nvSpPr>
          <p:cNvPr id="297" name="Google Shape;297;p43"/>
          <p:cNvSpPr txBox="1"/>
          <p:nvPr/>
        </p:nvSpPr>
        <p:spPr>
          <a:xfrm>
            <a:off x="4351337" y="6629400"/>
            <a:ext cx="1572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98" name="Google Shape;298;p43"/>
          <p:cNvSpPr txBox="1"/>
          <p:nvPr/>
        </p:nvSpPr>
        <p:spPr>
          <a:xfrm>
            <a:off x="0" y="6489700"/>
            <a:ext cx="9144000" cy="368400"/>
          </a:xfrm>
          <a:prstGeom prst="rect">
            <a:avLst/>
          </a:prstGeom>
          <a:solidFill>
            <a:srgbClr val="009900"/>
          </a:solidFill>
          <a:ln>
            <a:noFill/>
          </a:ln>
        </p:spPr>
        <p:txBody>
          <a:bodyPr anchorCtr="0" anchor="ctr" bIns="46550" lIns="93075" spcFirstLastPara="1" rIns="93075" wrap="square" tIns="46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43"/>
          <p:cNvSpPr txBox="1"/>
          <p:nvPr/>
        </p:nvSpPr>
        <p:spPr>
          <a:xfrm>
            <a:off x="0" y="6392862"/>
            <a:ext cx="9144000" cy="729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6550" lIns="93075" spcFirstLastPara="1" rIns="93075" wrap="square" tIns="46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43"/>
          <p:cNvSpPr txBox="1"/>
          <p:nvPr>
            <p:ph type="title"/>
          </p:nvPr>
        </p:nvSpPr>
        <p:spPr>
          <a:xfrm>
            <a:off x="174625" y="193675"/>
            <a:ext cx="8794800" cy="3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3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lag.jpg" id="22" name="Google Shape;22;p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685800" cy="68580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12" kx="0" rotWithShape="0" algn="bl" stA="38000" stPos="0" sy="-100000" ky="0"/>
          </a:effectLst>
        </p:spPr>
      </p:pic>
      <p:pic>
        <p:nvPicPr>
          <p:cNvPr descr="Kenya Flag" id="23" name="Google Shape;23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676275" cy="487362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6553200" y="6492875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flag.jpg" id="41" name="Google Shape;41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685800" cy="68580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12" kx="0" rotWithShape="0" algn="bl" stA="38000" stPos="0" sy="-100000" ky="0"/>
          </a:effectLst>
        </p:spPr>
      </p:pic>
    </p:spTree>
  </p:cSld>
  <p:clrMap accent1="accent1" accent2="accent2" accent3="accent3" accent4="accent4" accent5="accent5" accent6="accent6" bg1="lt1" bg2="dk2" tx1="dk1" tx2="lt2" folHlink="folHlink" hlink="hlink"/>
  <p:sldLayoutIdLst/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/>
          <p:nvPr>
            <p:ph type="title"/>
          </p:nvPr>
        </p:nvSpPr>
        <p:spPr>
          <a:xfrm>
            <a:off x="549275" y="107950"/>
            <a:ext cx="8042400" cy="133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" type="body"/>
          </p:nvPr>
        </p:nvSpPr>
        <p:spPr>
          <a:xfrm>
            <a:off x="549275" y="1600200"/>
            <a:ext cx="80424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6240" lvl="0" marL="457200" marR="0" rtl="0" algn="l"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ts val="2640"/>
              <a:buFont typeface="Noto Sans Symbols"/>
              <a:buChar char="⚫"/>
              <a:defRPr b="0" i="0" sz="24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82269" lvl="1" marL="914400" marR="0" rtl="0" algn="l"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ts val="2420"/>
              <a:buFont typeface="Noto Sans Symbols"/>
              <a:buChar char="⚫"/>
              <a:defRPr b="0" i="0" sz="22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68300" lvl="2" marL="1371600" marR="0" rtl="0" algn="l">
              <a:spcBef>
                <a:spcPts val="600"/>
              </a:spcBef>
              <a:spcAft>
                <a:spcPts val="0"/>
              </a:spcAft>
              <a:buClr>
                <a:srgbClr val="6FB7D7"/>
              </a:buClr>
              <a:buSzPts val="2200"/>
              <a:buFont typeface="Noto Sans Symbols"/>
              <a:buChar char="⚫"/>
              <a:defRPr b="0" i="0" sz="20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68300" lvl="3" marL="1828800" marR="0" rtl="0" algn="l"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ts val="2200"/>
              <a:buFont typeface="Noto Sans Symbols"/>
              <a:buChar char="⚫"/>
              <a:defRPr b="0" i="0" sz="20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68300" lvl="4" marL="2286000" marR="0" rtl="0" algn="l">
              <a:spcBef>
                <a:spcPts val="600"/>
              </a:spcBef>
              <a:spcAft>
                <a:spcPts val="0"/>
              </a:spcAft>
              <a:buClr>
                <a:srgbClr val="6FB7D7"/>
              </a:buClr>
              <a:buSzPts val="2200"/>
              <a:buFont typeface="Noto Sans Symbols"/>
              <a:buChar char="⚫"/>
              <a:defRPr b="0" i="0" sz="20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5432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980"/>
              <a:buFont typeface="Noto Sans Symbols"/>
              <a:buChar char="⚫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54329" lvl="6" marL="3200400" marR="0" rtl="0" algn="l">
              <a:spcBef>
                <a:spcPts val="360"/>
              </a:spcBef>
              <a:spcAft>
                <a:spcPts val="0"/>
              </a:spcAft>
              <a:buClr>
                <a:srgbClr val="6DB7D7"/>
              </a:buClr>
              <a:buSzPts val="1980"/>
              <a:buFont typeface="Noto Sans Symbols"/>
              <a:buChar char="⚫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54329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980"/>
              <a:buFont typeface="Noto Sans Symbols"/>
              <a:buChar char="⚫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54329" lvl="8" marL="4114800" marR="0" rtl="0" algn="l">
              <a:spcBef>
                <a:spcPts val="360"/>
              </a:spcBef>
              <a:spcAft>
                <a:spcPts val="0"/>
              </a:spcAft>
              <a:buClr>
                <a:srgbClr val="6DB7D7"/>
              </a:buClr>
              <a:buSzPts val="1980"/>
              <a:buFont typeface="Noto Sans Symbols"/>
              <a:buChar char="⚫"/>
              <a:defRPr b="0" i="0" sz="1800" u="none" cap="none" strike="noStrik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10" type="dt"/>
          </p:nvPr>
        </p:nvSpPr>
        <p:spPr>
          <a:xfrm>
            <a:off x="5629275" y="6275387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1" type="ftr"/>
          </p:nvPr>
        </p:nvSpPr>
        <p:spPr>
          <a:xfrm>
            <a:off x="265112" y="6275387"/>
            <a:ext cx="484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2" type="sldNum"/>
          </p:nvPr>
        </p:nvSpPr>
        <p:spPr>
          <a:xfrm>
            <a:off x="7897812" y="6275387"/>
            <a:ext cx="990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/>
          <p:nvPr/>
        </p:nvSpPr>
        <p:spPr>
          <a:xfrm>
            <a:off x="0" y="6632575"/>
            <a:ext cx="9144000" cy="146100"/>
          </a:xfrm>
          <a:prstGeom prst="rect">
            <a:avLst/>
          </a:prstGeom>
          <a:solidFill>
            <a:srgbClr val="009900"/>
          </a:solidFill>
          <a:ln>
            <a:noFill/>
          </a:ln>
        </p:spPr>
        <p:txBody>
          <a:bodyPr anchorCtr="0" anchor="ctr" bIns="46550" lIns="93075" spcFirstLastPara="1" rIns="93075" wrap="square" tIns="46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8"/>
          <p:cNvSpPr txBox="1"/>
          <p:nvPr/>
        </p:nvSpPr>
        <p:spPr>
          <a:xfrm>
            <a:off x="0" y="6786562"/>
            <a:ext cx="9144000" cy="729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6550" lIns="93075" spcFirstLastPara="1" rIns="93075" wrap="square" tIns="46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8"/>
          <p:cNvSpPr txBox="1"/>
          <p:nvPr/>
        </p:nvSpPr>
        <p:spPr>
          <a:xfrm>
            <a:off x="0" y="6551612"/>
            <a:ext cx="9144000" cy="72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46550" lIns="93075" spcFirstLastPara="1" rIns="93075" wrap="square" tIns="46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8"/>
          <p:cNvSpPr/>
          <p:nvPr/>
        </p:nvSpPr>
        <p:spPr>
          <a:xfrm>
            <a:off x="0" y="0"/>
            <a:ext cx="162000" cy="162000"/>
          </a:xfrm>
          <a:prstGeom prst="rect">
            <a:avLst/>
          </a:prstGeom>
          <a:noFill/>
          <a:ln>
            <a:noFill/>
          </a:ln>
        </p:spPr>
      </p:sp>
      <p:sp>
        <p:nvSpPr>
          <p:cNvPr id="123" name="Google Shape;123;p18"/>
          <p:cNvSpPr txBox="1"/>
          <p:nvPr>
            <p:ph type="title"/>
          </p:nvPr>
        </p:nvSpPr>
        <p:spPr>
          <a:xfrm>
            <a:off x="174625" y="193675"/>
            <a:ext cx="8794800" cy="3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9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4" name="Google Shape;124;p18"/>
          <p:cNvSpPr txBox="1"/>
          <p:nvPr/>
        </p:nvSpPr>
        <p:spPr>
          <a:xfrm>
            <a:off x="8921750" y="6621462"/>
            <a:ext cx="157200" cy="1539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/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178B0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19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1582737"/>
            <a:ext cx="9199562" cy="367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318125" y="3617912"/>
            <a:ext cx="131762" cy="1365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lag.jpg" id="130" name="Google Shape;130;p2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685800" cy="68580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12" kx="0" rotWithShape="0" algn="bl" stA="38000" stPos="0" sy="-100000" ky="0"/>
          </a:effectLst>
        </p:spPr>
      </p:pic>
      <p:pic>
        <p:nvPicPr>
          <p:cNvPr descr="flag.jpg" id="131" name="Google Shape;131;p2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685800" cy="68580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12" kx="0" rotWithShape="0" algn="bl" stA="38000" stPos="0" sy="-100000" ky="0"/>
          </a:effectLst>
        </p:spPr>
      </p:pic>
      <p:sp>
        <p:nvSpPr>
          <p:cNvPr id="132" name="Google Shape;132;p21"/>
          <p:cNvSpPr txBox="1"/>
          <p:nvPr/>
        </p:nvSpPr>
        <p:spPr>
          <a:xfrm>
            <a:off x="0" y="-184150"/>
            <a:ext cx="184200" cy="36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1"/>
          <p:cNvSpPr txBox="1"/>
          <p:nvPr/>
        </p:nvSpPr>
        <p:spPr>
          <a:xfrm>
            <a:off x="0" y="-184150"/>
            <a:ext cx="184200" cy="36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Kenya Flag" id="134" name="Google Shape;134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676275" cy="487362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21"/>
          <p:cNvSpPr txBox="1"/>
          <p:nvPr/>
        </p:nvSpPr>
        <p:spPr>
          <a:xfrm>
            <a:off x="0" y="-184150"/>
            <a:ext cx="184200" cy="36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Kenya Flag" id="136" name="Google Shape;136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676275" cy="487362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1"/>
          <p:cNvSpPr txBox="1"/>
          <p:nvPr/>
        </p:nvSpPr>
        <p:spPr>
          <a:xfrm>
            <a:off x="0" y="-184150"/>
            <a:ext cx="184200" cy="36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Kenya Flag" id="138" name="Google Shape;138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676275" cy="487362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0" name="Google Shape;140;p21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1" name="Google Shape;141;p21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2" name="Google Shape;142;p21"/>
          <p:cNvSpPr txBox="1"/>
          <p:nvPr>
            <p:ph idx="11" type="ftr"/>
          </p:nvPr>
        </p:nvSpPr>
        <p:spPr>
          <a:xfrm>
            <a:off x="2133600" y="6356350"/>
            <a:ext cx="5410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800" u="none">
                <a:solidFill>
                  <a:srgbClr val="250C90"/>
                </a:solidFill>
                <a:latin typeface="Architects Daughter"/>
                <a:ea typeface="Architects Daughter"/>
                <a:cs typeface="Architects Daughter"/>
                <a:sym typeface="Architects Daughter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3" name="Google Shape;143;p21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lag.jpg" id="151" name="Google Shape;151;p2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685800" cy="68580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12" kx="0" rotWithShape="0" algn="bl" stA="38000" stPos="0" sy="-100000" ky="0"/>
          </a:effectLst>
        </p:spPr>
      </p:pic>
      <p:pic>
        <p:nvPicPr>
          <p:cNvPr descr="Kenya Flag" id="152" name="Google Shape;152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676275" cy="487362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4" name="Google Shape;154;p23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5" name="Google Shape;155;p23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6" name="Google Shape;156;p23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7" name="Google Shape;157;p23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3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lag.jpg" id="165" name="Google Shape;165;p2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685800" cy="68580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12" kx="0" rotWithShape="0" algn="bl" stA="38000" stPos="0" sy="-100000" ky="0"/>
          </a:effectLst>
        </p:spPr>
      </p:pic>
      <p:pic>
        <p:nvPicPr>
          <p:cNvPr descr="Kenya Flag" id="166" name="Google Shape;16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676275" cy="487362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2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8" name="Google Shape;168;p25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9" name="Google Shape;169;p25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0" name="Google Shape;170;p25"/>
          <p:cNvSpPr txBox="1"/>
          <p:nvPr>
            <p:ph idx="11" type="ftr"/>
          </p:nvPr>
        </p:nvSpPr>
        <p:spPr>
          <a:xfrm>
            <a:off x="1676400" y="6356350"/>
            <a:ext cx="586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600" u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1" name="Google Shape;171;p2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4" r:id="rId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1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45"/>
          <p:cNvSpPr txBox="1"/>
          <p:nvPr/>
        </p:nvSpPr>
        <p:spPr>
          <a:xfrm>
            <a:off x="533400" y="1246187"/>
            <a:ext cx="8610600" cy="26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r>
              <a:rPr b="1" i="0" lang="en-US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Patient safety and client satisfaction on quality of comprehensive abortion care services among women admitted at Thika level 5 hospital, Kiambu County, Kenya</a:t>
            </a:r>
            <a:br>
              <a:rPr b="0" i="0" lang="en-US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308" name="Google Shape;308;p45"/>
          <p:cNvSpPr txBox="1"/>
          <p:nvPr/>
        </p:nvSpPr>
        <p:spPr>
          <a:xfrm>
            <a:off x="820737" y="4287837"/>
            <a:ext cx="72423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DORCAS MUTISYA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FELTP RESIDENT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MoH: DNCH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10th IPNET Kenya Conference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Sai Rock Hotel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Date: 9-12</a:t>
            </a:r>
            <a:r>
              <a:rPr b="1" baseline="3000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</a:t>
            </a: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May,20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54"/>
          <p:cNvSpPr txBox="1"/>
          <p:nvPr>
            <p:ph type="title"/>
          </p:nvPr>
        </p:nvSpPr>
        <p:spPr>
          <a:xfrm>
            <a:off x="117475" y="25400"/>
            <a:ext cx="9026400" cy="66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b="1" i="0" lang="en-US" sz="21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Factors influencing safety care satisfaction among women receiving comprehensive abortion care</a:t>
            </a:r>
            <a:endParaRPr/>
          </a:p>
        </p:txBody>
      </p:sp>
      <p:graphicFrame>
        <p:nvGraphicFramePr>
          <p:cNvPr id="362" name="Google Shape;362;p54"/>
          <p:cNvGraphicFramePr/>
          <p:nvPr/>
        </p:nvGraphicFramePr>
        <p:xfrm>
          <a:off x="0" y="685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{F9DA6BC7-6804-4810-B13E-C688DF4376C5}</a:tableStyleId>
              </a:tblPr>
              <a:tblGrid>
                <a:gridCol w="3089275"/>
                <a:gridCol w="1128700"/>
                <a:gridCol w="1158875"/>
                <a:gridCol w="752475"/>
                <a:gridCol w="754050"/>
                <a:gridCol w="1042975"/>
                <a:gridCol w="1217600"/>
              </a:tblGrid>
              <a:tr h="392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safety care satisfaction(logistic regression)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00"/>
                        <a:buFont typeface="Calibri"/>
                        <a:buNone/>
                      </a:pPr>
                      <a:r>
                        <a:rPr b="1" i="0" lang="en-US" sz="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Coef.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00"/>
                        <a:buFont typeface="Calibri"/>
                        <a:buNone/>
                      </a:pPr>
                      <a:r>
                        <a:rPr b="1" i="0" lang="en-US" sz="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Std. Err.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00"/>
                        <a:buFont typeface="Calibri"/>
                        <a:buNone/>
                      </a:pPr>
                      <a:r>
                        <a:rPr b="1" i="0" lang="en-US" sz="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z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00"/>
                        <a:buFont typeface="Calibri"/>
                        <a:buNone/>
                      </a:pPr>
                      <a:r>
                        <a:rPr b="1" i="0" lang="en-US" sz="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P&gt;|z|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800"/>
                        <a:buFont typeface="Calibri"/>
                        <a:buNone/>
                      </a:pPr>
                      <a:r>
                        <a:rPr b="1" i="0" lang="en-US" sz="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95% Conf. Interval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</a:tr>
              <a:tr h="374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Treatment room tidy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0.069411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0.575339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0.12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0.904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-1.05823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1.197055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687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Calibri"/>
                        <a:buNone/>
                      </a:pPr>
                      <a:r>
                        <a:rPr b="1" i="0" lang="en-US" sz="16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Lighting status in treatment room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2.372099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1.186323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0.046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0.04695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4.697249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373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Given pain control medication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0.097511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0.396525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0.25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0.806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-0.67966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0.874685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688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400"/>
                        <a:buFont typeface="Calibri"/>
                        <a:buNone/>
                      </a:pPr>
                      <a:r>
                        <a:rPr b="1" i="0" lang="en-US" sz="14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Given pain control medication during procedure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1.186403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0.376602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3.15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0.002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0.448277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1.92453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688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500"/>
                        <a:buFont typeface="Calibri"/>
                        <a:buNone/>
                      </a:pPr>
                      <a:r>
                        <a:rPr b="1" i="0" lang="en-US" sz="15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Blood on examination couch, bed or floor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-1.84284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0.478039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-3.86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0.000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-2.77978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-0.9059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687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600"/>
                        <a:buFont typeface="Calibri"/>
                        <a:buNone/>
                      </a:pPr>
                      <a:r>
                        <a:rPr b="1" i="0" lang="en-US" sz="16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Age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0.561305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0.227151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2.47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600"/>
                        <a:buFont typeface="Calibri"/>
                        <a:buNone/>
                      </a:pPr>
                      <a:r>
                        <a:rPr b="0" i="0" lang="en-US" sz="16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0.013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0.116098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1.006512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392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Education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0.131485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0.236672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0.56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0.579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-0.33238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0.595354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Number of obs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134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373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LR chi2(6)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48.51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373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Prob &gt; chi2       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0.000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374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Pseudo R2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0.156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392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100"/>
                        <a:buFont typeface="Calibri"/>
                        <a:buNone/>
                      </a:pPr>
                      <a:r>
                        <a:rPr b="1" i="0" lang="en-US" sz="11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Log likelihood                    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-131.216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Calibri"/>
                        <a:buNone/>
                      </a:pPr>
                      <a:r>
                        <a:rPr b="0" i="0" lang="en-US" sz="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55"/>
          <p:cNvSpPr txBox="1"/>
          <p:nvPr>
            <p:ph type="title"/>
          </p:nvPr>
        </p:nvSpPr>
        <p:spPr>
          <a:xfrm>
            <a:off x="-17462" y="0"/>
            <a:ext cx="7886700" cy="41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Discussions</a:t>
            </a:r>
            <a:endParaRPr/>
          </a:p>
        </p:txBody>
      </p:sp>
      <p:sp>
        <p:nvSpPr>
          <p:cNvPr id="368" name="Google Shape;368;p55"/>
          <p:cNvSpPr txBox="1"/>
          <p:nvPr>
            <p:ph idx="1" type="body"/>
          </p:nvPr>
        </p:nvSpPr>
        <p:spPr>
          <a:xfrm>
            <a:off x="207962" y="412750"/>
            <a:ext cx="8936100" cy="64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Majority of the participants had secondary and college education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Similar study showed  respondents having college and above educational level were 73% less likely to be satisfied with care when compared to those uneducated participants(Negera,2022)</a:t>
            </a:r>
            <a:endParaRPr b="0" i="0" sz="20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study showed highest proportion constituted  the employed and the students, married  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Consistent with a study by Oda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al 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2022, Level of Satisfaction on Abortion Service; similarly married contributed the highest proportion 58.3 % (Sena Kitila,2016)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majority were satisfied with the tidiness of the treatment room, the quality of light in the treatment room</a:t>
            </a:r>
            <a:endParaRPr/>
          </a:p>
          <a:p>
            <a:pPr indent="-228600" lvl="2" marL="514350" marR="0" rtl="0" algn="l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Similar study Ethiopia on Level of Satisfaction on Abortion Service; patients were satisfied with cleanness of the treatment rooms (Tola </a:t>
            </a:r>
            <a:r>
              <a:rPr b="0" i="1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al </a:t>
            </a:r>
            <a:r>
              <a:rPr b="0" i="0" lang="en-US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2022)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Blood on the examination couch, bed or floor and pain control medication during the procedure were statistically significantly associated with the safety of care </a:t>
            </a:r>
            <a:endParaRPr b="0" i="0" sz="2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Similar study by Guteta et al 2022, Client Satisfaction towards Quality of Safe Abortion Care, Oromia Regional State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degree of satisfaction with safety of the care that patients received was reported to be moderate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contrast with a study that showed overall satisfaction levels were lower in Ethiopia study (Oda 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a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 2023).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b="0" i="0" sz="2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3200" lvl="0" marL="342900" marR="0" rtl="0" algn="l">
              <a:lnSpc>
                <a:spcPct val="8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b="0" i="0" sz="2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3200" lvl="0" marL="342900" marR="0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t/>
            </a:r>
            <a:endParaRPr b="0" i="0" sz="2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56"/>
          <p:cNvSpPr txBox="1"/>
          <p:nvPr>
            <p:ph type="title"/>
          </p:nvPr>
        </p:nvSpPr>
        <p:spPr>
          <a:xfrm>
            <a:off x="457200" y="0"/>
            <a:ext cx="8229600" cy="141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Conclusion&amp; Recommendations </a:t>
            </a:r>
            <a:endParaRPr/>
          </a:p>
        </p:txBody>
      </p:sp>
      <p:sp>
        <p:nvSpPr>
          <p:cNvPr id="374" name="Google Shape;374;p56"/>
          <p:cNvSpPr txBox="1"/>
          <p:nvPr>
            <p:ph idx="1" type="body"/>
          </p:nvPr>
        </p:nvSpPr>
        <p:spPr>
          <a:xfrm>
            <a:off x="628650" y="1295400"/>
            <a:ext cx="7886700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patients reported that there was blood on the examination couch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–"/>
            </a:pPr>
            <a:r>
              <a:rPr b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is a significant breach in patient safety due to the risk of blood-borne pathogens transmission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Recommendations: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There is a need to address these findings to ensure infection prevention and control measures are implemented for safer CAC services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–"/>
            </a:pPr>
            <a:r>
              <a:rPr b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Enhance IPC measures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–"/>
            </a:pPr>
            <a:r>
              <a:rPr b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Establish institutional Patient Safety and Risk Management unit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–"/>
            </a:pPr>
            <a:r>
              <a:rPr b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Conduct regular patient satisfaction surveys and quality audits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57"/>
          <p:cNvSpPr txBox="1"/>
          <p:nvPr>
            <p:ph type="title"/>
          </p:nvPr>
        </p:nvSpPr>
        <p:spPr>
          <a:xfrm>
            <a:off x="457200" y="174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References </a:t>
            </a:r>
            <a:endParaRPr/>
          </a:p>
        </p:txBody>
      </p:sp>
      <p:sp>
        <p:nvSpPr>
          <p:cNvPr id="380" name="Google Shape;380;p57"/>
          <p:cNvSpPr txBox="1"/>
          <p:nvPr>
            <p:ph idx="1" type="body"/>
          </p:nvPr>
        </p:nvSpPr>
        <p:spPr>
          <a:xfrm>
            <a:off x="457200" y="1160462"/>
            <a:ext cx="8229600" cy="55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Ejano, N. E. (2011). Unsafe Abortion: The Preventable Pandemic That Consumes Thousands of Women‘s Lives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Ganatra B, Gerdts C, Rossier C, Johnson Jr B R, Tuncalp Ö, Assifi A et al. (2017)Global, regional, and subregional classification of abortions by safety, 2010–14: estimates from a Bayesian hierarchical model. The Lancet. 2017 Sep.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Guteta F, Wirtu S, Getachew M and Kejela G (2022) Client Satisfaction towards Quality of Safe Abortion Care in Nekemte Health Facilities, East Wollega Zone, Oromia Regional State, Ethiopia. J Womens Health 11:1.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Kitila,S.B (2016).</a:t>
            </a:r>
            <a:r>
              <a:rPr b="1" i="0" lang="en-US" sz="1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Client Satisfaction with Abortion Service and Associated Factors among Clients Visiting Health Facilities in Jimma Town, South West, Ethiopia. 24 (2): 67-76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Kumar, A., Hessini, L. &amp; Mitchell, E. M. H. (2013). Conceptualising Abortion Stigma. Culture, Health &amp; Sexuality, 11(6), 625–639.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Tola Oda, Midekso Sento, Atoma Negera (2022) Level of Satisfaction on Abortion Service and Associated Factors Among Client Who Received Service in Public Health Facility of Mojo Town, Ethiopia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Ministry of Health (2012). National Guidelines for Quality Obstetrics and Perinatal Care. Department of Reproductive Health. Page 110 – 112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World Health Organization (2019).Patient safety- Global action on patient safety. Report by the Director-General. Geneva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World Health Organization(2022)Abortion care guideline, Geneva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</a:pPr>
            <a:r>
              <a:rPr b="0" i="0" lang="en-US" sz="1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World Health Organization(2017)Abortion care guideline, Geneva</a:t>
            </a:r>
            <a:endParaRPr/>
          </a:p>
          <a:p>
            <a:pPr indent="-254000" lvl="0" marL="342900" marR="0" rtl="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4000" lvl="0" marL="3429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5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Acknowledgement </a:t>
            </a:r>
            <a:endParaRPr/>
          </a:p>
        </p:txBody>
      </p:sp>
      <p:sp>
        <p:nvSpPr>
          <p:cNvPr id="386" name="Google Shape;386;p58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Prof. Margaret Keraka and Dr. Priscillah Kabue-K.U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Department of Health-Kiambu County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Thika level5 hospital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 the study participants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59"/>
          <p:cNvSpPr txBox="1"/>
          <p:nvPr/>
        </p:nvSpPr>
        <p:spPr>
          <a:xfrm>
            <a:off x="1589087" y="3290887"/>
            <a:ext cx="58818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Algerian"/>
              <a:buNone/>
            </a:pPr>
            <a:r>
              <a:rPr b="0" i="0" lang="en-US" sz="7200" u="none" cap="none" strike="noStrike">
                <a:solidFill>
                  <a:schemeClr val="dk1"/>
                </a:solidFill>
                <a:latin typeface="Algerian"/>
                <a:ea typeface="Algerian"/>
                <a:cs typeface="Algerian"/>
                <a:sym typeface="Algerian"/>
              </a:rPr>
              <a:t>THANK YOU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46"/>
          <p:cNvSpPr txBox="1"/>
          <p:nvPr>
            <p:ph type="title"/>
          </p:nvPr>
        </p:nvSpPr>
        <p:spPr>
          <a:xfrm>
            <a:off x="628650" y="896937"/>
            <a:ext cx="78867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None/>
            </a:pPr>
            <a:r>
              <a:rPr b="1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Introduction </a:t>
            </a:r>
            <a:endParaRPr/>
          </a:p>
        </p:txBody>
      </p:sp>
      <p:sp>
        <p:nvSpPr>
          <p:cNvPr id="314" name="Google Shape;314;p46"/>
          <p:cNvSpPr txBox="1"/>
          <p:nvPr>
            <p:ph idx="1" type="body"/>
          </p:nvPr>
        </p:nvSpPr>
        <p:spPr>
          <a:xfrm>
            <a:off x="457200" y="1327150"/>
            <a:ext cx="8686800" cy="55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Comprehensive abortion care (CAC): package of services for complications of spontaneous and induced abortions</a:t>
            </a:r>
            <a:r>
              <a:rPr b="0" baseline="3000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(1)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Globally 38% of all pregnancies end in spontaneous &amp; induced abortions; 20% induced abortions(</a:t>
            </a:r>
            <a:r>
              <a:rPr b="0" baseline="3000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Each year, maternal mortality estimates 13%  as contributed to by abortion complications (</a:t>
            </a:r>
            <a:r>
              <a:rPr b="0" baseline="3000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Annually, 13.2% of maternal deaths can be attributed to unsafe abortion(</a:t>
            </a:r>
            <a:r>
              <a:rPr b="0" baseline="3000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Africa’s death rate of 110/100,000 is due to unsafe abortions(</a:t>
            </a:r>
            <a:r>
              <a:rPr b="0" baseline="3000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	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rates of induced abortions in kenya,36/1000 women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b="0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Despite the advancements in health technologies and health evidence justification for providing CAC;</a:t>
            </a:r>
            <a:endParaRPr/>
          </a:p>
          <a:p>
            <a:pPr indent="-228600" lvl="3" marL="1600200" marR="0" rtl="0" algn="l">
              <a:lnSpc>
                <a:spcPct val="8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</a:pPr>
            <a:r>
              <a:rPr b="0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unsafe abortion remains a major public health concern(</a:t>
            </a:r>
            <a:r>
              <a:rPr b="0" baseline="30000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b="0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</a:pPr>
            <a:r>
              <a:rPr b="0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Patient safety is a component of quality of care that minimizes risks and harm to patients and affects satisfaction(</a:t>
            </a:r>
            <a:r>
              <a:rPr b="0" baseline="30000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b="0" i="0" lang="en-US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b="0" baseline="3000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baseline="30000" i="1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baseline="30000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1.WHO 2020</a:t>
            </a:r>
            <a:r>
              <a:rPr b="1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b="1" baseline="30000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2.Ramso,2014 </a:t>
            </a:r>
            <a:r>
              <a:rPr b="1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r>
              <a:rPr b="1" baseline="30000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3.WHO,2017    4.Ganatra et al 2017</a:t>
            </a:r>
            <a:r>
              <a:rPr b="1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baseline="30000" i="1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4.Koegal et al 2015		5.WHO,2022</a:t>
            </a:r>
            <a:endParaRPr/>
          </a:p>
          <a:p>
            <a:pPr indent="-2286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baseline="30000" i="1" sz="18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47"/>
          <p:cNvSpPr txBox="1"/>
          <p:nvPr>
            <p:ph type="title"/>
          </p:nvPr>
        </p:nvSpPr>
        <p:spPr>
          <a:xfrm>
            <a:off x="457200" y="0"/>
            <a:ext cx="82296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 statement</a:t>
            </a:r>
            <a:endParaRPr/>
          </a:p>
        </p:txBody>
      </p:sp>
      <p:sp>
        <p:nvSpPr>
          <p:cNvPr id="320" name="Google Shape;320;p47"/>
          <p:cNvSpPr txBox="1"/>
          <p:nvPr>
            <p:ph idx="1" type="body"/>
          </p:nvPr>
        </p:nvSpPr>
        <p:spPr>
          <a:xfrm>
            <a:off x="628650" y="685800"/>
            <a:ext cx="8515500" cy="61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Access to quality CAC remains a challenge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</a:pPr>
            <a:r>
              <a:rPr b="0" i="0" lang="en-US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low‐income earners-Kenya(</a:t>
            </a:r>
            <a:r>
              <a:rPr b="0" baseline="30000" i="0" lang="en-US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r>
              <a:rPr b="0" i="0" lang="en-US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Patients seeking CAC do not receive immediate and adequate treatment at healthcare facilities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 year, millions of patients suffer injuries or die because of unsafe and poor-quality health care(</a:t>
            </a:r>
            <a:r>
              <a:rPr b="0" baseline="3000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Kenya, post-abortion care is poor (</a:t>
            </a:r>
            <a:r>
              <a:rPr b="0" baseline="3000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and there is dissatisfaction on the care components (</a:t>
            </a:r>
            <a:r>
              <a:rPr b="0" baseline="3000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Many medical practices and risks associated with health care are emerging as major challenges for patient safety </a:t>
            </a:r>
            <a:endParaRPr b="0" i="0" sz="30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</a:pPr>
            <a:r>
              <a:rPr b="0" i="0" lang="en-US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contribute significantly to the burden of harm due to unsafe care(</a:t>
            </a:r>
            <a:r>
              <a:rPr b="0" baseline="30000" i="0" lang="en-US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r>
              <a:rPr b="0" i="0" lang="en-US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1" lang="en-US" sz="1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6. Kumar,2013	 7.WHO,2019 	8. Mwangi, 2014 	9. Prince,2016</a:t>
            </a:r>
            <a:endParaRPr/>
          </a:p>
          <a:p>
            <a:pPr indent="-1524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t/>
            </a:r>
            <a:endParaRPr b="0" i="0" sz="30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52400" lvl="0" marL="3429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t/>
            </a:r>
            <a:endParaRPr b="0" i="0" sz="30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48"/>
          <p:cNvSpPr txBox="1"/>
          <p:nvPr>
            <p:ph type="title"/>
          </p:nvPr>
        </p:nvSpPr>
        <p:spPr>
          <a:xfrm>
            <a:off x="166687" y="152400"/>
            <a:ext cx="83487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Times New Roman"/>
              <a:buNone/>
            </a:pPr>
            <a:r>
              <a:rPr b="1" i="0" lang="en-US" sz="27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Justification</a:t>
            </a:r>
            <a:endParaRPr/>
          </a:p>
        </p:txBody>
      </p:sp>
      <p:sp>
        <p:nvSpPr>
          <p:cNvPr id="326" name="Google Shape;326;p48"/>
          <p:cNvSpPr txBox="1"/>
          <p:nvPr>
            <p:ph idx="1" type="body"/>
          </p:nvPr>
        </p:nvSpPr>
        <p:spPr>
          <a:xfrm>
            <a:off x="628650" y="838200"/>
            <a:ext cx="8210700" cy="58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Char char="•"/>
            </a:pP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Quality forms one of the pillars of a viable and sustainable healthcare system (</a:t>
            </a:r>
            <a:r>
              <a:rPr b="0" baseline="3000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r>
              <a:t/>
            </a:r>
            <a:endParaRPr b="0" i="0" sz="29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Char char="•"/>
            </a:pP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Patient safety is fundamental to delivering quality essential health services(</a:t>
            </a:r>
            <a:r>
              <a:rPr b="0" baseline="3000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r>
              <a:t/>
            </a:r>
            <a:endParaRPr b="0" i="0" sz="29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Char char="•"/>
            </a:pP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 are limited publications on the safety and satisfaction of patients with CAC services offered in Thika Level 5 hospital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t/>
            </a:r>
            <a:endParaRPr b="0" i="0" sz="27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t/>
            </a:r>
            <a:endParaRPr b="0" i="0" sz="13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t/>
            </a:r>
            <a:endParaRPr b="0" i="0" sz="13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t/>
            </a:r>
            <a:endParaRPr b="0" i="0" sz="13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i="0" lang="en-US" sz="13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7. WHO,2019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6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i="0" lang="en-US" sz="13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10. MoH,2011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49"/>
          <p:cNvSpPr txBox="1"/>
          <p:nvPr>
            <p:ph type="title"/>
          </p:nvPr>
        </p:nvSpPr>
        <p:spPr>
          <a:xfrm>
            <a:off x="457200" y="0"/>
            <a:ext cx="82296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Objectives</a:t>
            </a:r>
            <a:endParaRPr/>
          </a:p>
        </p:txBody>
      </p:sp>
      <p:sp>
        <p:nvSpPr>
          <p:cNvPr id="332" name="Google Shape;332;p49"/>
          <p:cNvSpPr txBox="1"/>
          <p:nvPr>
            <p:ph idx="1" type="body"/>
          </p:nvPr>
        </p:nvSpPr>
        <p:spPr>
          <a:xfrm>
            <a:off x="457200" y="1143000"/>
            <a:ext cx="8686800" cy="57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Broad objective</a:t>
            </a:r>
            <a:r>
              <a:rPr b="0" i="1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investigate patients' satisfaction on the quality of CAC services among patients admitted at Thika level 5 hospital, Kiambu county 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Specific objectives</a:t>
            </a:r>
            <a:endParaRPr/>
          </a:p>
          <a:p>
            <a:pPr indent="-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Describe sociodemographic characteristics of the women receiving CAC services in Thika Level5 Hospital</a:t>
            </a:r>
            <a:endParaRPr/>
          </a:p>
          <a:p>
            <a:pPr indent="-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assess satisfaction on the safety of care among women receiving post abortion care in Thika level 5 hospital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50"/>
          <p:cNvSpPr txBox="1"/>
          <p:nvPr>
            <p:ph type="title"/>
          </p:nvPr>
        </p:nvSpPr>
        <p:spPr>
          <a:xfrm>
            <a:off x="0" y="76200"/>
            <a:ext cx="9144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Methodology</a:t>
            </a:r>
            <a:endParaRPr/>
          </a:p>
        </p:txBody>
      </p:sp>
      <p:sp>
        <p:nvSpPr>
          <p:cNvPr id="338" name="Google Shape;338;p50"/>
          <p:cNvSpPr txBox="1"/>
          <p:nvPr>
            <p:ph idx="1" type="body"/>
          </p:nvPr>
        </p:nvSpPr>
        <p:spPr>
          <a:xfrm>
            <a:off x="382587" y="838200"/>
            <a:ext cx="8609100" cy="59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b="1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Site:</a:t>
            </a: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Thika level 5 hospital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b="1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 design</a:t>
            </a: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A cross-sectional study(facility based)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b="1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Period</a:t>
            </a: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March-May 2019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 population</a:t>
            </a: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Post-abortion women admitted in the gynaecology ward 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b="1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Sampling procedure</a:t>
            </a: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randomly selected participants</a:t>
            </a:r>
            <a:endParaRPr b="0" i="0" sz="27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b="1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Ethical considerations</a:t>
            </a: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IREC; NACOSTI;Institution permission; informed consent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Quantitative data on demographics, facility characteristics and client satisfaction on CAC services; collected using a standardized tool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Data was analyzed for frequencies and proportions for categorical data (STATA v.16 )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</a:pP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Results were presented in tables and graphs</a:t>
            </a:r>
            <a:endParaRPr/>
          </a:p>
          <a:p>
            <a:pPr indent="-171450" lvl="0" marL="342900" marR="0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t/>
            </a:r>
            <a:endParaRPr b="0" i="0" sz="27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51"/>
          <p:cNvSpPr txBox="1"/>
          <p:nvPr>
            <p:ph type="title"/>
          </p:nvPr>
        </p:nvSpPr>
        <p:spPr>
          <a:xfrm>
            <a:off x="763587" y="152400"/>
            <a:ext cx="79755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Calibri"/>
              <a:buNone/>
            </a:pPr>
            <a:b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7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Results:Socio demographics characteristics(n=135)</a:t>
            </a:r>
            <a:br>
              <a:rPr b="0" i="0" lang="en-US" sz="4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graphicFrame>
        <p:nvGraphicFramePr>
          <p:cNvPr id="344" name="Google Shape;344;p51"/>
          <p:cNvGraphicFramePr/>
          <p:nvPr/>
        </p:nvGraphicFramePr>
        <p:xfrm>
          <a:off x="431800" y="730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{F9DA6BC7-6804-4810-B13E-C688DF4376C5}</a:tableStyleId>
              </a:tblPr>
              <a:tblGrid>
                <a:gridCol w="1371600"/>
                <a:gridCol w="139700"/>
                <a:gridCol w="1370000"/>
                <a:gridCol w="1517650"/>
                <a:gridCol w="134925"/>
                <a:gridCol w="1389050"/>
                <a:gridCol w="1598600"/>
                <a:gridCol w="1190625"/>
              </a:tblGrid>
              <a:tr h="92075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Socio demographics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Variable 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Frequency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Percent ( %)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Variable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Frequency 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Percent ( %)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417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n=135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Age group (n=135)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Highest level of education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(n=135)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54132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&lt;20 years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50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37.0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Primary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8.15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53975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21-30 years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50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37.0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Secondary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52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38.5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54132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31-40 years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22.2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College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57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42.2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41750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over 41 years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3.7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University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11.11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Marital status(n=135)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Occupation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(n=135)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54132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Single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43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31.9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Student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32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23.7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54132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Calibri"/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Married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73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54.1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Employed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38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28.9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41592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Divorced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3.7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Farming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17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12.59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  <a:tr h="41750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Widowed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1.5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House wife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28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20.74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9EDF4"/>
                    </a:solidFill>
                  </a:tcPr>
                </a:tc>
              </a:tr>
              <a:tr h="417500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00"/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Separated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8.9</a:t>
                      </a:r>
                      <a:endParaRPr/>
                    </a:p>
                  </a:txBody>
                  <a:tcPr marT="0" marB="0" marR="51425" marL="51425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Small trader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14.07</a:t>
                      </a:r>
                      <a:endParaRPr/>
                    </a:p>
                  </a:txBody>
                  <a:tcPr marT="0" marB="0" marR="51425" marL="51425" anchor="b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52"/>
          <p:cNvSpPr txBox="1"/>
          <p:nvPr>
            <p:ph type="title"/>
          </p:nvPr>
        </p:nvSpPr>
        <p:spPr>
          <a:xfrm>
            <a:off x="685800" y="228600"/>
            <a:ext cx="7886700" cy="43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rPr b="1" i="0" lang="en-US" sz="21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Safety of care; Rx room tidiness, pain mx; blood on exam couch/bed </a:t>
            </a:r>
            <a:endParaRPr/>
          </a:p>
        </p:txBody>
      </p:sp>
      <p:graphicFrame>
        <p:nvGraphicFramePr>
          <p:cNvPr id="350" name="Google Shape;350;p52"/>
          <p:cNvGraphicFramePr/>
          <p:nvPr/>
        </p:nvGraphicFramePr>
        <p:xfrm>
          <a:off x="146050" y="835025"/>
          <a:ext cx="9004300" cy="6029325"/>
        </p:xfrm>
        <a:graphic>
          <a:graphicData uri="http://schemas.openxmlformats.org/drawingml/2006/chart">
            <c:chart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53"/>
          <p:cNvSpPr txBox="1"/>
          <p:nvPr>
            <p:ph type="title"/>
          </p:nvPr>
        </p:nvSpPr>
        <p:spPr>
          <a:xfrm>
            <a:off x="0" y="0"/>
            <a:ext cx="91440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Satisfaction responses on safety of care</a:t>
            </a:r>
            <a:endParaRPr/>
          </a:p>
        </p:txBody>
      </p:sp>
      <p:sp>
        <p:nvSpPr>
          <p:cNvPr id="356" name="Google Shape;356;p53"/>
          <p:cNvSpPr txBox="1"/>
          <p:nvPr>
            <p:ph idx="1" type="body"/>
          </p:nvPr>
        </p:nvSpPr>
        <p:spPr>
          <a:xfrm>
            <a:off x="457200" y="1219200"/>
            <a:ext cx="8610600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3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Majority, 132 (97.8%) reported that quality of light in the treatment room was adequate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</a:pPr>
            <a:r>
              <a:rPr b="0" i="0" lang="en-US" sz="3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degree of satisfaction with safety of the care that patients received in the gynaecological ward was reported to be </a:t>
            </a:r>
            <a:r>
              <a:rPr b="1" i="0" lang="en-US" sz="3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moderate</a:t>
            </a:r>
            <a:r>
              <a:rPr b="0" i="0" lang="en-US" sz="36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42.5% </a:t>
            </a:r>
            <a:endParaRPr/>
          </a:p>
          <a:p>
            <a:pPr indent="-114300" lvl="0" marL="3429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t/>
            </a:r>
            <a:endParaRPr b="0" i="0" sz="36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5_M&amp;E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7_Template_CF_KYA003">
  <a:themeElements>
    <a:clrScheme name="Custom 13">
      <a:dk1>
        <a:srgbClr val="0C0C0C"/>
      </a:dk1>
      <a:lt1>
        <a:srgbClr val="FFFFFF"/>
      </a:lt1>
      <a:dk2>
        <a:srgbClr val="0C0C0C"/>
      </a:dk2>
      <a:lt2>
        <a:srgbClr val="F2F2F2"/>
      </a:lt2>
      <a:accent1>
        <a:srgbClr val="267226"/>
      </a:accent1>
      <a:accent2>
        <a:srgbClr val="BF0000"/>
      </a:accent2>
      <a:accent3>
        <a:srgbClr val="B9AE81"/>
      </a:accent3>
      <a:accent4>
        <a:srgbClr val="978A54"/>
      </a:accent4>
      <a:accent5>
        <a:srgbClr val="0C0C0C"/>
      </a:accent5>
      <a:accent6>
        <a:srgbClr val="BF0000"/>
      </a:accent6>
      <a:hlink>
        <a:srgbClr val="FF0000"/>
      </a:hlink>
      <a:folHlink>
        <a:srgbClr val="33993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7_M&amp;E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6_Template_CF_KYA003">
  <a:themeElements>
    <a:clrScheme name="Custom 13">
      <a:dk1>
        <a:srgbClr val="0C0C0C"/>
      </a:dk1>
      <a:lt1>
        <a:srgbClr val="FFFFFF"/>
      </a:lt1>
      <a:dk2>
        <a:srgbClr val="0C0C0C"/>
      </a:dk2>
      <a:lt2>
        <a:srgbClr val="F2F2F2"/>
      </a:lt2>
      <a:accent1>
        <a:srgbClr val="267226"/>
      </a:accent1>
      <a:accent2>
        <a:srgbClr val="BF0000"/>
      </a:accent2>
      <a:accent3>
        <a:srgbClr val="B9AE81"/>
      </a:accent3>
      <a:accent4>
        <a:srgbClr val="978A54"/>
      </a:accent4>
      <a:accent5>
        <a:srgbClr val="0C0C0C"/>
      </a:accent5>
      <a:accent6>
        <a:srgbClr val="BF0000"/>
      </a:accent6>
      <a:hlink>
        <a:srgbClr val="FF0000"/>
      </a:hlink>
      <a:folHlink>
        <a:srgbClr val="33993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Breeze">
  <a:themeElements>
    <a:clrScheme name="Breeze">
      <a:dk1>
        <a:srgbClr val="000000"/>
      </a:dk1>
      <a:lt1>
        <a:srgbClr val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2_M&amp;E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11_M&amp;E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1_Breeze">
  <a:themeElements>
    <a:clrScheme name="Breeze">
      <a:dk1>
        <a:srgbClr val="000000"/>
      </a:dk1>
      <a:lt1>
        <a:srgbClr val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8.xml><?xml version="1.0" encoding="utf-8"?>
<a:theme xmlns:a="http://schemas.openxmlformats.org/drawingml/2006/main" xmlns:r="http://schemas.openxmlformats.org/officeDocument/2006/relationships" name="Custom Design">
  <a:themeElements>
    <a:clrScheme name="KIR">
      <a:dk1>
        <a:srgbClr val="000000"/>
      </a:dk1>
      <a:lt1>
        <a:srgbClr val="000000"/>
      </a:lt1>
      <a:dk2>
        <a:srgbClr val="FFFFFF"/>
      </a:dk2>
      <a:lt2>
        <a:srgbClr val="FFFFFF"/>
      </a:lt2>
      <a:accent1>
        <a:srgbClr val="0178B0"/>
      </a:accent1>
      <a:accent2>
        <a:srgbClr val="F57DDE"/>
      </a:accent2>
      <a:accent3>
        <a:srgbClr val="96F333"/>
      </a:accent3>
      <a:accent4>
        <a:srgbClr val="FFD136"/>
      </a:accent4>
      <a:accent5>
        <a:srgbClr val="8BE3D7"/>
      </a:accent5>
      <a:accent6>
        <a:srgbClr val="FFB56A"/>
      </a:accent6>
      <a:hlink>
        <a:srgbClr val="D3A7FF"/>
      </a:hlink>
      <a:folHlink>
        <a:srgbClr val="8CC7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9.xml><?xml version="1.0" encoding="utf-8"?>
<a:theme xmlns:a="http://schemas.openxmlformats.org/drawingml/2006/main" xmlns:r="http://schemas.openxmlformats.org/officeDocument/2006/relationships" name="8_M&amp;E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9_M&amp;E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10_M&amp;E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1_M&amp;E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6_M&amp;E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8_Template_CF_KYA003">
  <a:themeElements>
    <a:clrScheme name="Custom 13">
      <a:dk1>
        <a:srgbClr val="0C0C0C"/>
      </a:dk1>
      <a:lt1>
        <a:srgbClr val="FFFFFF"/>
      </a:lt1>
      <a:dk2>
        <a:srgbClr val="0C0C0C"/>
      </a:dk2>
      <a:lt2>
        <a:srgbClr val="F2F2F2"/>
      </a:lt2>
      <a:accent1>
        <a:srgbClr val="267226"/>
      </a:accent1>
      <a:accent2>
        <a:srgbClr val="BF0000"/>
      </a:accent2>
      <a:accent3>
        <a:srgbClr val="B9AE81"/>
      </a:accent3>
      <a:accent4>
        <a:srgbClr val="978A54"/>
      </a:accent4>
      <a:accent5>
        <a:srgbClr val="0C0C0C"/>
      </a:accent5>
      <a:accent6>
        <a:srgbClr val="BF0000"/>
      </a:accent6>
      <a:hlink>
        <a:srgbClr val="FF0000"/>
      </a:hlink>
      <a:folHlink>
        <a:srgbClr val="33993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4_M&amp;E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3_M&amp;E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M&amp;E 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