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comments/modernComment_10F_0.xml" ContentType="application/vnd.ms-powerpoint.comment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comments/modernComment_113_0.xml" ContentType="application/vnd.ms-powerpoint.comment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9" r:id="rId4"/>
    <p:sldId id="260" r:id="rId5"/>
    <p:sldId id="261" r:id="rId6"/>
    <p:sldId id="269" r:id="rId7"/>
    <p:sldId id="263" r:id="rId8"/>
    <p:sldId id="271" r:id="rId9"/>
    <p:sldId id="281" r:id="rId10"/>
    <p:sldId id="283" r:id="rId11"/>
    <p:sldId id="276" r:id="rId12"/>
    <p:sldId id="278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264320-E986-9C88-B753-C4AE0EC03A6D}" name="Josiah Njeru" initials="JN" userId="S::JNjeru@fhi360.org::a1826fe9-a345-4cba-afa0-a1bd6a9d8e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91DA3-7607-4F7C-99A3-2868D1860236}" v="213" dt="2022-03-19T15:02:02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iah Njeru" userId="a1826fe9-a345-4cba-afa0-a1bd6a9d8e3c" providerId="ADAL" clId="{BBB91DA3-7607-4F7C-99A3-2868D1860236}"/>
    <pc:docChg chg="undo redo custSel addSld delSld modSld">
      <pc:chgData name="Josiah Njeru" userId="a1826fe9-a345-4cba-afa0-a1bd6a9d8e3c" providerId="ADAL" clId="{BBB91DA3-7607-4F7C-99A3-2868D1860236}" dt="2022-03-19T15:03:28.440" v="706" actId="207"/>
      <pc:docMkLst>
        <pc:docMk/>
      </pc:docMkLst>
      <pc:sldChg chg="addSp modSp mod">
        <pc:chgData name="Josiah Njeru" userId="a1826fe9-a345-4cba-afa0-a1bd6a9d8e3c" providerId="ADAL" clId="{BBB91DA3-7607-4F7C-99A3-2868D1860236}" dt="2022-03-19T15:03:28.440" v="706" actId="207"/>
        <pc:sldMkLst>
          <pc:docMk/>
          <pc:sldMk cId="0" sldId="256"/>
        </pc:sldMkLst>
        <pc:spChg chg="mod">
          <ac:chgData name="Josiah Njeru" userId="a1826fe9-a345-4cba-afa0-a1bd6a9d8e3c" providerId="ADAL" clId="{BBB91DA3-7607-4F7C-99A3-2868D1860236}" dt="2022-03-19T14:26:39.229" v="131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Josiah Njeru" userId="a1826fe9-a345-4cba-afa0-a1bd6a9d8e3c" providerId="ADAL" clId="{BBB91DA3-7607-4F7C-99A3-2868D1860236}" dt="2022-03-19T15:03:28.440" v="706" actId="207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Josiah Njeru" userId="a1826fe9-a345-4cba-afa0-a1bd6a9d8e3c" providerId="ADAL" clId="{BBB91DA3-7607-4F7C-99A3-2868D1860236}" dt="2022-03-19T14:27:09.310" v="134" actId="14100"/>
          <ac:spMkLst>
            <pc:docMk/>
            <pc:sldMk cId="0" sldId="256"/>
            <ac:spMk id="5" creationId="{D6BD56E8-754E-4D43-AF39-96C364C5974E}"/>
          </ac:spMkLst>
        </pc:spChg>
      </pc:sldChg>
      <pc:sldChg chg="modSp del mod">
        <pc:chgData name="Josiah Njeru" userId="a1826fe9-a345-4cba-afa0-a1bd6a9d8e3c" providerId="ADAL" clId="{BBB91DA3-7607-4F7C-99A3-2868D1860236}" dt="2022-03-19T11:26:46.582" v="95" actId="2696"/>
        <pc:sldMkLst>
          <pc:docMk/>
          <pc:sldMk cId="0" sldId="257"/>
        </pc:sldMkLst>
        <pc:spChg chg="mod">
          <ac:chgData name="Josiah Njeru" userId="a1826fe9-a345-4cba-afa0-a1bd6a9d8e3c" providerId="ADAL" clId="{BBB91DA3-7607-4F7C-99A3-2868D1860236}" dt="2022-03-19T11:26:31.855" v="93" actId="21"/>
          <ac:spMkLst>
            <pc:docMk/>
            <pc:sldMk cId="0" sldId="257"/>
            <ac:spMk id="3" creationId="{00000000-0000-0000-0000-000000000000}"/>
          </ac:spMkLst>
        </pc:spChg>
      </pc:sldChg>
      <pc:sldChg chg="addSp delSp modSp mod setBg delCm modNotesTx">
        <pc:chgData name="Josiah Njeru" userId="a1826fe9-a345-4cba-afa0-a1bd6a9d8e3c" providerId="ADAL" clId="{BBB91DA3-7607-4F7C-99A3-2868D1860236}" dt="2022-03-19T15:02:38.684" v="698" actId="26606"/>
        <pc:sldMkLst>
          <pc:docMk/>
          <pc:sldMk cId="0" sldId="258"/>
        </pc:sldMkLst>
        <pc:spChg chg="mod">
          <ac:chgData name="Josiah Njeru" userId="a1826fe9-a345-4cba-afa0-a1bd6a9d8e3c" providerId="ADAL" clId="{BBB91DA3-7607-4F7C-99A3-2868D1860236}" dt="2022-03-19T15:02:38.684" v="698" actId="26606"/>
          <ac:spMkLst>
            <pc:docMk/>
            <pc:sldMk cId="0" sldId="258"/>
            <ac:spMk id="2" creationId="{00000000-0000-0000-0000-000000000000}"/>
          </ac:spMkLst>
        </pc:spChg>
        <pc:spChg chg="add del mod">
          <ac:chgData name="Josiah Njeru" userId="a1826fe9-a345-4cba-afa0-a1bd6a9d8e3c" providerId="ADAL" clId="{BBB91DA3-7607-4F7C-99A3-2868D1860236}" dt="2022-03-19T15:01:54.155" v="693" actId="26606"/>
          <ac:spMkLst>
            <pc:docMk/>
            <pc:sldMk cId="0" sldId="258"/>
            <ac:spMk id="3" creationId="{00000000-0000-0000-0000-000000000000}"/>
          </ac:spMkLst>
        </pc:spChg>
        <pc:spChg chg="add del">
          <ac:chgData name="Josiah Njeru" userId="a1826fe9-a345-4cba-afa0-a1bd6a9d8e3c" providerId="ADAL" clId="{BBB91DA3-7607-4F7C-99A3-2868D1860236}" dt="2022-03-19T15:02:34.249" v="696" actId="26606"/>
          <ac:spMkLst>
            <pc:docMk/>
            <pc:sldMk cId="0" sldId="258"/>
            <ac:spMk id="10" creationId="{955A2079-FA98-4876-80F0-72364A7D2EA4}"/>
          </ac:spMkLst>
        </pc:spChg>
        <pc:graphicFrameChg chg="add del mod modGraphic">
          <ac:chgData name="Josiah Njeru" userId="a1826fe9-a345-4cba-afa0-a1bd6a9d8e3c" providerId="ADAL" clId="{BBB91DA3-7607-4F7C-99A3-2868D1860236}" dt="2022-03-19T15:02:38.684" v="698" actId="26606"/>
          <ac:graphicFrameMkLst>
            <pc:docMk/>
            <pc:sldMk cId="0" sldId="258"/>
            <ac:graphicFrameMk id="5" creationId="{03D87237-52B7-351A-74BE-2EF98EE32F84}"/>
          </ac:graphicFrameMkLst>
        </pc:graphicFrameChg>
        <pc:picChg chg="add del">
          <ac:chgData name="Josiah Njeru" userId="a1826fe9-a345-4cba-afa0-a1bd6a9d8e3c" providerId="ADAL" clId="{BBB91DA3-7607-4F7C-99A3-2868D1860236}" dt="2022-03-19T15:02:38.684" v="698" actId="26606"/>
          <ac:picMkLst>
            <pc:docMk/>
            <pc:sldMk cId="0" sldId="258"/>
            <ac:picMk id="7" creationId="{08CDE45B-C433-F909-AA2C-76CBE80EC700}"/>
          </ac:picMkLst>
        </pc:picChg>
      </pc:sldChg>
      <pc:sldChg chg="modSp del mod">
        <pc:chgData name="Josiah Njeru" userId="a1826fe9-a345-4cba-afa0-a1bd6a9d8e3c" providerId="ADAL" clId="{BBB91DA3-7607-4F7C-99A3-2868D1860236}" dt="2022-03-19T15:02:49.052" v="699" actId="47"/>
        <pc:sldMkLst>
          <pc:docMk/>
          <pc:sldMk cId="0" sldId="259"/>
        </pc:sldMkLst>
        <pc:spChg chg="mod">
          <ac:chgData name="Josiah Njeru" userId="a1826fe9-a345-4cba-afa0-a1bd6a9d8e3c" providerId="ADAL" clId="{BBB91DA3-7607-4F7C-99A3-2868D1860236}" dt="2022-03-15T18:44:47.660" v="1" actId="27636"/>
          <ac:spMkLst>
            <pc:docMk/>
            <pc:sldMk cId="0" sldId="259"/>
            <ac:spMk id="3" creationId="{00000000-0000-0000-0000-000000000000}"/>
          </ac:spMkLst>
        </pc:spChg>
      </pc:sldChg>
      <pc:sldChg chg="del modNotesTx">
        <pc:chgData name="Josiah Njeru" userId="a1826fe9-a345-4cba-afa0-a1bd6a9d8e3c" providerId="ADAL" clId="{BBB91DA3-7607-4F7C-99A3-2868D1860236}" dt="2022-03-19T13:26:04.904" v="96" actId="47"/>
        <pc:sldMkLst>
          <pc:docMk/>
          <pc:sldMk cId="2219134068" sldId="267"/>
        </pc:sldMkLst>
      </pc:sldChg>
      <pc:sldChg chg="addSp delSp modSp mod addCm delCm">
        <pc:chgData name="Josiah Njeru" userId="a1826fe9-a345-4cba-afa0-a1bd6a9d8e3c" providerId="ADAL" clId="{BBB91DA3-7607-4F7C-99A3-2868D1860236}" dt="2022-03-19T14:58:32.328" v="680" actId="2711"/>
        <pc:sldMkLst>
          <pc:docMk/>
          <pc:sldMk cId="0" sldId="271"/>
        </pc:sldMkLst>
        <pc:spChg chg="add del mod">
          <ac:chgData name="Josiah Njeru" userId="a1826fe9-a345-4cba-afa0-a1bd6a9d8e3c" providerId="ADAL" clId="{BBB91DA3-7607-4F7C-99A3-2868D1860236}" dt="2022-03-19T14:31:48.088" v="140" actId="478"/>
          <ac:spMkLst>
            <pc:docMk/>
            <pc:sldMk cId="0" sldId="271"/>
            <ac:spMk id="3" creationId="{B1BB39C9-5215-4F12-8031-080DBC7E1376}"/>
          </ac:spMkLst>
        </pc:spChg>
        <pc:spChg chg="mod">
          <ac:chgData name="Josiah Njeru" userId="a1826fe9-a345-4cba-afa0-a1bd6a9d8e3c" providerId="ADAL" clId="{BBB91DA3-7607-4F7C-99A3-2868D1860236}" dt="2022-03-19T14:34:11.984" v="269" actId="14100"/>
          <ac:spMkLst>
            <pc:docMk/>
            <pc:sldMk cId="0" sldId="271"/>
            <ac:spMk id="5" creationId="{00000000-0000-0000-0000-000000000000}"/>
          </ac:spMkLst>
        </pc:spChg>
        <pc:spChg chg="del">
          <ac:chgData name="Josiah Njeru" userId="a1826fe9-a345-4cba-afa0-a1bd6a9d8e3c" providerId="ADAL" clId="{BBB91DA3-7607-4F7C-99A3-2868D1860236}" dt="2022-03-19T14:33:01.331" v="158" actId="478"/>
          <ac:spMkLst>
            <pc:docMk/>
            <pc:sldMk cId="0" sldId="271"/>
            <ac:spMk id="6" creationId="{00000000-0000-0000-0000-000000000000}"/>
          </ac:spMkLst>
        </pc:spChg>
        <pc:spChg chg="mod">
          <ac:chgData name="Josiah Njeru" userId="a1826fe9-a345-4cba-afa0-a1bd6a9d8e3c" providerId="ADAL" clId="{BBB91DA3-7607-4F7C-99A3-2868D1860236}" dt="2022-03-19T14:58:32.328" v="680" actId="2711"/>
          <ac:spMkLst>
            <pc:docMk/>
            <pc:sldMk cId="0" sldId="271"/>
            <ac:spMk id="9" creationId="{8045D283-44BD-4980-B8A3-D8807F2BFD32}"/>
          </ac:spMkLst>
        </pc:spChg>
        <pc:spChg chg="del">
          <ac:chgData name="Josiah Njeru" userId="a1826fe9-a345-4cba-afa0-a1bd6a9d8e3c" providerId="ADAL" clId="{BBB91DA3-7607-4F7C-99A3-2868D1860236}" dt="2022-03-19T14:31:50.773" v="141" actId="478"/>
          <ac:spMkLst>
            <pc:docMk/>
            <pc:sldMk cId="0" sldId="271"/>
            <ac:spMk id="10" creationId="{60DFEF6C-DD11-4EFB-BB1A-BDB8D060F29C}"/>
          </ac:spMkLst>
        </pc:spChg>
        <pc:spChg chg="mod">
          <ac:chgData name="Josiah Njeru" userId="a1826fe9-a345-4cba-afa0-a1bd6a9d8e3c" providerId="ADAL" clId="{BBB91DA3-7607-4F7C-99A3-2868D1860236}" dt="2022-03-19T14:32:50.926" v="156" actId="403"/>
          <ac:spMkLst>
            <pc:docMk/>
            <pc:sldMk cId="0" sldId="271"/>
            <ac:spMk id="11" creationId="{C4395B8A-E4B4-4F0C-BD87-53E30CB956EC}"/>
          </ac:spMkLst>
        </pc:spChg>
        <pc:spChg chg="add del mod">
          <ac:chgData name="Josiah Njeru" userId="a1826fe9-a345-4cba-afa0-a1bd6a9d8e3c" providerId="ADAL" clId="{BBB91DA3-7607-4F7C-99A3-2868D1860236}" dt="2022-03-19T14:31:53.112" v="142" actId="478"/>
          <ac:spMkLst>
            <pc:docMk/>
            <pc:sldMk cId="0" sldId="271"/>
            <ac:spMk id="13" creationId="{77EDB240-CC2E-41CF-ACFC-2D9A312FA98A}"/>
          </ac:spMkLst>
        </pc:spChg>
        <pc:picChg chg="del">
          <ac:chgData name="Josiah Njeru" userId="a1826fe9-a345-4cba-afa0-a1bd6a9d8e3c" providerId="ADAL" clId="{BBB91DA3-7607-4F7C-99A3-2868D1860236}" dt="2022-03-19T14:31:37.881" v="138" actId="478"/>
          <ac:picMkLst>
            <pc:docMk/>
            <pc:sldMk cId="0" sldId="271"/>
            <ac:picMk id="8" creationId="{C0D1E79B-E156-406B-B071-DD9AB929CBCC}"/>
          </ac:picMkLst>
        </pc:picChg>
        <pc:picChg chg="add mod">
          <ac:chgData name="Josiah Njeru" userId="a1826fe9-a345-4cba-afa0-a1bd6a9d8e3c" providerId="ADAL" clId="{BBB91DA3-7607-4F7C-99A3-2868D1860236}" dt="2022-03-19T14:32:31.152" v="152" actId="1036"/>
          <ac:picMkLst>
            <pc:docMk/>
            <pc:sldMk cId="0" sldId="271"/>
            <ac:picMk id="14" creationId="{ED8A3EB6-30D2-4AAA-A8D8-C06FB94696F7}"/>
          </ac:picMkLst>
        </pc:picChg>
      </pc:sldChg>
      <pc:sldChg chg="addSp delSp modSp del mod">
        <pc:chgData name="Josiah Njeru" userId="a1826fe9-a345-4cba-afa0-a1bd6a9d8e3c" providerId="ADAL" clId="{BBB91DA3-7607-4F7C-99A3-2868D1860236}" dt="2022-03-19T14:34:18.401" v="270" actId="47"/>
        <pc:sldMkLst>
          <pc:docMk/>
          <pc:sldMk cId="0" sldId="273"/>
        </pc:sldMkLst>
        <pc:spChg chg="add mod">
          <ac:chgData name="Josiah Njeru" userId="a1826fe9-a345-4cba-afa0-a1bd6a9d8e3c" providerId="ADAL" clId="{BBB91DA3-7607-4F7C-99A3-2868D1860236}" dt="2022-03-19T14:31:57.863" v="143" actId="21"/>
          <ac:spMkLst>
            <pc:docMk/>
            <pc:sldMk cId="0" sldId="273"/>
            <ac:spMk id="7" creationId="{6776B0A4-06F2-46FC-B8CF-C506830392A4}"/>
          </ac:spMkLst>
        </pc:spChg>
        <pc:picChg chg="del">
          <ac:chgData name="Josiah Njeru" userId="a1826fe9-a345-4cba-afa0-a1bd6a9d8e3c" providerId="ADAL" clId="{BBB91DA3-7607-4F7C-99A3-2868D1860236}" dt="2022-03-19T14:31:57.863" v="143" actId="21"/>
          <ac:picMkLst>
            <pc:docMk/>
            <pc:sldMk cId="0" sldId="273"/>
            <ac:picMk id="8" creationId="{40EC5704-145B-44AE-A2A8-0E8600C9ED4F}"/>
          </ac:picMkLst>
        </pc:picChg>
      </pc:sldChg>
      <pc:sldChg chg="del">
        <pc:chgData name="Josiah Njeru" userId="a1826fe9-a345-4cba-afa0-a1bd6a9d8e3c" providerId="ADAL" clId="{BBB91DA3-7607-4F7C-99A3-2868D1860236}" dt="2022-03-19T14:41:13.124" v="309" actId="47"/>
        <pc:sldMkLst>
          <pc:docMk/>
          <pc:sldMk cId="0" sldId="275"/>
        </pc:sldMkLst>
      </pc:sldChg>
      <pc:sldChg chg="addSp delSp modSp mod setBg">
        <pc:chgData name="Josiah Njeru" userId="a1826fe9-a345-4cba-afa0-a1bd6a9d8e3c" providerId="ADAL" clId="{BBB91DA3-7607-4F7C-99A3-2868D1860236}" dt="2022-03-19T14:41:04.190" v="308" actId="2711"/>
        <pc:sldMkLst>
          <pc:docMk/>
          <pc:sldMk cId="0" sldId="276"/>
        </pc:sldMkLst>
        <pc:spChg chg="mod">
          <ac:chgData name="Josiah Njeru" userId="a1826fe9-a345-4cba-afa0-a1bd6a9d8e3c" providerId="ADAL" clId="{BBB91DA3-7607-4F7C-99A3-2868D1860236}" dt="2022-03-19T14:40:55.770" v="307" actId="26606"/>
          <ac:spMkLst>
            <pc:docMk/>
            <pc:sldMk cId="0" sldId="276"/>
            <ac:spMk id="2" creationId="{00000000-0000-0000-0000-000000000000}"/>
          </ac:spMkLst>
        </pc:spChg>
        <pc:spChg chg="del">
          <ac:chgData name="Josiah Njeru" userId="a1826fe9-a345-4cba-afa0-a1bd6a9d8e3c" providerId="ADAL" clId="{BBB91DA3-7607-4F7C-99A3-2868D1860236}" dt="2022-03-19T14:40:55.770" v="307" actId="26606"/>
          <ac:spMkLst>
            <pc:docMk/>
            <pc:sldMk cId="0" sldId="276"/>
            <ac:spMk id="3" creationId="{00000000-0000-0000-0000-000000000000}"/>
          </ac:spMkLst>
        </pc:spChg>
        <pc:spChg chg="add">
          <ac:chgData name="Josiah Njeru" userId="a1826fe9-a345-4cba-afa0-a1bd6a9d8e3c" providerId="ADAL" clId="{BBB91DA3-7607-4F7C-99A3-2868D1860236}" dt="2022-03-19T14:40:55.770" v="307" actId="26606"/>
          <ac:spMkLst>
            <pc:docMk/>
            <pc:sldMk cId="0" sldId="276"/>
            <ac:spMk id="9" creationId="{42285737-90EE-47DC-AC80-8AE156B11969}"/>
          </ac:spMkLst>
        </pc:spChg>
        <pc:grpChg chg="add">
          <ac:chgData name="Josiah Njeru" userId="a1826fe9-a345-4cba-afa0-a1bd6a9d8e3c" providerId="ADAL" clId="{BBB91DA3-7607-4F7C-99A3-2868D1860236}" dt="2022-03-19T14:40:55.770" v="307" actId="26606"/>
          <ac:grpSpMkLst>
            <pc:docMk/>
            <pc:sldMk cId="0" sldId="276"/>
            <ac:grpSpMk id="11" creationId="{B57BDC17-F1B3-455F-BBF1-680AA1F25C06}"/>
          </ac:grpSpMkLst>
        </pc:grpChg>
        <pc:graphicFrameChg chg="add mod">
          <ac:chgData name="Josiah Njeru" userId="a1826fe9-a345-4cba-afa0-a1bd6a9d8e3c" providerId="ADAL" clId="{BBB91DA3-7607-4F7C-99A3-2868D1860236}" dt="2022-03-19T14:41:04.190" v="308" actId="2711"/>
          <ac:graphicFrameMkLst>
            <pc:docMk/>
            <pc:sldMk cId="0" sldId="276"/>
            <ac:graphicFrameMk id="5" creationId="{7E9D0383-890D-5815-9578-3C0248BD39FD}"/>
          </ac:graphicFrameMkLst>
        </pc:graphicFrameChg>
      </pc:sldChg>
      <pc:sldChg chg="modSp mod">
        <pc:chgData name="Josiah Njeru" userId="a1826fe9-a345-4cba-afa0-a1bd6a9d8e3c" providerId="ADAL" clId="{BBB91DA3-7607-4F7C-99A3-2868D1860236}" dt="2022-03-19T14:34:35.772" v="283" actId="20577"/>
        <pc:sldMkLst>
          <pc:docMk/>
          <pc:sldMk cId="0" sldId="277"/>
        </pc:sldMkLst>
        <pc:spChg chg="mod">
          <ac:chgData name="Josiah Njeru" userId="a1826fe9-a345-4cba-afa0-a1bd6a9d8e3c" providerId="ADAL" clId="{BBB91DA3-7607-4F7C-99A3-2868D1860236}" dt="2022-03-19T14:34:35.772" v="283" actId="20577"/>
          <ac:spMkLst>
            <pc:docMk/>
            <pc:sldMk cId="0" sldId="277"/>
            <ac:spMk id="2" creationId="{00000000-0000-0000-0000-000000000000}"/>
          </ac:spMkLst>
        </pc:spChg>
      </pc:sldChg>
      <pc:sldChg chg="addSp delSp modSp mod setBg setClrOvrMap">
        <pc:chgData name="Josiah Njeru" userId="a1826fe9-a345-4cba-afa0-a1bd6a9d8e3c" providerId="ADAL" clId="{BBB91DA3-7607-4F7C-99A3-2868D1860236}" dt="2022-03-19T14:40:23.189" v="306" actId="26606"/>
        <pc:sldMkLst>
          <pc:docMk/>
          <pc:sldMk cId="1442691275" sldId="278"/>
        </pc:sldMkLst>
        <pc:spChg chg="mod">
          <ac:chgData name="Josiah Njeru" userId="a1826fe9-a345-4cba-afa0-a1bd6a9d8e3c" providerId="ADAL" clId="{BBB91DA3-7607-4F7C-99A3-2868D1860236}" dt="2022-03-19T14:40:23.189" v="306" actId="26606"/>
          <ac:spMkLst>
            <pc:docMk/>
            <pc:sldMk cId="1442691275" sldId="278"/>
            <ac:spMk id="2" creationId="{A7F0A1D5-3911-4B20-84A6-9ADC581C8710}"/>
          </ac:spMkLst>
        </pc:spChg>
        <pc:spChg chg="mod">
          <ac:chgData name="Josiah Njeru" userId="a1826fe9-a345-4cba-afa0-a1bd6a9d8e3c" providerId="ADAL" clId="{BBB91DA3-7607-4F7C-99A3-2868D1860236}" dt="2022-03-19T14:40:23.189" v="306" actId="26606"/>
          <ac:spMkLst>
            <pc:docMk/>
            <pc:sldMk cId="1442691275" sldId="278"/>
            <ac:spMk id="3" creationId="{CC6945AE-0ABC-4508-83B9-334FACE80CC7}"/>
          </ac:spMkLst>
        </pc:spChg>
        <pc:spChg chg="add del">
          <ac:chgData name="Josiah Njeru" userId="a1826fe9-a345-4cba-afa0-a1bd6a9d8e3c" providerId="ADAL" clId="{BBB91DA3-7607-4F7C-99A3-2868D1860236}" dt="2022-03-19T14:40:23.189" v="306" actId="26606"/>
          <ac:spMkLst>
            <pc:docMk/>
            <pc:sldMk cId="1442691275" sldId="278"/>
            <ac:spMk id="12" creationId="{C991AD47-9C99-472F-BDAA-21B183F33947}"/>
          </ac:spMkLst>
        </pc:spChg>
        <pc:spChg chg="add del">
          <ac:chgData name="Josiah Njeru" userId="a1826fe9-a345-4cba-afa0-a1bd6a9d8e3c" providerId="ADAL" clId="{BBB91DA3-7607-4F7C-99A3-2868D1860236}" dt="2022-03-19T14:40:23.189" v="306" actId="26606"/>
          <ac:spMkLst>
            <pc:docMk/>
            <pc:sldMk cId="1442691275" sldId="278"/>
            <ac:spMk id="14" creationId="{9E706731-3860-4E73-9335-A870F6741F0B}"/>
          </ac:spMkLst>
        </pc:spChg>
        <pc:spChg chg="add del">
          <ac:chgData name="Josiah Njeru" userId="a1826fe9-a345-4cba-afa0-a1bd6a9d8e3c" providerId="ADAL" clId="{BBB91DA3-7607-4F7C-99A3-2868D1860236}" dt="2022-03-19T14:40:23.189" v="306" actId="26606"/>
          <ac:spMkLst>
            <pc:docMk/>
            <pc:sldMk cId="1442691275" sldId="278"/>
            <ac:spMk id="16" creationId="{CD2ED21F-DC95-4AD1-8327-D561F5FCA3A6}"/>
          </ac:spMkLst>
        </pc:spChg>
        <pc:picChg chg="add mod ord">
          <ac:chgData name="Josiah Njeru" userId="a1826fe9-a345-4cba-afa0-a1bd6a9d8e3c" providerId="ADAL" clId="{BBB91DA3-7607-4F7C-99A3-2868D1860236}" dt="2022-03-19T14:40:23.189" v="306" actId="26606"/>
          <ac:picMkLst>
            <pc:docMk/>
            <pc:sldMk cId="1442691275" sldId="278"/>
            <ac:picMk id="4" creationId="{B4507CE7-049A-41A3-B668-D5FF0B6F72E0}"/>
          </ac:picMkLst>
        </pc:picChg>
        <pc:picChg chg="add mod">
          <ac:chgData name="Josiah Njeru" userId="a1826fe9-a345-4cba-afa0-a1bd6a9d8e3c" providerId="ADAL" clId="{BBB91DA3-7607-4F7C-99A3-2868D1860236}" dt="2022-03-19T14:40:23.189" v="306" actId="26606"/>
          <ac:picMkLst>
            <pc:docMk/>
            <pc:sldMk cId="1442691275" sldId="278"/>
            <ac:picMk id="6" creationId="{686E9B44-AADC-438B-A520-D2314F8427C0}"/>
          </ac:picMkLst>
        </pc:picChg>
        <pc:picChg chg="add mod">
          <ac:chgData name="Josiah Njeru" userId="a1826fe9-a345-4cba-afa0-a1bd6a9d8e3c" providerId="ADAL" clId="{BBB91DA3-7607-4F7C-99A3-2868D1860236}" dt="2022-03-19T14:40:23.189" v="306" actId="26606"/>
          <ac:picMkLst>
            <pc:docMk/>
            <pc:sldMk cId="1442691275" sldId="278"/>
            <ac:picMk id="7" creationId="{425577D3-F741-4F36-AABF-606202E091E3}"/>
          </ac:picMkLst>
        </pc:picChg>
      </pc:sldChg>
      <pc:sldChg chg="addSp delSp modSp new mod setBg">
        <pc:chgData name="Josiah Njeru" userId="a1826fe9-a345-4cba-afa0-a1bd6a9d8e3c" providerId="ADAL" clId="{BBB91DA3-7607-4F7C-99A3-2868D1860236}" dt="2022-03-19T15:03:03.617" v="705" actId="1036"/>
        <pc:sldMkLst>
          <pc:docMk/>
          <pc:sldMk cId="2608816223" sldId="279"/>
        </pc:sldMkLst>
        <pc:spChg chg="mod">
          <ac:chgData name="Josiah Njeru" userId="a1826fe9-a345-4cba-afa0-a1bd6a9d8e3c" providerId="ADAL" clId="{BBB91DA3-7607-4F7C-99A3-2868D1860236}" dt="2022-03-19T14:58:01.350" v="679" actId="26606"/>
          <ac:spMkLst>
            <pc:docMk/>
            <pc:sldMk cId="2608816223" sldId="279"/>
            <ac:spMk id="2" creationId="{ACFDF2F7-E5BE-491B-A2A2-3A233FCAE731}"/>
          </ac:spMkLst>
        </pc:spChg>
        <pc:spChg chg="del mod">
          <ac:chgData name="Josiah Njeru" userId="a1826fe9-a345-4cba-afa0-a1bd6a9d8e3c" providerId="ADAL" clId="{BBB91DA3-7607-4F7C-99A3-2868D1860236}" dt="2022-03-19T14:44:58.133" v="404" actId="26606"/>
          <ac:spMkLst>
            <pc:docMk/>
            <pc:sldMk cId="2608816223" sldId="279"/>
            <ac:spMk id="3" creationId="{5870F219-7CED-4198-B0C5-38CFDF76788F}"/>
          </ac:spMkLst>
        </pc:spChg>
        <pc:spChg chg="add del">
          <ac:chgData name="Josiah Njeru" userId="a1826fe9-a345-4cba-afa0-a1bd6a9d8e3c" providerId="ADAL" clId="{BBB91DA3-7607-4F7C-99A3-2868D1860236}" dt="2022-03-19T14:46:09.007" v="406" actId="26606"/>
          <ac:spMkLst>
            <pc:docMk/>
            <pc:sldMk cId="2608816223" sldId="279"/>
            <ac:spMk id="9" creationId="{BACC6370-2D7E-4714-9D71-7542949D7D5D}"/>
          </ac:spMkLst>
        </pc:spChg>
        <pc:spChg chg="add del">
          <ac:chgData name="Josiah Njeru" userId="a1826fe9-a345-4cba-afa0-a1bd6a9d8e3c" providerId="ADAL" clId="{BBB91DA3-7607-4F7C-99A3-2868D1860236}" dt="2022-03-19T14:46:09.007" v="406" actId="26606"/>
          <ac:spMkLst>
            <pc:docMk/>
            <pc:sldMk cId="2608816223" sldId="279"/>
            <ac:spMk id="11" creationId="{256B2C21-A230-48C0-8DF1-C46611373C44}"/>
          </ac:spMkLst>
        </pc:spChg>
        <pc:spChg chg="add del">
          <ac:chgData name="Josiah Njeru" userId="a1826fe9-a345-4cba-afa0-a1bd6a9d8e3c" providerId="ADAL" clId="{BBB91DA3-7607-4F7C-99A3-2868D1860236}" dt="2022-03-19T14:46:09.007" v="406" actId="26606"/>
          <ac:spMkLst>
            <pc:docMk/>
            <pc:sldMk cId="2608816223" sldId="279"/>
            <ac:spMk id="13" creationId="{3847E18C-932D-4C95-AABA-FEC7C9499AD7}"/>
          </ac:spMkLst>
        </pc:spChg>
        <pc:spChg chg="add del">
          <ac:chgData name="Josiah Njeru" userId="a1826fe9-a345-4cba-afa0-a1bd6a9d8e3c" providerId="ADAL" clId="{BBB91DA3-7607-4F7C-99A3-2868D1860236}" dt="2022-03-19T14:46:09.007" v="406" actId="26606"/>
          <ac:spMkLst>
            <pc:docMk/>
            <pc:sldMk cId="2608816223" sldId="279"/>
            <ac:spMk id="15" creationId="{3150CB11-0C61-439E-910F-5787759E72A0}"/>
          </ac:spMkLst>
        </pc:spChg>
        <pc:spChg chg="add del">
          <ac:chgData name="Josiah Njeru" userId="a1826fe9-a345-4cba-afa0-a1bd6a9d8e3c" providerId="ADAL" clId="{BBB91DA3-7607-4F7C-99A3-2868D1860236}" dt="2022-03-19T14:46:09.007" v="406" actId="26606"/>
          <ac:spMkLst>
            <pc:docMk/>
            <pc:sldMk cId="2608816223" sldId="279"/>
            <ac:spMk id="17" creationId="{43F8A58B-5155-44CE-A5FF-7647B47D0A7A}"/>
          </ac:spMkLst>
        </pc:spChg>
        <pc:spChg chg="add del">
          <ac:chgData name="Josiah Njeru" userId="a1826fe9-a345-4cba-afa0-a1bd6a9d8e3c" providerId="ADAL" clId="{BBB91DA3-7607-4F7C-99A3-2868D1860236}" dt="2022-03-19T14:46:09.007" v="406" actId="26606"/>
          <ac:spMkLst>
            <pc:docMk/>
            <pc:sldMk cId="2608816223" sldId="279"/>
            <ac:spMk id="19" creationId="{443F2ACA-E6D6-4028-82DD-F03C262D5DE6}"/>
          </ac:spMkLst>
        </pc:spChg>
        <pc:spChg chg="add del">
          <ac:chgData name="Josiah Njeru" userId="a1826fe9-a345-4cba-afa0-a1bd6a9d8e3c" providerId="ADAL" clId="{BBB91DA3-7607-4F7C-99A3-2868D1860236}" dt="2022-03-19T14:49:53.744" v="556" actId="26606"/>
          <ac:spMkLst>
            <pc:docMk/>
            <pc:sldMk cId="2608816223" sldId="279"/>
            <ac:spMk id="24" creationId="{955A2079-FA98-4876-80F0-72364A7D2EA4}"/>
          </ac:spMkLst>
        </pc:spChg>
        <pc:spChg chg="add del">
          <ac:chgData name="Josiah Njeru" userId="a1826fe9-a345-4cba-afa0-a1bd6a9d8e3c" providerId="ADAL" clId="{BBB91DA3-7607-4F7C-99A3-2868D1860236}" dt="2022-03-19T14:58:01.350" v="679" actId="26606"/>
          <ac:spMkLst>
            <pc:docMk/>
            <pc:sldMk cId="2608816223" sldId="279"/>
            <ac:spMk id="29" creationId="{2B566528-1B12-4246-9431-5C2D7D081168}"/>
          </ac:spMkLst>
        </pc:spChg>
        <pc:spChg chg="add del">
          <ac:chgData name="Josiah Njeru" userId="a1826fe9-a345-4cba-afa0-a1bd6a9d8e3c" providerId="ADAL" clId="{BBB91DA3-7607-4F7C-99A3-2868D1860236}" dt="2022-03-19T14:58:01.350" v="679" actId="26606"/>
          <ac:spMkLst>
            <pc:docMk/>
            <pc:sldMk cId="2608816223" sldId="279"/>
            <ac:spMk id="31" creationId="{2E80C965-DB6D-4F81-9E9E-B027384D0BD6}"/>
          </ac:spMkLst>
        </pc:spChg>
        <pc:spChg chg="add del">
          <ac:chgData name="Josiah Njeru" userId="a1826fe9-a345-4cba-afa0-a1bd6a9d8e3c" providerId="ADAL" clId="{BBB91DA3-7607-4F7C-99A3-2868D1860236}" dt="2022-03-19T14:58:01.350" v="679" actId="26606"/>
          <ac:spMkLst>
            <pc:docMk/>
            <pc:sldMk cId="2608816223" sldId="279"/>
            <ac:spMk id="33" creationId="{A580F890-B085-4E95-96AA-55AEBEC5CE6E}"/>
          </ac:spMkLst>
        </pc:spChg>
        <pc:spChg chg="add del">
          <ac:chgData name="Josiah Njeru" userId="a1826fe9-a345-4cba-afa0-a1bd6a9d8e3c" providerId="ADAL" clId="{BBB91DA3-7607-4F7C-99A3-2868D1860236}" dt="2022-03-19T14:58:01.350" v="679" actId="26606"/>
          <ac:spMkLst>
            <pc:docMk/>
            <pc:sldMk cId="2608816223" sldId="279"/>
            <ac:spMk id="35" creationId="{D3F51FEB-38FB-4F6C-9F7B-2F2AFAB65463}"/>
          </ac:spMkLst>
        </pc:spChg>
        <pc:spChg chg="add del">
          <ac:chgData name="Josiah Njeru" userId="a1826fe9-a345-4cba-afa0-a1bd6a9d8e3c" providerId="ADAL" clId="{BBB91DA3-7607-4F7C-99A3-2868D1860236}" dt="2022-03-19T14:58:01.350" v="679" actId="26606"/>
          <ac:spMkLst>
            <pc:docMk/>
            <pc:sldMk cId="2608816223" sldId="279"/>
            <ac:spMk id="37" creationId="{1E547BA6-BAE0-43BB-A7CA-60F69CE252F0}"/>
          </ac:spMkLst>
        </pc:spChg>
        <pc:spChg chg="add del">
          <ac:chgData name="Josiah Njeru" userId="a1826fe9-a345-4cba-afa0-a1bd6a9d8e3c" providerId="ADAL" clId="{BBB91DA3-7607-4F7C-99A3-2868D1860236}" dt="2022-03-19T14:58:01.350" v="679" actId="26606"/>
          <ac:spMkLst>
            <pc:docMk/>
            <pc:sldMk cId="2608816223" sldId="279"/>
            <ac:spMk id="42" creationId="{955A2079-FA98-4876-80F0-72364A7D2EA4}"/>
          </ac:spMkLst>
        </pc:spChg>
        <pc:graphicFrameChg chg="add mod modGraphic">
          <ac:chgData name="Josiah Njeru" userId="a1826fe9-a345-4cba-afa0-a1bd6a9d8e3c" providerId="ADAL" clId="{BBB91DA3-7607-4F7C-99A3-2868D1860236}" dt="2022-03-19T15:03:03.617" v="705" actId="1036"/>
          <ac:graphicFrameMkLst>
            <pc:docMk/>
            <pc:sldMk cId="2608816223" sldId="279"/>
            <ac:graphicFrameMk id="5" creationId="{32DCC5E3-022D-F78F-A5F0-A2BDE3C3A626}"/>
          </ac:graphicFrameMkLst>
        </pc:graphicFrameChg>
      </pc:sldChg>
      <pc:sldMasterChg chg="delSldLayout">
        <pc:chgData name="Josiah Njeru" userId="a1826fe9-a345-4cba-afa0-a1bd6a9d8e3c" providerId="ADAL" clId="{BBB91DA3-7607-4F7C-99A3-2868D1860236}" dt="2022-03-19T14:41:13.124" v="309" actId="47"/>
        <pc:sldMasterMkLst>
          <pc:docMk/>
          <pc:sldMasterMk cId="0" sldId="2147483648"/>
        </pc:sldMasterMkLst>
        <pc:sldLayoutChg chg="del">
          <pc:chgData name="Josiah Njeru" userId="a1826fe9-a345-4cba-afa0-a1bd6a9d8e3c" providerId="ADAL" clId="{BBB91DA3-7607-4F7C-99A3-2868D1860236}" dt="2022-03-19T14:41:13.124" v="309" actId="47"/>
          <pc:sldLayoutMkLst>
            <pc:docMk/>
            <pc:sldMasterMk cId="0" sldId="2147483648"/>
            <pc:sldLayoutMk cId="0" sldId="2147483660"/>
          </pc:sldLayoutMkLst>
        </pc:sldLayoutChg>
      </pc:sldMasterChg>
    </pc:docChg>
  </pc:docChgLst>
  <pc:docChgLst>
    <pc:chgData name="Josiah Njeru" userId="a1826fe9-a345-4cba-afa0-a1bd6a9d8e3c" providerId="ADAL" clId="{4F40FF39-9B22-4BE1-A834-6359C31AE942}"/>
    <pc:docChg chg="undo custSel addSld delSld modSld">
      <pc:chgData name="Josiah Njeru" userId="a1826fe9-a345-4cba-afa0-a1bd6a9d8e3c" providerId="ADAL" clId="{4F40FF39-9B22-4BE1-A834-6359C31AE942}" dt="2022-03-11T09:44:33.775" v="869" actId="403"/>
      <pc:docMkLst>
        <pc:docMk/>
      </pc:docMkLst>
      <pc:sldChg chg="modSp mod">
        <pc:chgData name="Josiah Njeru" userId="a1826fe9-a345-4cba-afa0-a1bd6a9d8e3c" providerId="ADAL" clId="{4F40FF39-9B22-4BE1-A834-6359C31AE942}" dt="2022-03-11T08:14:13.236" v="7" actId="2711"/>
        <pc:sldMkLst>
          <pc:docMk/>
          <pc:sldMk cId="0" sldId="256"/>
        </pc:sldMkLst>
        <pc:spChg chg="mod">
          <ac:chgData name="Josiah Njeru" userId="a1826fe9-a345-4cba-afa0-a1bd6a9d8e3c" providerId="ADAL" clId="{4F40FF39-9B22-4BE1-A834-6359C31AE942}" dt="2022-03-11T08:14:01.161" v="6" actId="403"/>
          <ac:spMkLst>
            <pc:docMk/>
            <pc:sldMk cId="0" sldId="256"/>
            <ac:spMk id="2" creationId="{00000000-0000-0000-0000-000000000000}"/>
          </ac:spMkLst>
        </pc:spChg>
        <pc:spChg chg="mod">
          <ac:chgData name="Josiah Njeru" userId="a1826fe9-a345-4cba-afa0-a1bd6a9d8e3c" providerId="ADAL" clId="{4F40FF39-9B22-4BE1-A834-6359C31AE942}" dt="2022-03-11T08:14:13.236" v="7" actId="2711"/>
          <ac:spMkLst>
            <pc:docMk/>
            <pc:sldMk cId="0" sldId="256"/>
            <ac:spMk id="3" creationId="{00000000-0000-0000-0000-000000000000}"/>
          </ac:spMkLst>
        </pc:spChg>
      </pc:sldChg>
      <pc:sldChg chg="modSp mod addCm">
        <pc:chgData name="Josiah Njeru" userId="a1826fe9-a345-4cba-afa0-a1bd6a9d8e3c" providerId="ADAL" clId="{4F40FF39-9B22-4BE1-A834-6359C31AE942}" dt="2022-03-11T08:17:13.315" v="10"/>
        <pc:sldMkLst>
          <pc:docMk/>
          <pc:sldMk cId="0" sldId="257"/>
        </pc:sldMkLst>
        <pc:spChg chg="mod">
          <ac:chgData name="Josiah Njeru" userId="a1826fe9-a345-4cba-afa0-a1bd6a9d8e3c" providerId="ADAL" clId="{4F40FF39-9B22-4BE1-A834-6359C31AE942}" dt="2022-03-11T08:15:58.346" v="9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 addCm">
        <pc:chgData name="Josiah Njeru" userId="a1826fe9-a345-4cba-afa0-a1bd6a9d8e3c" providerId="ADAL" clId="{4F40FF39-9B22-4BE1-A834-6359C31AE942}" dt="2022-03-11T08:28:23.824" v="179" actId="27636"/>
        <pc:sldMkLst>
          <pc:docMk/>
          <pc:sldMk cId="0" sldId="258"/>
        </pc:sldMkLst>
        <pc:spChg chg="mod">
          <ac:chgData name="Josiah Njeru" userId="a1826fe9-a345-4cba-afa0-a1bd6a9d8e3c" providerId="ADAL" clId="{4F40FF39-9B22-4BE1-A834-6359C31AE942}" dt="2022-03-11T08:18:59.704" v="27" actId="403"/>
          <ac:spMkLst>
            <pc:docMk/>
            <pc:sldMk cId="0" sldId="258"/>
            <ac:spMk id="2" creationId="{00000000-0000-0000-0000-000000000000}"/>
          </ac:spMkLst>
        </pc:spChg>
        <pc:spChg chg="mod">
          <ac:chgData name="Josiah Njeru" userId="a1826fe9-a345-4cba-afa0-a1bd6a9d8e3c" providerId="ADAL" clId="{4F40FF39-9B22-4BE1-A834-6359C31AE942}" dt="2022-03-11T08:28:23.824" v="179" actId="27636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mod setBg">
        <pc:chgData name="Josiah Njeru" userId="a1826fe9-a345-4cba-afa0-a1bd6a9d8e3c" providerId="ADAL" clId="{4F40FF39-9B22-4BE1-A834-6359C31AE942}" dt="2022-03-11T08:41:40.351" v="536" actId="20577"/>
        <pc:sldMkLst>
          <pc:docMk/>
          <pc:sldMk cId="0" sldId="259"/>
        </pc:sldMkLst>
        <pc:spChg chg="mod">
          <ac:chgData name="Josiah Njeru" userId="a1826fe9-a345-4cba-afa0-a1bd6a9d8e3c" providerId="ADAL" clId="{4F40FF39-9B22-4BE1-A834-6359C31AE942}" dt="2022-03-11T08:37:45.472" v="404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Josiah Njeru" userId="a1826fe9-a345-4cba-afa0-a1bd6a9d8e3c" providerId="ADAL" clId="{4F40FF39-9B22-4BE1-A834-6359C31AE942}" dt="2022-03-11T08:41:40.351" v="536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Josiah Njeru" userId="a1826fe9-a345-4cba-afa0-a1bd6a9d8e3c" providerId="ADAL" clId="{4F40FF39-9B22-4BE1-A834-6359C31AE942}" dt="2022-03-11T08:37:45.472" v="404" actId="26606"/>
          <ac:spMkLst>
            <pc:docMk/>
            <pc:sldMk cId="0" sldId="259"/>
            <ac:spMk id="4" creationId="{00000000-0000-0000-0000-000000000000}"/>
          </ac:spMkLst>
        </pc:spChg>
        <pc:spChg chg="add del">
          <ac:chgData name="Josiah Njeru" userId="a1826fe9-a345-4cba-afa0-a1bd6a9d8e3c" providerId="ADAL" clId="{4F40FF39-9B22-4BE1-A834-6359C31AE942}" dt="2022-03-11T08:37:45.462" v="403" actId="26606"/>
          <ac:spMkLst>
            <pc:docMk/>
            <pc:sldMk cId="0" sldId="259"/>
            <ac:spMk id="9" creationId="{B775CD93-9DF2-48CB-9F57-1BCA9A46C7FA}"/>
          </ac:spMkLst>
        </pc:spChg>
        <pc:spChg chg="add del">
          <ac:chgData name="Josiah Njeru" userId="a1826fe9-a345-4cba-afa0-a1bd6a9d8e3c" providerId="ADAL" clId="{4F40FF39-9B22-4BE1-A834-6359C31AE942}" dt="2022-03-11T08:37:45.462" v="403" actId="26606"/>
          <ac:spMkLst>
            <pc:docMk/>
            <pc:sldMk cId="0" sldId="259"/>
            <ac:spMk id="11" creationId="{6166C6D1-23AC-49C4-BA07-238E4E9F8CEB}"/>
          </ac:spMkLst>
        </pc:spChg>
        <pc:spChg chg="add del">
          <ac:chgData name="Josiah Njeru" userId="a1826fe9-a345-4cba-afa0-a1bd6a9d8e3c" providerId="ADAL" clId="{4F40FF39-9B22-4BE1-A834-6359C31AE942}" dt="2022-03-11T08:37:45.462" v="403" actId="26606"/>
          <ac:spMkLst>
            <pc:docMk/>
            <pc:sldMk cId="0" sldId="259"/>
            <ac:spMk id="13" creationId="{E186B68C-84BC-4A6E-99D1-EE87483C1349}"/>
          </ac:spMkLst>
        </pc:spChg>
        <pc:spChg chg="add del">
          <ac:chgData name="Josiah Njeru" userId="a1826fe9-a345-4cba-afa0-a1bd6a9d8e3c" providerId="ADAL" clId="{4F40FF39-9B22-4BE1-A834-6359C31AE942}" dt="2022-03-11T08:37:45.462" v="403" actId="26606"/>
          <ac:spMkLst>
            <pc:docMk/>
            <pc:sldMk cId="0" sldId="259"/>
            <ac:spMk id="15" creationId="{1C091803-41C2-48E0-9228-5148460C7479}"/>
          </ac:spMkLst>
        </pc:spChg>
        <pc:spChg chg="add">
          <ac:chgData name="Josiah Njeru" userId="a1826fe9-a345-4cba-afa0-a1bd6a9d8e3c" providerId="ADAL" clId="{4F40FF39-9B22-4BE1-A834-6359C31AE942}" dt="2022-03-11T08:37:45.472" v="404" actId="26606"/>
          <ac:spMkLst>
            <pc:docMk/>
            <pc:sldMk cId="0" sldId="259"/>
            <ac:spMk id="17" creationId="{B775CD93-9DF2-48CB-9F57-1BCA9A46C7FA}"/>
          </ac:spMkLst>
        </pc:spChg>
        <pc:spChg chg="add">
          <ac:chgData name="Josiah Njeru" userId="a1826fe9-a345-4cba-afa0-a1bd6a9d8e3c" providerId="ADAL" clId="{4F40FF39-9B22-4BE1-A834-6359C31AE942}" dt="2022-03-11T08:37:45.472" v="404" actId="26606"/>
          <ac:spMkLst>
            <pc:docMk/>
            <pc:sldMk cId="0" sldId="259"/>
            <ac:spMk id="18" creationId="{6166C6D1-23AC-49C4-BA07-238E4E9F8CEB}"/>
          </ac:spMkLst>
        </pc:spChg>
        <pc:spChg chg="add">
          <ac:chgData name="Josiah Njeru" userId="a1826fe9-a345-4cba-afa0-a1bd6a9d8e3c" providerId="ADAL" clId="{4F40FF39-9B22-4BE1-A834-6359C31AE942}" dt="2022-03-11T08:37:45.472" v="404" actId="26606"/>
          <ac:spMkLst>
            <pc:docMk/>
            <pc:sldMk cId="0" sldId="259"/>
            <ac:spMk id="19" creationId="{1C091803-41C2-48E0-9228-5148460C7479}"/>
          </ac:spMkLst>
        </pc:spChg>
      </pc:sldChg>
      <pc:sldChg chg="addSp modSp mod modNotesTx">
        <pc:chgData name="Josiah Njeru" userId="a1826fe9-a345-4cba-afa0-a1bd6a9d8e3c" providerId="ADAL" clId="{4F40FF39-9B22-4BE1-A834-6359C31AE942}" dt="2022-03-11T08:51:43.598" v="645" actId="1076"/>
        <pc:sldMkLst>
          <pc:docMk/>
          <pc:sldMk cId="0" sldId="260"/>
        </pc:sldMkLst>
        <pc:spChg chg="mod">
          <ac:chgData name="Josiah Njeru" userId="a1826fe9-a345-4cba-afa0-a1bd6a9d8e3c" providerId="ADAL" clId="{4F40FF39-9B22-4BE1-A834-6359C31AE942}" dt="2022-03-11T08:39:25.354" v="479" actId="2711"/>
          <ac:spMkLst>
            <pc:docMk/>
            <pc:sldMk cId="0" sldId="260"/>
            <ac:spMk id="2" creationId="{00000000-0000-0000-0000-000000000000}"/>
          </ac:spMkLst>
        </pc:spChg>
        <pc:spChg chg="mod">
          <ac:chgData name="Josiah Njeru" userId="a1826fe9-a345-4cba-afa0-a1bd6a9d8e3c" providerId="ADAL" clId="{4F40FF39-9B22-4BE1-A834-6359C31AE942}" dt="2022-03-11T08:50:27.080" v="573" actId="21"/>
          <ac:spMkLst>
            <pc:docMk/>
            <pc:sldMk cId="0" sldId="260"/>
            <ac:spMk id="3" creationId="{00000000-0000-0000-0000-000000000000}"/>
          </ac:spMkLst>
        </pc:spChg>
        <pc:picChg chg="add mod modCrop">
          <ac:chgData name="Josiah Njeru" userId="a1826fe9-a345-4cba-afa0-a1bd6a9d8e3c" providerId="ADAL" clId="{4F40FF39-9B22-4BE1-A834-6359C31AE942}" dt="2022-03-11T08:51:43.598" v="645" actId="1076"/>
          <ac:picMkLst>
            <pc:docMk/>
            <pc:sldMk cId="0" sldId="260"/>
            <ac:picMk id="5" creationId="{558902AC-EBB3-4C2D-89CB-BFE722F51D67}"/>
          </ac:picMkLst>
        </pc:picChg>
      </pc:sldChg>
      <pc:sldChg chg="addSp modSp mod">
        <pc:chgData name="Josiah Njeru" userId="a1826fe9-a345-4cba-afa0-a1bd6a9d8e3c" providerId="ADAL" clId="{4F40FF39-9B22-4BE1-A834-6359C31AE942}" dt="2022-03-11T09:13:00.291" v="696" actId="14100"/>
        <pc:sldMkLst>
          <pc:docMk/>
          <pc:sldMk cId="0" sldId="261"/>
        </pc:sldMkLst>
        <pc:spChg chg="mod">
          <ac:chgData name="Josiah Njeru" userId="a1826fe9-a345-4cba-afa0-a1bd6a9d8e3c" providerId="ADAL" clId="{4F40FF39-9B22-4BE1-A834-6359C31AE942}" dt="2022-03-11T08:52:08.252" v="647" actId="2711"/>
          <ac:spMkLst>
            <pc:docMk/>
            <pc:sldMk cId="0" sldId="261"/>
            <ac:spMk id="2" creationId="{00000000-0000-0000-0000-000000000000}"/>
          </ac:spMkLst>
        </pc:spChg>
        <pc:spChg chg="mod">
          <ac:chgData name="Josiah Njeru" userId="a1826fe9-a345-4cba-afa0-a1bd6a9d8e3c" providerId="ADAL" clId="{4F40FF39-9B22-4BE1-A834-6359C31AE942}" dt="2022-03-11T09:12:53.811" v="695" actId="14100"/>
          <ac:spMkLst>
            <pc:docMk/>
            <pc:sldMk cId="0" sldId="261"/>
            <ac:spMk id="3" creationId="{00000000-0000-0000-0000-000000000000}"/>
          </ac:spMkLst>
        </pc:spChg>
        <pc:graphicFrameChg chg="add mod">
          <ac:chgData name="Josiah Njeru" userId="a1826fe9-a345-4cba-afa0-a1bd6a9d8e3c" providerId="ADAL" clId="{4F40FF39-9B22-4BE1-A834-6359C31AE942}" dt="2022-03-11T09:13:00.291" v="696" actId="14100"/>
          <ac:graphicFrameMkLst>
            <pc:docMk/>
            <pc:sldMk cId="0" sldId="261"/>
            <ac:graphicFrameMk id="4" creationId="{2D266A3D-F91F-4502-9E31-2323B763BDD4}"/>
          </ac:graphicFrameMkLst>
        </pc:graphicFrameChg>
      </pc:sldChg>
      <pc:sldChg chg="addSp modSp mod">
        <pc:chgData name="Josiah Njeru" userId="a1826fe9-a345-4cba-afa0-a1bd6a9d8e3c" providerId="ADAL" clId="{4F40FF39-9B22-4BE1-A834-6359C31AE942}" dt="2022-03-11T09:37:46.187" v="726" actId="1076"/>
        <pc:sldMkLst>
          <pc:docMk/>
          <pc:sldMk cId="0" sldId="263"/>
        </pc:sldMkLst>
        <pc:spChg chg="mod">
          <ac:chgData name="Josiah Njeru" userId="a1826fe9-a345-4cba-afa0-a1bd6a9d8e3c" providerId="ADAL" clId="{4F40FF39-9B22-4BE1-A834-6359C31AE942}" dt="2022-03-11T09:14:18.824" v="705" actId="2711"/>
          <ac:spMkLst>
            <pc:docMk/>
            <pc:sldMk cId="0" sldId="263"/>
            <ac:spMk id="2" creationId="{00000000-0000-0000-0000-000000000000}"/>
          </ac:spMkLst>
        </pc:spChg>
        <pc:spChg chg="mod">
          <ac:chgData name="Josiah Njeru" userId="a1826fe9-a345-4cba-afa0-a1bd6a9d8e3c" providerId="ADAL" clId="{4F40FF39-9B22-4BE1-A834-6359C31AE942}" dt="2022-03-11T09:37:34.351" v="725" actId="14100"/>
          <ac:spMkLst>
            <pc:docMk/>
            <pc:sldMk cId="0" sldId="263"/>
            <ac:spMk id="3" creationId="{00000000-0000-0000-0000-000000000000}"/>
          </ac:spMkLst>
        </pc:spChg>
        <pc:graphicFrameChg chg="add mod">
          <ac:chgData name="Josiah Njeru" userId="a1826fe9-a345-4cba-afa0-a1bd6a9d8e3c" providerId="ADAL" clId="{4F40FF39-9B22-4BE1-A834-6359C31AE942}" dt="2022-03-11T09:37:46.187" v="726" actId="1076"/>
          <ac:graphicFrameMkLst>
            <pc:docMk/>
            <pc:sldMk cId="0" sldId="263"/>
            <ac:graphicFrameMk id="5" creationId="{B730F9C8-9EE1-4420-846A-DFAF645F36B3}"/>
          </ac:graphicFrameMkLst>
        </pc:graphicFrameChg>
      </pc:sldChg>
      <pc:sldChg chg="del">
        <pc:chgData name="Josiah Njeru" userId="a1826fe9-a345-4cba-afa0-a1bd6a9d8e3c" providerId="ADAL" clId="{4F40FF39-9B22-4BE1-A834-6359C31AE942}" dt="2022-03-11T09:13:09.009" v="697" actId="2696"/>
        <pc:sldMkLst>
          <pc:docMk/>
          <pc:sldMk cId="1527430200" sldId="265"/>
        </pc:sldMkLst>
      </pc:sldChg>
      <pc:sldChg chg="addCm delCm">
        <pc:chgData name="Josiah Njeru" userId="a1826fe9-a345-4cba-afa0-a1bd6a9d8e3c" providerId="ADAL" clId="{4F40FF39-9B22-4BE1-A834-6359C31AE942}" dt="2022-03-11T09:38:53.261" v="729"/>
        <pc:sldMkLst>
          <pc:docMk/>
          <pc:sldMk cId="2219134068" sldId="267"/>
        </pc:sldMkLst>
      </pc:sldChg>
      <pc:sldChg chg="addSp delSp modSp del mod">
        <pc:chgData name="Josiah Njeru" userId="a1826fe9-a345-4cba-afa0-a1bd6a9d8e3c" providerId="ADAL" clId="{4F40FF39-9B22-4BE1-A834-6359C31AE942}" dt="2022-03-11T09:40:04.571" v="767" actId="2696"/>
        <pc:sldMkLst>
          <pc:docMk/>
          <pc:sldMk cId="1391570729" sldId="269"/>
        </pc:sldMkLst>
        <pc:spChg chg="mod">
          <ac:chgData name="Josiah Njeru" userId="a1826fe9-a345-4cba-afa0-a1bd6a9d8e3c" providerId="ADAL" clId="{4F40FF39-9B22-4BE1-A834-6359C31AE942}" dt="2022-03-11T09:39:57.052" v="766" actId="20577"/>
          <ac:spMkLst>
            <pc:docMk/>
            <pc:sldMk cId="1391570729" sldId="269"/>
            <ac:spMk id="2" creationId="{85B72B14-4845-456B-80A3-67FD3B772A47}"/>
          </ac:spMkLst>
        </pc:spChg>
        <pc:spChg chg="add del mod">
          <ac:chgData name="Josiah Njeru" userId="a1826fe9-a345-4cba-afa0-a1bd6a9d8e3c" providerId="ADAL" clId="{4F40FF39-9B22-4BE1-A834-6359C31AE942}" dt="2022-03-11T09:39:36.108" v="733"/>
          <ac:spMkLst>
            <pc:docMk/>
            <pc:sldMk cId="1391570729" sldId="269"/>
            <ac:spMk id="3" creationId="{6DC8BC28-92B6-4A9A-A127-09B99797C60C}"/>
          </ac:spMkLst>
        </pc:spChg>
        <pc:spChg chg="del">
          <ac:chgData name="Josiah Njeru" userId="a1826fe9-a345-4cba-afa0-a1bd6a9d8e3c" providerId="ADAL" clId="{4F40FF39-9B22-4BE1-A834-6359C31AE942}" dt="2022-03-11T09:39:36.105" v="731" actId="478"/>
          <ac:spMkLst>
            <pc:docMk/>
            <pc:sldMk cId="1391570729" sldId="269"/>
            <ac:spMk id="6" creationId="{BB771D59-B66E-49B8-B18A-92B5CE9C103B}"/>
          </ac:spMkLst>
        </pc:spChg>
      </pc:sldChg>
      <pc:sldChg chg="add">
        <pc:chgData name="Josiah Njeru" userId="a1826fe9-a345-4cba-afa0-a1bd6a9d8e3c" providerId="ADAL" clId="{4F40FF39-9B22-4BE1-A834-6359C31AE942}" dt="2022-03-11T09:40:09.025" v="768"/>
        <pc:sldMkLst>
          <pc:docMk/>
          <pc:sldMk cId="2584177024" sldId="269"/>
        </pc:sldMkLst>
      </pc:sldChg>
      <pc:sldChg chg="addSp delSp modSp mod modClrScheme chgLayout">
        <pc:chgData name="Josiah Njeru" userId="a1826fe9-a345-4cba-afa0-a1bd6a9d8e3c" providerId="ADAL" clId="{4F40FF39-9B22-4BE1-A834-6359C31AE942}" dt="2022-03-11T09:44:33.775" v="869" actId="403"/>
        <pc:sldMkLst>
          <pc:docMk/>
          <pc:sldMk cId="0" sldId="271"/>
        </pc:sldMkLst>
        <pc:spChg chg="del">
          <ac:chgData name="Josiah Njeru" userId="a1826fe9-a345-4cba-afa0-a1bd6a9d8e3c" providerId="ADAL" clId="{4F40FF39-9B22-4BE1-A834-6359C31AE942}" dt="2022-03-11T09:41:37.453" v="775" actId="478"/>
          <ac:spMkLst>
            <pc:docMk/>
            <pc:sldMk cId="0" sldId="271"/>
            <ac:spMk id="2" creationId="{00000000-0000-0000-0000-000000000000}"/>
          </ac:spMkLst>
        </pc:spChg>
        <pc:spChg chg="mod ord">
          <ac:chgData name="Josiah Njeru" userId="a1826fe9-a345-4cba-afa0-a1bd6a9d8e3c" providerId="ADAL" clId="{4F40FF39-9B22-4BE1-A834-6359C31AE942}" dt="2022-03-11T09:42:34.094" v="796" actId="700"/>
          <ac:spMkLst>
            <pc:docMk/>
            <pc:sldMk cId="0" sldId="271"/>
            <ac:spMk id="4" creationId="{00000000-0000-0000-0000-000000000000}"/>
          </ac:spMkLst>
        </pc:spChg>
        <pc:spChg chg="mod ord">
          <ac:chgData name="Josiah Njeru" userId="a1826fe9-a345-4cba-afa0-a1bd6a9d8e3c" providerId="ADAL" clId="{4F40FF39-9B22-4BE1-A834-6359C31AE942}" dt="2022-03-11T09:42:34.108" v="797" actId="27636"/>
          <ac:spMkLst>
            <pc:docMk/>
            <pc:sldMk cId="0" sldId="271"/>
            <ac:spMk id="5" creationId="{00000000-0000-0000-0000-000000000000}"/>
          </ac:spMkLst>
        </pc:spChg>
        <pc:spChg chg="mod ord">
          <ac:chgData name="Josiah Njeru" userId="a1826fe9-a345-4cba-afa0-a1bd6a9d8e3c" providerId="ADAL" clId="{4F40FF39-9B22-4BE1-A834-6359C31AE942}" dt="2022-03-11T09:42:34.094" v="796" actId="700"/>
          <ac:spMkLst>
            <pc:docMk/>
            <pc:sldMk cId="0" sldId="271"/>
            <ac:spMk id="6" creationId="{00000000-0000-0000-0000-000000000000}"/>
          </ac:spMkLst>
        </pc:spChg>
        <pc:spChg chg="add mod ord">
          <ac:chgData name="Josiah Njeru" userId="a1826fe9-a345-4cba-afa0-a1bd6a9d8e3c" providerId="ADAL" clId="{4F40FF39-9B22-4BE1-A834-6359C31AE942}" dt="2022-03-11T09:42:34.094" v="796" actId="700"/>
          <ac:spMkLst>
            <pc:docMk/>
            <pc:sldMk cId="0" sldId="271"/>
            <ac:spMk id="7" creationId="{F28E19C7-BF6E-42CA-9228-81C09BCD2741}"/>
          </ac:spMkLst>
        </pc:spChg>
        <pc:spChg chg="add mod ord">
          <ac:chgData name="Josiah Njeru" userId="a1826fe9-a345-4cba-afa0-a1bd6a9d8e3c" providerId="ADAL" clId="{4F40FF39-9B22-4BE1-A834-6359C31AE942}" dt="2022-03-11T09:42:34.094" v="796" actId="700"/>
          <ac:spMkLst>
            <pc:docMk/>
            <pc:sldMk cId="0" sldId="271"/>
            <ac:spMk id="9" creationId="{8045D283-44BD-4980-B8A3-D8807F2BFD32}"/>
          </ac:spMkLst>
        </pc:spChg>
        <pc:spChg chg="add mod ord">
          <ac:chgData name="Josiah Njeru" userId="a1826fe9-a345-4cba-afa0-a1bd6a9d8e3c" providerId="ADAL" clId="{4F40FF39-9B22-4BE1-A834-6359C31AE942}" dt="2022-03-11T09:42:34.094" v="796" actId="700"/>
          <ac:spMkLst>
            <pc:docMk/>
            <pc:sldMk cId="0" sldId="271"/>
            <ac:spMk id="10" creationId="{60DFEF6C-DD11-4EFB-BB1A-BDB8D060F29C}"/>
          </ac:spMkLst>
        </pc:spChg>
        <pc:spChg chg="add mod ord">
          <ac:chgData name="Josiah Njeru" userId="a1826fe9-a345-4cba-afa0-a1bd6a9d8e3c" providerId="ADAL" clId="{4F40FF39-9B22-4BE1-A834-6359C31AE942}" dt="2022-03-11T09:44:33.775" v="869" actId="403"/>
          <ac:spMkLst>
            <pc:docMk/>
            <pc:sldMk cId="0" sldId="271"/>
            <ac:spMk id="11" creationId="{C4395B8A-E4B4-4F0C-BD87-53E30CB956EC}"/>
          </ac:spMkLst>
        </pc:spChg>
        <pc:picChg chg="mod ord modCrop">
          <ac:chgData name="Josiah Njeru" userId="a1826fe9-a345-4cba-afa0-a1bd6a9d8e3c" providerId="ADAL" clId="{4F40FF39-9B22-4BE1-A834-6359C31AE942}" dt="2022-03-11T09:43:31.294" v="804" actId="1076"/>
          <ac:picMkLst>
            <pc:docMk/>
            <pc:sldMk cId="0" sldId="271"/>
            <ac:picMk id="8" creationId="{C0D1E79B-E156-406B-B071-DD9AB929CBCC}"/>
          </ac:picMkLst>
        </pc:picChg>
      </pc:sldChg>
      <pc:sldChg chg="modSp add del mod addCm">
        <pc:chgData name="Josiah Njeru" userId="a1826fe9-a345-4cba-afa0-a1bd6a9d8e3c" providerId="ADAL" clId="{4F40FF39-9B22-4BE1-A834-6359C31AE942}" dt="2022-03-11T09:40:44.670" v="771"/>
        <pc:sldMkLst>
          <pc:docMk/>
          <pc:sldMk cId="0" sldId="275"/>
        </pc:sldMkLst>
        <pc:picChg chg="mod">
          <ac:chgData name="Josiah Njeru" userId="a1826fe9-a345-4cba-afa0-a1bd6a9d8e3c" providerId="ADAL" clId="{4F40FF39-9B22-4BE1-A834-6359C31AE942}" dt="2022-03-11T08:42:50.897" v="557" actId="1036"/>
          <ac:picMkLst>
            <pc:docMk/>
            <pc:sldMk cId="0" sldId="275"/>
            <ac:picMk id="10" creationId="{83B4A163-EB8C-4C4C-AE96-5F2D0F7E7F2B}"/>
          </ac:picMkLst>
        </pc:picChg>
      </pc:sldChg>
      <pc:sldChg chg="modSp mod">
        <pc:chgData name="Josiah Njeru" userId="a1826fe9-a345-4cba-afa0-a1bd6a9d8e3c" providerId="ADAL" clId="{4F40FF39-9B22-4BE1-A834-6359C31AE942}" dt="2022-03-11T09:40:58.419" v="773" actId="2711"/>
        <pc:sldMkLst>
          <pc:docMk/>
          <pc:sldMk cId="0" sldId="276"/>
        </pc:sldMkLst>
        <pc:spChg chg="mod">
          <ac:chgData name="Josiah Njeru" userId="a1826fe9-a345-4cba-afa0-a1bd6a9d8e3c" providerId="ADAL" clId="{4F40FF39-9B22-4BE1-A834-6359C31AE942}" dt="2022-03-11T09:40:53.241" v="772" actId="2711"/>
          <ac:spMkLst>
            <pc:docMk/>
            <pc:sldMk cId="0" sldId="276"/>
            <ac:spMk id="2" creationId="{00000000-0000-0000-0000-000000000000}"/>
          </ac:spMkLst>
        </pc:spChg>
        <pc:spChg chg="mod">
          <ac:chgData name="Josiah Njeru" userId="a1826fe9-a345-4cba-afa0-a1bd6a9d8e3c" providerId="ADAL" clId="{4F40FF39-9B22-4BE1-A834-6359C31AE942}" dt="2022-03-11T09:40:58.419" v="773" actId="2711"/>
          <ac:spMkLst>
            <pc:docMk/>
            <pc:sldMk cId="0" sldId="276"/>
            <ac:spMk id="3" creationId="{00000000-0000-0000-0000-000000000000}"/>
          </ac:spMkLst>
        </pc:spChg>
      </pc:sldChg>
      <pc:sldChg chg="modSp mod">
        <pc:chgData name="Josiah Njeru" userId="a1826fe9-a345-4cba-afa0-a1bd6a9d8e3c" providerId="ADAL" clId="{4F40FF39-9B22-4BE1-A834-6359C31AE942}" dt="2022-03-11T09:41:09.570" v="774" actId="2711"/>
        <pc:sldMkLst>
          <pc:docMk/>
          <pc:sldMk cId="0" sldId="277"/>
        </pc:sldMkLst>
        <pc:spChg chg="mod">
          <ac:chgData name="Josiah Njeru" userId="a1826fe9-a345-4cba-afa0-a1bd6a9d8e3c" providerId="ADAL" clId="{4F40FF39-9B22-4BE1-A834-6359C31AE942}" dt="2022-03-11T09:41:09.570" v="774" actId="2711"/>
          <ac:spMkLst>
            <pc:docMk/>
            <pc:sldMk cId="0" sldId="277"/>
            <ac:spMk id="2" creationId="{00000000-0000-0000-0000-000000000000}"/>
          </ac:spMkLst>
        </pc:spChg>
      </pc:sldChg>
      <pc:sldChg chg="modSp new mod">
        <pc:chgData name="Josiah Njeru" userId="a1826fe9-a345-4cba-afa0-a1bd6a9d8e3c" providerId="ADAL" clId="{4F40FF39-9B22-4BE1-A834-6359C31AE942}" dt="2022-03-11T08:42:26.959" v="554" actId="113"/>
        <pc:sldMkLst>
          <pc:docMk/>
          <pc:sldMk cId="1442691275" sldId="278"/>
        </pc:sldMkLst>
        <pc:spChg chg="mod">
          <ac:chgData name="Josiah Njeru" userId="a1826fe9-a345-4cba-afa0-a1bd6a9d8e3c" providerId="ADAL" clId="{4F40FF39-9B22-4BE1-A834-6359C31AE942}" dt="2022-03-11T08:42:26.959" v="554" actId="113"/>
          <ac:spMkLst>
            <pc:docMk/>
            <pc:sldMk cId="1442691275" sldId="278"/>
            <ac:spMk id="2" creationId="{A7F0A1D5-3911-4B20-84A6-9ADC581C8710}"/>
          </ac:spMkLst>
        </pc:spChg>
      </pc:sldChg>
      <pc:sldMasterChg chg="addSldLayout delSldLayout">
        <pc:chgData name="Josiah Njeru" userId="a1826fe9-a345-4cba-afa0-a1bd6a9d8e3c" providerId="ADAL" clId="{4F40FF39-9B22-4BE1-A834-6359C31AE942}" dt="2022-03-11T09:40:22.761" v="770" actId="47"/>
        <pc:sldMasterMkLst>
          <pc:docMk/>
          <pc:sldMasterMk cId="0" sldId="2147483648"/>
        </pc:sldMasterMkLst>
        <pc:sldLayoutChg chg="add del">
          <pc:chgData name="Josiah Njeru" userId="a1826fe9-a345-4cba-afa0-a1bd6a9d8e3c" providerId="ADAL" clId="{4F40FF39-9B22-4BE1-A834-6359C31AE942}" dt="2022-03-11T09:40:22.761" v="770" actId="47"/>
          <pc:sldLayoutMkLst>
            <pc:docMk/>
            <pc:sldMasterMk cId="0" sldId="2147483648"/>
            <pc:sldLayoutMk cId="0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fhi360web-my.sharepoint.com/personal/jnjeru_fhi360_org1/Documents/Desktop/Nyeri%20Documents/Workload%20monitoring/Nyeri_Bacteriology%20worklo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fhi360web-my.sharepoint.com/personal/jnjeru_fhi360_org1/Documents/Desktop/Nyeri%20Documents/Data/Nyeri_2020%20and%202021%20data_Lates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fhi360web-my.sharepoint.com/personal/jnjeru_fhi360_org1/Documents/Desktop/Nyeri%20Documents/Workload%20monitoring/Nyeri_AMR%20data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Monthly bacteriology workload (2020-21)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smoothMarker"/>
        <c:ser>
          <c:idx val="0"/>
          <c:order val="0"/>
          <c:tx>
            <c:strRef>
              <c:f>Analysis!$A$20</c:f>
              <c:strCache>
                <c:ptCount val="1"/>
                <c:pt idx="0">
                  <c:v>2020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dkEdge">
                <a:bevelT w="0" h="0"/>
              </a:sp3d>
            </c:spPr>
          </c:marker>
          <c:xVal>
            <c:strRef>
              <c:f>Analysis!$B$19:$M$19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Analysis!$B$20:$M$20</c:f>
              <c:numCache>
                <c:formatCode>General</c:formatCode>
                <c:ptCount val="12"/>
                <c:pt idx="0">
                  <c:v>96</c:v>
                </c:pt>
                <c:pt idx="1">
                  <c:v>69</c:v>
                </c:pt>
                <c:pt idx="2">
                  <c:v>80</c:v>
                </c:pt>
                <c:pt idx="3">
                  <c:v>6</c:v>
                </c:pt>
                <c:pt idx="4">
                  <c:v>0</c:v>
                </c:pt>
                <c:pt idx="5">
                  <c:v>11</c:v>
                </c:pt>
                <c:pt idx="6">
                  <c:v>34</c:v>
                </c:pt>
                <c:pt idx="7">
                  <c:v>35</c:v>
                </c:pt>
                <c:pt idx="8">
                  <c:v>44</c:v>
                </c:pt>
                <c:pt idx="9">
                  <c:v>50</c:v>
                </c:pt>
                <c:pt idx="10">
                  <c:v>45</c:v>
                </c:pt>
                <c:pt idx="11">
                  <c:v>29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11F-4588-A230-B3CE532C6DC9}"/>
            </c:ext>
          </c:extLst>
        </c:ser>
        <c:ser>
          <c:idx val="1"/>
          <c:order val="1"/>
          <c:tx>
            <c:strRef>
              <c:f>Analysis!$A$21</c:f>
              <c:strCache>
                <c:ptCount val="1"/>
                <c:pt idx="0">
                  <c:v>2021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l"/>
              </a:scene3d>
              <a:sp3d prstMaterial="dkEdge">
                <a:bevelT w="0" h="0"/>
              </a:sp3d>
            </c:spPr>
          </c:marker>
          <c:xVal>
            <c:strRef>
              <c:f>Analysis!$B$19:$M$19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Analysis!$B$21:$M$21</c:f>
              <c:numCache>
                <c:formatCode>General</c:formatCode>
                <c:ptCount val="12"/>
                <c:pt idx="0">
                  <c:v>40</c:v>
                </c:pt>
                <c:pt idx="1">
                  <c:v>35</c:v>
                </c:pt>
                <c:pt idx="2">
                  <c:v>49</c:v>
                </c:pt>
                <c:pt idx="3">
                  <c:v>34</c:v>
                </c:pt>
                <c:pt idx="4">
                  <c:v>31</c:v>
                </c:pt>
                <c:pt idx="5">
                  <c:v>36</c:v>
                </c:pt>
                <c:pt idx="6">
                  <c:v>32</c:v>
                </c:pt>
                <c:pt idx="7">
                  <c:v>65</c:v>
                </c:pt>
                <c:pt idx="8">
                  <c:v>49</c:v>
                </c:pt>
                <c:pt idx="9">
                  <c:v>58</c:v>
                </c:pt>
                <c:pt idx="10">
                  <c:v>69</c:v>
                </c:pt>
                <c:pt idx="11">
                  <c:v>66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11F-4588-A230-B3CE532C6DC9}"/>
            </c:ext>
          </c:extLst>
        </c:ser>
        <c:axId val="45007232"/>
        <c:axId val="45009536"/>
      </c:scatterChart>
      <c:valAx>
        <c:axId val="450072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maj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09536"/>
        <c:crosses val="autoZero"/>
        <c:crossBetween val="midCat"/>
      </c:valAx>
      <c:valAx>
        <c:axId val="45009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No. of tests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07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Range of organisms Isolated 2020-21 (n=148)</a:t>
            </a:r>
          </a:p>
        </c:rich>
      </c:tx>
      <c:layout>
        <c:manualLayout>
          <c:xMode val="edge"/>
          <c:yMode val="edge"/>
          <c:x val="0.12992042329370185"/>
          <c:y val="4.1084257092592273E-2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Alld_Pivot!$H$58</c:f>
              <c:strCache>
                <c:ptCount val="1"/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Alld_Pivot!$G$59:$G$69</c:f>
              <c:strCache>
                <c:ptCount val="11"/>
                <c:pt idx="0">
                  <c:v>Citrobacter spp</c:v>
                </c:pt>
                <c:pt idx="1">
                  <c:v>Enterococcus faecalis</c:v>
                </c:pt>
                <c:pt idx="2">
                  <c:v>Providentia stuartii</c:v>
                </c:pt>
                <c:pt idx="3">
                  <c:v>Other Staphs</c:v>
                </c:pt>
                <c:pt idx="4">
                  <c:v>Acinetobacter Species</c:v>
                </c:pt>
                <c:pt idx="5">
                  <c:v>Streps</c:v>
                </c:pt>
                <c:pt idx="6">
                  <c:v>Klebsiella pneumoniae</c:v>
                </c:pt>
                <c:pt idx="7">
                  <c:v>Proteus spp</c:v>
                </c:pt>
                <c:pt idx="8">
                  <c:v>Pseudomonas aeruginosa</c:v>
                </c:pt>
                <c:pt idx="9">
                  <c:v>Escherichia coli</c:v>
                </c:pt>
                <c:pt idx="10">
                  <c:v>Staphylococcus aureus</c:v>
                </c:pt>
              </c:strCache>
            </c:strRef>
          </c:cat>
          <c:val>
            <c:numRef>
              <c:f>Alld_Pivot!$H$59:$H$69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11</c:v>
                </c:pt>
                <c:pt idx="7">
                  <c:v>12</c:v>
                </c:pt>
                <c:pt idx="8">
                  <c:v>19</c:v>
                </c:pt>
                <c:pt idx="9">
                  <c:v>22</c:v>
                </c:pt>
                <c:pt idx="1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35-4DB4-B55A-32E7D8322A58}"/>
            </c:ext>
          </c:extLst>
        </c:ser>
        <c:dLbls>
          <c:showVal val="1"/>
        </c:dLbls>
        <c:gapWidth val="65"/>
        <c:axId val="45087744"/>
        <c:axId val="56517760"/>
      </c:barChart>
      <c:catAx>
        <c:axId val="45087744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/>
                  <a:t>Organisms</a:t>
                </a:r>
                <a:r>
                  <a:rPr lang="en-US" sz="1000" baseline="0" dirty="0"/>
                  <a:t> isolated</a:t>
                </a:r>
                <a:endParaRPr lang="en-US" sz="1000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17760"/>
        <c:crosses val="autoZero"/>
        <c:auto val="1"/>
        <c:lblAlgn val="ctr"/>
        <c:lblOffset val="100"/>
      </c:catAx>
      <c:valAx>
        <c:axId val="56517760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/>
                  <a:t>No.</a:t>
                </a:r>
                <a:r>
                  <a:rPr lang="en-US" sz="1000" b="1" baseline="0" dirty="0"/>
                  <a:t> of isolates</a:t>
                </a:r>
                <a:endParaRPr lang="en-US" sz="1000" b="1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8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E.coli Sensitivity patterns- Urine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UEcoli!$B$49</c:f>
              <c:strCache>
                <c:ptCount val="1"/>
                <c:pt idx="0">
                  <c:v>intermediate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UEcoli!$A$50:$A$61</c:f>
              <c:strCache>
                <c:ptCount val="12"/>
                <c:pt idx="0">
                  <c:v>Amikacin</c:v>
                </c:pt>
                <c:pt idx="1">
                  <c:v>Ampicillin</c:v>
                </c:pt>
                <c:pt idx="2">
                  <c:v>Cefepime</c:v>
                </c:pt>
                <c:pt idx="3">
                  <c:v>Ceftriaxone</c:v>
                </c:pt>
                <c:pt idx="4">
                  <c:v>Ciprofloxacin</c:v>
                </c:pt>
                <c:pt idx="5">
                  <c:v>Doxycycline</c:v>
                </c:pt>
                <c:pt idx="6">
                  <c:v>Gentamicin</c:v>
                </c:pt>
                <c:pt idx="7">
                  <c:v>Imipenem</c:v>
                </c:pt>
                <c:pt idx="8">
                  <c:v>Nitrofurantoin</c:v>
                </c:pt>
                <c:pt idx="9">
                  <c:v>Norfloxacin</c:v>
                </c:pt>
                <c:pt idx="10">
                  <c:v>Penicillin</c:v>
                </c:pt>
                <c:pt idx="11">
                  <c:v>Piperacillin</c:v>
                </c:pt>
              </c:strCache>
            </c:strRef>
          </c:cat>
          <c:val>
            <c:numRef>
              <c:f>UEcoli!$B$50:$B$61</c:f>
              <c:numCache>
                <c:formatCode>0.0%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0.125</c:v>
                </c:pt>
                <c:pt idx="3">
                  <c:v>0.10526315789473686</c:v>
                </c:pt>
                <c:pt idx="4">
                  <c:v>0</c:v>
                </c:pt>
                <c:pt idx="5">
                  <c:v>0.25</c:v>
                </c:pt>
                <c:pt idx="6">
                  <c:v>0.125</c:v>
                </c:pt>
                <c:pt idx="7">
                  <c:v>0</c:v>
                </c:pt>
                <c:pt idx="8">
                  <c:v>0</c:v>
                </c:pt>
                <c:pt idx="9">
                  <c:v>0.14285714285714338</c:v>
                </c:pt>
                <c:pt idx="10">
                  <c:v>0</c:v>
                </c:pt>
                <c:pt idx="1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90-425C-A945-822F5EC74163}"/>
            </c:ext>
          </c:extLst>
        </c:ser>
        <c:ser>
          <c:idx val="1"/>
          <c:order val="1"/>
          <c:tx>
            <c:strRef>
              <c:f>UEcoli!$C$49</c:f>
              <c:strCache>
                <c:ptCount val="1"/>
                <c:pt idx="0">
                  <c:v>Resistant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UEcoli!$A$50:$A$61</c:f>
              <c:strCache>
                <c:ptCount val="12"/>
                <c:pt idx="0">
                  <c:v>Amikacin</c:v>
                </c:pt>
                <c:pt idx="1">
                  <c:v>Ampicillin</c:v>
                </c:pt>
                <c:pt idx="2">
                  <c:v>Cefepime</c:v>
                </c:pt>
                <c:pt idx="3">
                  <c:v>Ceftriaxone</c:v>
                </c:pt>
                <c:pt idx="4">
                  <c:v>Ciprofloxacin</c:v>
                </c:pt>
                <c:pt idx="5">
                  <c:v>Doxycycline</c:v>
                </c:pt>
                <c:pt idx="6">
                  <c:v>Gentamicin</c:v>
                </c:pt>
                <c:pt idx="7">
                  <c:v>Imipenem</c:v>
                </c:pt>
                <c:pt idx="8">
                  <c:v>Nitrofurantoin</c:v>
                </c:pt>
                <c:pt idx="9">
                  <c:v>Norfloxacin</c:v>
                </c:pt>
                <c:pt idx="10">
                  <c:v>Penicillin</c:v>
                </c:pt>
                <c:pt idx="11">
                  <c:v>Piperacillin</c:v>
                </c:pt>
              </c:strCache>
            </c:strRef>
          </c:cat>
          <c:val>
            <c:numRef>
              <c:f>UEcoli!$C$50:$C$61</c:f>
              <c:numCache>
                <c:formatCode>0.0%</c:formatCode>
                <c:ptCount val="12"/>
                <c:pt idx="0">
                  <c:v>0.1111111111111111</c:v>
                </c:pt>
                <c:pt idx="1">
                  <c:v>1</c:v>
                </c:pt>
                <c:pt idx="2">
                  <c:v>0.75000000000000144</c:v>
                </c:pt>
                <c:pt idx="3">
                  <c:v>0.63157894736842246</c:v>
                </c:pt>
                <c:pt idx="4">
                  <c:v>0.60000000000000064</c:v>
                </c:pt>
                <c:pt idx="5">
                  <c:v>0.75000000000000144</c:v>
                </c:pt>
                <c:pt idx="6">
                  <c:v>0.5625</c:v>
                </c:pt>
                <c:pt idx="7">
                  <c:v>0</c:v>
                </c:pt>
                <c:pt idx="8">
                  <c:v>0.2</c:v>
                </c:pt>
                <c:pt idx="9">
                  <c:v>0.85714285714285765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90-425C-A945-822F5EC74163}"/>
            </c:ext>
          </c:extLst>
        </c:ser>
        <c:ser>
          <c:idx val="2"/>
          <c:order val="2"/>
          <c:tx>
            <c:strRef>
              <c:f>UEcoli!$D$49</c:f>
              <c:strCache>
                <c:ptCount val="1"/>
                <c:pt idx="0">
                  <c:v>Sensitive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UEcoli!$A$50:$A$61</c:f>
              <c:strCache>
                <c:ptCount val="12"/>
                <c:pt idx="0">
                  <c:v>Amikacin</c:v>
                </c:pt>
                <c:pt idx="1">
                  <c:v>Ampicillin</c:v>
                </c:pt>
                <c:pt idx="2">
                  <c:v>Cefepime</c:v>
                </c:pt>
                <c:pt idx="3">
                  <c:v>Ceftriaxone</c:v>
                </c:pt>
                <c:pt idx="4">
                  <c:v>Ciprofloxacin</c:v>
                </c:pt>
                <c:pt idx="5">
                  <c:v>Doxycycline</c:v>
                </c:pt>
                <c:pt idx="6">
                  <c:v>Gentamicin</c:v>
                </c:pt>
                <c:pt idx="7">
                  <c:v>Imipenem</c:v>
                </c:pt>
                <c:pt idx="8">
                  <c:v>Nitrofurantoin</c:v>
                </c:pt>
                <c:pt idx="9">
                  <c:v>Norfloxacin</c:v>
                </c:pt>
                <c:pt idx="10">
                  <c:v>Penicillin</c:v>
                </c:pt>
                <c:pt idx="11">
                  <c:v>Piperacillin</c:v>
                </c:pt>
              </c:strCache>
            </c:strRef>
          </c:cat>
          <c:val>
            <c:numRef>
              <c:f>UEcoli!$D$50:$D$61</c:f>
              <c:numCache>
                <c:formatCode>0.0%</c:formatCode>
                <c:ptCount val="12"/>
                <c:pt idx="0">
                  <c:v>0.88888888888888884</c:v>
                </c:pt>
                <c:pt idx="1">
                  <c:v>0</c:v>
                </c:pt>
                <c:pt idx="2">
                  <c:v>0.125</c:v>
                </c:pt>
                <c:pt idx="3">
                  <c:v>0.26315789473684231</c:v>
                </c:pt>
                <c:pt idx="4">
                  <c:v>0.4</c:v>
                </c:pt>
                <c:pt idx="5">
                  <c:v>0</c:v>
                </c:pt>
                <c:pt idx="6">
                  <c:v>0.31250000000000067</c:v>
                </c:pt>
                <c:pt idx="7">
                  <c:v>1</c:v>
                </c:pt>
                <c:pt idx="8">
                  <c:v>0.8</c:v>
                </c:pt>
                <c:pt idx="9">
                  <c:v>0</c:v>
                </c:pt>
                <c:pt idx="10">
                  <c:v>0</c:v>
                </c:pt>
                <c:pt idx="11">
                  <c:v>0.75000000000000144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90-425C-A945-822F5EC74163}"/>
            </c:ext>
          </c:extLst>
        </c:ser>
        <c:gapWidth val="219"/>
        <c:overlap val="-27"/>
        <c:axId val="56552832"/>
        <c:axId val="56186368"/>
      </c:barChart>
      <c:catAx>
        <c:axId val="5655283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Antibiotics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86368"/>
        <c:crosses val="autoZero"/>
        <c:auto val="1"/>
        <c:lblAlgn val="ctr"/>
        <c:lblOffset val="100"/>
      </c:catAx>
      <c:valAx>
        <c:axId val="56186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Isolates(%)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5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F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03EE6AE-3053-4211-A184-1C4993FA7E6A}" authorId="{00264320-E986-9C88-B753-C4AE0EC03A6D}" created="2022-03-15T18:50:32.3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10" creationId="{60DFEF6C-DD11-4EFB-BB1A-BDB8D060F29C}"/>
    </ac:deMkLst>
    <p188:txBody>
      <a:bodyPr/>
      <a:lstStyle/>
      <a:p>
        <a:r>
          <a:rPr lang="en-US"/>
          <a:t>this came before the period covered. we can have ID/AST only</a:t>
        </a:r>
      </a:p>
    </p188:txBody>
  </p188:cm>
</p188:cmLst>
</file>

<file path=ppt/comments/modernComment_11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7CB763-4CCE-4D36-87CC-3C9A2E2B8655}" authorId="{00264320-E986-9C88-B753-C4AE0EC03A6D}" created="2022-03-11T09:40:44.59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5"/>
      <ac:picMk id="3" creationId="{BD15A4C1-656E-4507-8CD4-F35D124B745D}"/>
    </ac:deMkLst>
    <p188:txBody>
      <a:bodyPr/>
      <a:lstStyle/>
      <a:p>
        <a:r>
          <a:rPr lang="en-US"/>
          <a:t>Delete this slide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BCB5A-62AD-402C-86C0-E6275F542CA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FF6496-3E16-418C-BFDB-64BB40B4F343}">
      <dgm:prSet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Antimicrobial resistance (AMR) is a global threat to public health security with projection of 10 million annual human fatalities by the year 2050.</a:t>
          </a:r>
        </a:p>
      </dgm:t>
    </dgm:pt>
    <dgm:pt modelId="{C3055594-39C3-470F-B672-9B27017BE0D3}" type="parTrans" cxnId="{541A2698-5D6A-4CC6-B7D4-F5962B720A7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117A781-1BD4-4837-AF39-D4C90304ECE5}" type="sibTrans" cxnId="{541A2698-5D6A-4CC6-B7D4-F5962B720A7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86D4E84-F5B3-4144-930F-018062936CD9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This will result in 2- 3.5% decrease in global gross domestic product.</a:t>
          </a:r>
        </a:p>
      </dgm:t>
    </dgm:pt>
    <dgm:pt modelId="{A9E7F585-B043-4B10-A869-F0C2E39FC46B}" type="parTrans" cxnId="{A487A2FA-C5FA-464A-A43C-94EF66FCAD4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43486EC-4C8A-45DA-B810-2F2140BA5173}" type="sibTrans" cxnId="{A487A2FA-C5FA-464A-A43C-94EF66FCAD4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4A328593-9D3D-425E-94DB-27A8B35301F0}">
      <dgm:prSet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Surveillance and monitoring is one of the strategic objectives in prevention and containment of AMR</a:t>
          </a:r>
        </a:p>
      </dgm:t>
    </dgm:pt>
    <dgm:pt modelId="{2F088E69-8A9D-4CDE-A8A3-4797ADC59001}" type="parTrans" cxnId="{4A219C5D-3F1D-4313-9932-44C1F94306B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AF60A85-F952-4D12-8431-940A22ABC130}" type="sibTrans" cxnId="{4A219C5D-3F1D-4313-9932-44C1F94306B8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F183913-A3BB-4DD8-8E77-D8275C8BE58A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The objective of this presentation is to share diagnostic stewardship journey experiences at NCRH.</a:t>
          </a:r>
        </a:p>
      </dgm:t>
    </dgm:pt>
    <dgm:pt modelId="{8ECD9F7F-FD5E-468D-822D-8CFA9145BF87}" type="parTrans" cxnId="{87E2D7A9-CD80-4CFC-BDEE-4AAE0D383A6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59215C4-B6EC-47D3-957E-8B4E59DCA321}" type="sibTrans" cxnId="{87E2D7A9-CD80-4CFC-BDEE-4AAE0D383A6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316FA99-0151-4D19-999A-724574306394}" type="pres">
      <dgm:prSet presAssocID="{A87BCB5A-62AD-402C-86C0-E6275F542CA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339C656-8BDE-4DCF-B899-AAE9325451C3}" type="pres">
      <dgm:prSet presAssocID="{B9FF6496-3E16-418C-BFDB-64BB40B4F343}" presName="thickLine" presStyleLbl="alignNode1" presStyleIdx="0" presStyleCnt="4"/>
      <dgm:spPr/>
    </dgm:pt>
    <dgm:pt modelId="{E8F55C86-7068-4D69-B730-B03EA28BF0B7}" type="pres">
      <dgm:prSet presAssocID="{B9FF6496-3E16-418C-BFDB-64BB40B4F343}" presName="horz1" presStyleCnt="0"/>
      <dgm:spPr/>
    </dgm:pt>
    <dgm:pt modelId="{B87F21AB-DE11-4417-A3D0-203646EA069D}" type="pres">
      <dgm:prSet presAssocID="{B9FF6496-3E16-418C-BFDB-64BB40B4F343}" presName="tx1" presStyleLbl="revTx" presStyleIdx="0" presStyleCnt="4"/>
      <dgm:spPr/>
      <dgm:t>
        <a:bodyPr/>
        <a:lstStyle/>
        <a:p>
          <a:endParaRPr lang="en-US"/>
        </a:p>
      </dgm:t>
    </dgm:pt>
    <dgm:pt modelId="{43771796-3043-4610-A660-54A6A91D8D25}" type="pres">
      <dgm:prSet presAssocID="{B9FF6496-3E16-418C-BFDB-64BB40B4F343}" presName="vert1" presStyleCnt="0"/>
      <dgm:spPr/>
    </dgm:pt>
    <dgm:pt modelId="{CD6F9EDA-2A14-4A15-B734-AAEF4CB5A79F}" type="pres">
      <dgm:prSet presAssocID="{786D4E84-F5B3-4144-930F-018062936CD9}" presName="thickLine" presStyleLbl="alignNode1" presStyleIdx="1" presStyleCnt="4"/>
      <dgm:spPr/>
    </dgm:pt>
    <dgm:pt modelId="{07F22A51-E178-4DB9-8412-FEEC48E0C766}" type="pres">
      <dgm:prSet presAssocID="{786D4E84-F5B3-4144-930F-018062936CD9}" presName="horz1" presStyleCnt="0"/>
      <dgm:spPr/>
    </dgm:pt>
    <dgm:pt modelId="{A5869825-80C2-4E19-B4D6-C63CDF72BA2D}" type="pres">
      <dgm:prSet presAssocID="{786D4E84-F5B3-4144-930F-018062936CD9}" presName="tx1" presStyleLbl="revTx" presStyleIdx="1" presStyleCnt="4"/>
      <dgm:spPr/>
      <dgm:t>
        <a:bodyPr/>
        <a:lstStyle/>
        <a:p>
          <a:endParaRPr lang="en-US"/>
        </a:p>
      </dgm:t>
    </dgm:pt>
    <dgm:pt modelId="{D929E694-A218-49E9-BA49-089B7850A79A}" type="pres">
      <dgm:prSet presAssocID="{786D4E84-F5B3-4144-930F-018062936CD9}" presName="vert1" presStyleCnt="0"/>
      <dgm:spPr/>
    </dgm:pt>
    <dgm:pt modelId="{7D4A5762-96B3-4931-BD80-A6D6F5B1CF17}" type="pres">
      <dgm:prSet presAssocID="{4A328593-9D3D-425E-94DB-27A8B35301F0}" presName="thickLine" presStyleLbl="alignNode1" presStyleIdx="2" presStyleCnt="4"/>
      <dgm:spPr/>
    </dgm:pt>
    <dgm:pt modelId="{E50B6643-A6D5-46A3-9CB4-2C9B63FAE012}" type="pres">
      <dgm:prSet presAssocID="{4A328593-9D3D-425E-94DB-27A8B35301F0}" presName="horz1" presStyleCnt="0"/>
      <dgm:spPr/>
    </dgm:pt>
    <dgm:pt modelId="{CED1BBCB-34FE-4850-BA9A-AF4E522E726D}" type="pres">
      <dgm:prSet presAssocID="{4A328593-9D3D-425E-94DB-27A8B35301F0}" presName="tx1" presStyleLbl="revTx" presStyleIdx="2" presStyleCnt="4"/>
      <dgm:spPr/>
      <dgm:t>
        <a:bodyPr/>
        <a:lstStyle/>
        <a:p>
          <a:endParaRPr lang="en-US"/>
        </a:p>
      </dgm:t>
    </dgm:pt>
    <dgm:pt modelId="{E889BE36-A30B-47D7-AD33-A2AF9D5EB168}" type="pres">
      <dgm:prSet presAssocID="{4A328593-9D3D-425E-94DB-27A8B35301F0}" presName="vert1" presStyleCnt="0"/>
      <dgm:spPr/>
    </dgm:pt>
    <dgm:pt modelId="{0A67298E-4873-4314-AF57-4C8CC01AB09A}" type="pres">
      <dgm:prSet presAssocID="{6F183913-A3BB-4DD8-8E77-D8275C8BE58A}" presName="thickLine" presStyleLbl="alignNode1" presStyleIdx="3" presStyleCnt="4"/>
      <dgm:spPr/>
    </dgm:pt>
    <dgm:pt modelId="{D4523946-535B-4159-A787-5DABA035246A}" type="pres">
      <dgm:prSet presAssocID="{6F183913-A3BB-4DD8-8E77-D8275C8BE58A}" presName="horz1" presStyleCnt="0"/>
      <dgm:spPr/>
    </dgm:pt>
    <dgm:pt modelId="{3A716D9C-1932-4718-A201-788CFB0F24AC}" type="pres">
      <dgm:prSet presAssocID="{6F183913-A3BB-4DD8-8E77-D8275C8BE58A}" presName="tx1" presStyleLbl="revTx" presStyleIdx="3" presStyleCnt="4"/>
      <dgm:spPr/>
      <dgm:t>
        <a:bodyPr/>
        <a:lstStyle/>
        <a:p>
          <a:endParaRPr lang="en-US"/>
        </a:p>
      </dgm:t>
    </dgm:pt>
    <dgm:pt modelId="{8E86911F-5C59-4DB4-95B5-E009A873878A}" type="pres">
      <dgm:prSet presAssocID="{6F183913-A3BB-4DD8-8E77-D8275C8BE58A}" presName="vert1" presStyleCnt="0"/>
      <dgm:spPr/>
    </dgm:pt>
  </dgm:ptLst>
  <dgm:cxnLst>
    <dgm:cxn modelId="{2DF62DA2-C0B0-4FD2-BF3B-06CF8AEFF490}" type="presOf" srcId="{786D4E84-F5B3-4144-930F-018062936CD9}" destId="{A5869825-80C2-4E19-B4D6-C63CDF72BA2D}" srcOrd="0" destOrd="0" presId="urn:microsoft.com/office/officeart/2008/layout/LinedList"/>
    <dgm:cxn modelId="{4A219C5D-3F1D-4313-9932-44C1F94306B8}" srcId="{A87BCB5A-62AD-402C-86C0-E6275F542CA7}" destId="{4A328593-9D3D-425E-94DB-27A8B35301F0}" srcOrd="2" destOrd="0" parTransId="{2F088E69-8A9D-4CDE-A8A3-4797ADC59001}" sibTransId="{7AF60A85-F952-4D12-8431-940A22ABC130}"/>
    <dgm:cxn modelId="{4A726F79-01F1-43DE-ACFB-A3B5D4912CF1}" type="presOf" srcId="{6F183913-A3BB-4DD8-8E77-D8275C8BE58A}" destId="{3A716D9C-1932-4718-A201-788CFB0F24AC}" srcOrd="0" destOrd="0" presId="urn:microsoft.com/office/officeart/2008/layout/LinedList"/>
    <dgm:cxn modelId="{87E2D7A9-CD80-4CFC-BDEE-4AAE0D383A60}" srcId="{A87BCB5A-62AD-402C-86C0-E6275F542CA7}" destId="{6F183913-A3BB-4DD8-8E77-D8275C8BE58A}" srcOrd="3" destOrd="0" parTransId="{8ECD9F7F-FD5E-468D-822D-8CFA9145BF87}" sibTransId="{659215C4-B6EC-47D3-957E-8B4E59DCA321}"/>
    <dgm:cxn modelId="{A487A2FA-C5FA-464A-A43C-94EF66FCAD46}" srcId="{A87BCB5A-62AD-402C-86C0-E6275F542CA7}" destId="{786D4E84-F5B3-4144-930F-018062936CD9}" srcOrd="1" destOrd="0" parTransId="{A9E7F585-B043-4B10-A869-F0C2E39FC46B}" sibTransId="{E43486EC-4C8A-45DA-B810-2F2140BA5173}"/>
    <dgm:cxn modelId="{541A2698-5D6A-4CC6-B7D4-F5962B720A74}" srcId="{A87BCB5A-62AD-402C-86C0-E6275F542CA7}" destId="{B9FF6496-3E16-418C-BFDB-64BB40B4F343}" srcOrd="0" destOrd="0" parTransId="{C3055594-39C3-470F-B672-9B27017BE0D3}" sibTransId="{8117A781-1BD4-4837-AF39-D4C90304ECE5}"/>
    <dgm:cxn modelId="{559BBE60-28C2-41F8-A6ED-EA877A6263C8}" type="presOf" srcId="{4A328593-9D3D-425E-94DB-27A8B35301F0}" destId="{CED1BBCB-34FE-4850-BA9A-AF4E522E726D}" srcOrd="0" destOrd="0" presId="urn:microsoft.com/office/officeart/2008/layout/LinedList"/>
    <dgm:cxn modelId="{B5BACEAB-E032-4047-BDC0-C81C270E154C}" type="presOf" srcId="{A87BCB5A-62AD-402C-86C0-E6275F542CA7}" destId="{A316FA99-0151-4D19-999A-724574306394}" srcOrd="0" destOrd="0" presId="urn:microsoft.com/office/officeart/2008/layout/LinedList"/>
    <dgm:cxn modelId="{6CD26E98-7236-4060-95B2-1634B21D89D7}" type="presOf" srcId="{B9FF6496-3E16-418C-BFDB-64BB40B4F343}" destId="{B87F21AB-DE11-4417-A3D0-203646EA069D}" srcOrd="0" destOrd="0" presId="urn:microsoft.com/office/officeart/2008/layout/LinedList"/>
    <dgm:cxn modelId="{10A0723A-C087-4BB8-BDF5-A27DA5B82A69}" type="presParOf" srcId="{A316FA99-0151-4D19-999A-724574306394}" destId="{4339C656-8BDE-4DCF-B899-AAE9325451C3}" srcOrd="0" destOrd="0" presId="urn:microsoft.com/office/officeart/2008/layout/LinedList"/>
    <dgm:cxn modelId="{1ABC89F8-B132-4003-8DCC-AE2E9EEF8F70}" type="presParOf" srcId="{A316FA99-0151-4D19-999A-724574306394}" destId="{E8F55C86-7068-4D69-B730-B03EA28BF0B7}" srcOrd="1" destOrd="0" presId="urn:microsoft.com/office/officeart/2008/layout/LinedList"/>
    <dgm:cxn modelId="{6D9C91DF-4DA0-48BD-AD05-FE0DE07B5030}" type="presParOf" srcId="{E8F55C86-7068-4D69-B730-B03EA28BF0B7}" destId="{B87F21AB-DE11-4417-A3D0-203646EA069D}" srcOrd="0" destOrd="0" presId="urn:microsoft.com/office/officeart/2008/layout/LinedList"/>
    <dgm:cxn modelId="{307506A4-4822-4E97-8200-1FCEE13AF3A4}" type="presParOf" srcId="{E8F55C86-7068-4D69-B730-B03EA28BF0B7}" destId="{43771796-3043-4610-A660-54A6A91D8D25}" srcOrd="1" destOrd="0" presId="urn:microsoft.com/office/officeart/2008/layout/LinedList"/>
    <dgm:cxn modelId="{256855F4-1D99-42F0-BD06-EF4BA5CC97A6}" type="presParOf" srcId="{A316FA99-0151-4D19-999A-724574306394}" destId="{CD6F9EDA-2A14-4A15-B734-AAEF4CB5A79F}" srcOrd="2" destOrd="0" presId="urn:microsoft.com/office/officeart/2008/layout/LinedList"/>
    <dgm:cxn modelId="{25705E7F-D735-48CE-8D1C-56F8CB6033CC}" type="presParOf" srcId="{A316FA99-0151-4D19-999A-724574306394}" destId="{07F22A51-E178-4DB9-8412-FEEC48E0C766}" srcOrd="3" destOrd="0" presId="urn:microsoft.com/office/officeart/2008/layout/LinedList"/>
    <dgm:cxn modelId="{B168D4C7-FAB6-4EB8-9ECB-4F1ADEFC494B}" type="presParOf" srcId="{07F22A51-E178-4DB9-8412-FEEC48E0C766}" destId="{A5869825-80C2-4E19-B4D6-C63CDF72BA2D}" srcOrd="0" destOrd="0" presId="urn:microsoft.com/office/officeart/2008/layout/LinedList"/>
    <dgm:cxn modelId="{DD2EF813-8FFF-49DA-A9CB-C8CC19EDD5E3}" type="presParOf" srcId="{07F22A51-E178-4DB9-8412-FEEC48E0C766}" destId="{D929E694-A218-49E9-BA49-089B7850A79A}" srcOrd="1" destOrd="0" presId="urn:microsoft.com/office/officeart/2008/layout/LinedList"/>
    <dgm:cxn modelId="{57CBA85E-8592-4CE3-A772-01E4893F01C9}" type="presParOf" srcId="{A316FA99-0151-4D19-999A-724574306394}" destId="{7D4A5762-96B3-4931-BD80-A6D6F5B1CF17}" srcOrd="4" destOrd="0" presId="urn:microsoft.com/office/officeart/2008/layout/LinedList"/>
    <dgm:cxn modelId="{0F236140-B8A2-4DFA-BB10-B8A25488F879}" type="presParOf" srcId="{A316FA99-0151-4D19-999A-724574306394}" destId="{E50B6643-A6D5-46A3-9CB4-2C9B63FAE012}" srcOrd="5" destOrd="0" presId="urn:microsoft.com/office/officeart/2008/layout/LinedList"/>
    <dgm:cxn modelId="{0E8EF235-BF6D-48B8-BEC8-7D3C9DADCD6C}" type="presParOf" srcId="{E50B6643-A6D5-46A3-9CB4-2C9B63FAE012}" destId="{CED1BBCB-34FE-4850-BA9A-AF4E522E726D}" srcOrd="0" destOrd="0" presId="urn:microsoft.com/office/officeart/2008/layout/LinedList"/>
    <dgm:cxn modelId="{F7064654-365C-4BD6-B33B-26DAE028ABB4}" type="presParOf" srcId="{E50B6643-A6D5-46A3-9CB4-2C9B63FAE012}" destId="{E889BE36-A30B-47D7-AD33-A2AF9D5EB168}" srcOrd="1" destOrd="0" presId="urn:microsoft.com/office/officeart/2008/layout/LinedList"/>
    <dgm:cxn modelId="{25ED54EC-558D-4C92-9CE6-6D9CE8109CB2}" type="presParOf" srcId="{A316FA99-0151-4D19-999A-724574306394}" destId="{0A67298E-4873-4314-AF57-4C8CC01AB09A}" srcOrd="6" destOrd="0" presId="urn:microsoft.com/office/officeart/2008/layout/LinedList"/>
    <dgm:cxn modelId="{8BAF672B-00E9-4EE9-BDB8-6B0991E75BAF}" type="presParOf" srcId="{A316FA99-0151-4D19-999A-724574306394}" destId="{D4523946-535B-4159-A787-5DABA035246A}" srcOrd="7" destOrd="0" presId="urn:microsoft.com/office/officeart/2008/layout/LinedList"/>
    <dgm:cxn modelId="{4F6C4A78-F87F-4711-A46C-831DCAE53320}" type="presParOf" srcId="{D4523946-535B-4159-A787-5DABA035246A}" destId="{3A716D9C-1932-4718-A201-788CFB0F24AC}" srcOrd="0" destOrd="0" presId="urn:microsoft.com/office/officeart/2008/layout/LinedList"/>
    <dgm:cxn modelId="{9B16D235-BA96-4E23-B0E4-043382B16CC2}" type="presParOf" srcId="{D4523946-535B-4159-A787-5DABA035246A}" destId="{8E86911F-5C59-4DB4-95B5-E009A87387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E12EF-9452-438B-9D47-2FC5CB7B5C03}" type="doc">
      <dgm:prSet loTypeId="urn:microsoft.com/office/officeart/2005/8/layout/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45968D-E4CF-486C-9F2C-26FC689BD574}">
      <dgm:prSet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Baseline Assessment using CDC’s LAARC tool (July 2019)</a:t>
          </a:r>
        </a:p>
      </dgm:t>
    </dgm:pt>
    <dgm:pt modelId="{B4E1C170-3359-4D5C-B52D-FB911D81A977}" type="parTrans" cxnId="{56DDFAF2-1B86-4295-8686-566FE0DBB10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45B4A3E-F7CE-474B-8166-4752B6831726}" type="sibTrans" cxnId="{56DDFAF2-1B86-4295-8686-566FE0DBB10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DCCB60C-05E4-4A35-BF74-F5B5437DBAF1}">
      <dgm:prSet custT="1"/>
      <dgm:spPr/>
      <dgm:t>
        <a:bodyPr/>
        <a:lstStyle/>
        <a:p>
          <a:r>
            <a:rPr lang="en-US" sz="3600">
              <a:latin typeface="Gill Sans MT" panose="020B0502020104020203" pitchFamily="34" charset="0"/>
            </a:rPr>
            <a:t>Interventions/Actions</a:t>
          </a:r>
          <a:endParaRPr lang="en-US" sz="3600" dirty="0">
            <a:latin typeface="Gill Sans MT" panose="020B0502020104020203" pitchFamily="34" charset="0"/>
          </a:endParaRPr>
        </a:p>
      </dgm:t>
    </dgm:pt>
    <dgm:pt modelId="{AEA1E4C1-9B8F-4274-AE64-1564EAC25C43}" type="parTrans" cxnId="{EF2924B2-C0EE-4C9C-AE12-39B1291426A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F10F74F-FF8F-4C55-8BF8-9F540A894042}" type="sibTrans" cxnId="{EF2924B2-C0EE-4C9C-AE12-39B1291426A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9654ABC-4CAA-4140-95C1-0204111ACFE7}">
      <dgm:prSet/>
      <dgm:spPr/>
      <dgm:t>
        <a:bodyPr/>
        <a:lstStyle/>
        <a:p>
          <a:r>
            <a:rPr lang="en-US" dirty="0">
              <a:latin typeface="Gill Sans MT" panose="020B0502020104020203" pitchFamily="34" charset="0"/>
            </a:rPr>
            <a:t>Standardization of bacteriology SOPs</a:t>
          </a:r>
        </a:p>
      </dgm:t>
    </dgm:pt>
    <dgm:pt modelId="{1BB7BF0D-4277-4439-BE02-98C7B0C0B993}" type="parTrans" cxnId="{88956076-A5A3-40BB-A8E9-AB4AEDB80DD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AA42C18C-7CE5-4070-A32B-A2B631F8AA31}" type="sibTrans" cxnId="{88956076-A5A3-40BB-A8E9-AB4AEDB80DD6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5BF69E4-5C52-4405-83B3-FDEA0E0DF3EC}">
      <dgm:prSet custT="1"/>
      <dgm:spPr/>
      <dgm:t>
        <a:bodyPr/>
        <a:lstStyle/>
        <a:p>
          <a:r>
            <a:rPr lang="en-US" sz="1600">
              <a:latin typeface="Gill Sans MT" panose="020B0502020104020203" pitchFamily="34" charset="0"/>
            </a:rPr>
            <a:t>Procurement of supplies &amp; Equipment</a:t>
          </a:r>
          <a:endParaRPr lang="en-US" sz="1600" dirty="0">
            <a:latin typeface="Gill Sans MT" panose="020B0502020104020203" pitchFamily="34" charset="0"/>
          </a:endParaRPr>
        </a:p>
      </dgm:t>
    </dgm:pt>
    <dgm:pt modelId="{DA8C5552-3C16-4D62-B9E8-3B516F62C954}" type="parTrans" cxnId="{4E09B799-2EFD-4938-8617-F3BE21E9957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7503CF5-ED86-493C-9E2D-9ED548FAF1EB}" type="sibTrans" cxnId="{4E09B799-2EFD-4938-8617-F3BE21E9957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583F615D-0F87-4339-A239-46F99FCA420D}">
      <dgm:prSet custT="1"/>
      <dgm:spPr/>
      <dgm:t>
        <a:bodyPr/>
        <a:lstStyle/>
        <a:p>
          <a:r>
            <a:rPr lang="en-US" sz="1600">
              <a:latin typeface="Gill Sans MT" panose="020B0502020104020203" pitchFamily="34" charset="0"/>
            </a:rPr>
            <a:t>On-site mentorship; National &amp; IDDS</a:t>
          </a:r>
          <a:endParaRPr lang="en-US" sz="1600" dirty="0">
            <a:latin typeface="Gill Sans MT" panose="020B0502020104020203" pitchFamily="34" charset="0"/>
          </a:endParaRPr>
        </a:p>
      </dgm:t>
    </dgm:pt>
    <dgm:pt modelId="{2C0A7C30-1A11-4DF7-9AD1-64DA56C00D85}" type="parTrans" cxnId="{4617C955-338D-49FB-8E4C-F52C0896653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1116D68-A99D-464D-904F-53881C9800CD}" type="sibTrans" cxnId="{4617C955-338D-49FB-8E4C-F52C0896653E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D349CE0-67A6-484A-8B99-A6B707399037}">
      <dgm:prSet custT="1"/>
      <dgm:spPr/>
      <dgm:t>
        <a:bodyPr/>
        <a:lstStyle/>
        <a:p>
          <a:r>
            <a:rPr lang="en-US" sz="1600">
              <a:latin typeface="Gill Sans MT" panose="020B0502020104020203" pitchFamily="34" charset="0"/>
            </a:rPr>
            <a:t>Sensitization of clinical teams and leadership</a:t>
          </a:r>
          <a:endParaRPr lang="en-US" sz="1600" dirty="0">
            <a:latin typeface="Gill Sans MT" panose="020B0502020104020203" pitchFamily="34" charset="0"/>
          </a:endParaRPr>
        </a:p>
      </dgm:t>
    </dgm:pt>
    <dgm:pt modelId="{4B7C048C-9530-4DD2-BE80-393C009B3135}" type="parTrans" cxnId="{CF233BA2-60CF-4237-9E57-08AEB9678A9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69DFED4-84D2-4AD1-A2BD-439A1E727B27}" type="sibTrans" cxnId="{CF233BA2-60CF-4237-9E57-08AEB9678A9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9E30F116-3ED9-4EFD-A36E-659EDFBC39BD}">
      <dgm:prSet custT="1"/>
      <dgm:spPr/>
      <dgm:t>
        <a:bodyPr/>
        <a:lstStyle/>
        <a:p>
          <a:r>
            <a:rPr lang="en-US" sz="1600" dirty="0">
              <a:latin typeface="Gill Sans MT" panose="020B0502020104020203" pitchFamily="34" charset="0"/>
            </a:rPr>
            <a:t>Multidisciplinary stakeholder forums</a:t>
          </a:r>
        </a:p>
      </dgm:t>
    </dgm:pt>
    <dgm:pt modelId="{CA82FE9C-7C76-4807-809F-22B30AA4CC8D}" type="parTrans" cxnId="{BBB516B1-BCD9-47FE-AB51-2541E95C6AF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F21F9E9-548A-417B-BCAC-4B63AF12B84C}" type="sibTrans" cxnId="{BBB516B1-BCD9-47FE-AB51-2541E95C6AF7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3E2F101-CC04-4E33-B4BC-6233E6D986D8}">
      <dgm:prSet custT="1"/>
      <dgm:spPr/>
      <dgm:t>
        <a:bodyPr/>
        <a:lstStyle/>
        <a:p>
          <a:r>
            <a:rPr lang="en-US" sz="1600">
              <a:latin typeface="Gill Sans MT" panose="020B0502020104020203" pitchFamily="34" charset="0"/>
            </a:rPr>
            <a:t>Information systems linkage</a:t>
          </a:r>
          <a:endParaRPr lang="en-US" sz="1600" dirty="0">
            <a:latin typeface="Gill Sans MT" panose="020B0502020104020203" pitchFamily="34" charset="0"/>
          </a:endParaRPr>
        </a:p>
      </dgm:t>
    </dgm:pt>
    <dgm:pt modelId="{33CADCF9-F67E-4E48-95A0-1935954E61A8}" type="parTrans" cxnId="{198FE5F1-E3C5-43B1-BCCF-EF4171DC1B1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D4074C8-1E65-4C0A-84A0-9348BE4C9A52}" type="sibTrans" cxnId="{198FE5F1-E3C5-43B1-BCCF-EF4171DC1B14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6D9936D7-9E03-41B4-9BBB-0A5A0BC6EF6F}" type="pres">
      <dgm:prSet presAssocID="{268E12EF-9452-438B-9D47-2FC5CB7B5C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C3A715-5321-4D3F-8B67-398CFB639175}" type="pres">
      <dgm:prSet presAssocID="{EDCCB60C-05E4-4A35-BF74-F5B5437DBAF1}" presName="boxAndChildren" presStyleCnt="0"/>
      <dgm:spPr/>
    </dgm:pt>
    <dgm:pt modelId="{F0788C4B-F6E8-4647-9CBD-F7092EC74DA1}" type="pres">
      <dgm:prSet presAssocID="{EDCCB60C-05E4-4A35-BF74-F5B5437DBAF1}" presName="parentTextBox" presStyleLbl="node1" presStyleIdx="0" presStyleCnt="2"/>
      <dgm:spPr/>
      <dgm:t>
        <a:bodyPr/>
        <a:lstStyle/>
        <a:p>
          <a:endParaRPr lang="en-US"/>
        </a:p>
      </dgm:t>
    </dgm:pt>
    <dgm:pt modelId="{E3508FE5-82B2-4BAB-9691-BCBF8618795D}" type="pres">
      <dgm:prSet presAssocID="{EDCCB60C-05E4-4A35-BF74-F5B5437DBAF1}" presName="entireBox" presStyleLbl="node1" presStyleIdx="0" presStyleCnt="2" custScaleY="17350" custLinFactNeighborX="289" custLinFactNeighborY="141"/>
      <dgm:spPr/>
      <dgm:t>
        <a:bodyPr/>
        <a:lstStyle/>
        <a:p>
          <a:endParaRPr lang="en-US"/>
        </a:p>
      </dgm:t>
    </dgm:pt>
    <dgm:pt modelId="{5E49C31D-A108-45F0-ABDB-99C96EA497EF}" type="pres">
      <dgm:prSet presAssocID="{EDCCB60C-05E4-4A35-BF74-F5B5437DBAF1}" presName="descendantBox" presStyleCnt="0"/>
      <dgm:spPr/>
    </dgm:pt>
    <dgm:pt modelId="{804E9992-CF6D-40B7-8785-0636D442BEBD}" type="pres">
      <dgm:prSet presAssocID="{79654ABC-4CAA-4140-95C1-0204111ACFE7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43002-A79D-44DD-B8E8-1CE8F0816400}" type="pres">
      <dgm:prSet presAssocID="{65BF69E4-5C52-4405-83B3-FDEA0E0DF3EC}" presName="childTextBox" presStyleLbl="fgAccFollowNode1" presStyleIdx="1" presStyleCnt="6" custScaleX="98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AE7C1-8C1C-4901-AD7F-B68FB379D1F3}" type="pres">
      <dgm:prSet presAssocID="{583F615D-0F87-4339-A239-46F99FCA420D}" presName="childTextBox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00A95-4942-46CD-80B4-0F6D30844E9D}" type="pres">
      <dgm:prSet presAssocID="{0D349CE0-67A6-484A-8B99-A6B707399037}" presName="childTextBox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9AEB3-E57E-4B2D-8CC1-B1DE3FC88674}" type="pres">
      <dgm:prSet presAssocID="{9E30F116-3ED9-4EFD-A36E-659EDFBC39BD}" presName="childTextBox" presStyleLbl="fgAccFollowNode1" presStyleIdx="4" presStyleCnt="6" custScaleX="104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FD7C6-8A07-4423-B104-3A9BC2A0A0BC}" type="pres">
      <dgm:prSet presAssocID="{D3E2F101-CC04-4E33-B4BC-6233E6D986D8}" presName="childTextBox" presStyleLbl="fgAccFollowNode1" presStyleIdx="5" presStyleCnt="6" custScaleX="78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6B7F3-2B83-4E3A-8392-718E050A1C9B}" type="pres">
      <dgm:prSet presAssocID="{245B4A3E-F7CE-474B-8166-4752B6831726}" presName="sp" presStyleCnt="0"/>
      <dgm:spPr/>
    </dgm:pt>
    <dgm:pt modelId="{D7B3CC20-8B0B-4040-86EE-D27914373F03}" type="pres">
      <dgm:prSet presAssocID="{0F45968D-E4CF-486C-9F2C-26FC689BD574}" presName="arrowAndChildren" presStyleCnt="0"/>
      <dgm:spPr/>
    </dgm:pt>
    <dgm:pt modelId="{F30D7137-7F37-45EB-A4E6-FB99DF419155}" type="pres">
      <dgm:prSet presAssocID="{0F45968D-E4CF-486C-9F2C-26FC689BD574}" presName="parentTextArrow" presStyleLbl="node1" presStyleIdx="1" presStyleCnt="2" custScaleY="20627" custLinFactNeighborY="-504"/>
      <dgm:spPr/>
      <dgm:t>
        <a:bodyPr/>
        <a:lstStyle/>
        <a:p>
          <a:endParaRPr lang="en-US"/>
        </a:p>
      </dgm:t>
    </dgm:pt>
  </dgm:ptLst>
  <dgm:cxnLst>
    <dgm:cxn modelId="{84A55A56-916F-4876-B05A-E75EAA9EA15A}" type="presOf" srcId="{9E30F116-3ED9-4EFD-A36E-659EDFBC39BD}" destId="{0849AEB3-E57E-4B2D-8CC1-B1DE3FC88674}" srcOrd="0" destOrd="0" presId="urn:microsoft.com/office/officeart/2005/8/layout/process4"/>
    <dgm:cxn modelId="{6FBA288A-7C1E-40AD-A74F-8FE56D069A8D}" type="presOf" srcId="{0D349CE0-67A6-484A-8B99-A6B707399037}" destId="{74D00A95-4942-46CD-80B4-0F6D30844E9D}" srcOrd="0" destOrd="0" presId="urn:microsoft.com/office/officeart/2005/8/layout/process4"/>
    <dgm:cxn modelId="{BBB516B1-BCD9-47FE-AB51-2541E95C6AF7}" srcId="{EDCCB60C-05E4-4A35-BF74-F5B5437DBAF1}" destId="{9E30F116-3ED9-4EFD-A36E-659EDFBC39BD}" srcOrd="4" destOrd="0" parTransId="{CA82FE9C-7C76-4807-809F-22B30AA4CC8D}" sibTransId="{6F21F9E9-548A-417B-BCAC-4B63AF12B84C}"/>
    <dgm:cxn modelId="{6EFD6233-C53F-43E5-98B5-95816577657B}" type="presOf" srcId="{65BF69E4-5C52-4405-83B3-FDEA0E0DF3EC}" destId="{4F543002-A79D-44DD-B8E8-1CE8F0816400}" srcOrd="0" destOrd="0" presId="urn:microsoft.com/office/officeart/2005/8/layout/process4"/>
    <dgm:cxn modelId="{CF471839-D1FA-42A9-9DD9-787E2B14EF72}" type="presOf" srcId="{0F45968D-E4CF-486C-9F2C-26FC689BD574}" destId="{F30D7137-7F37-45EB-A4E6-FB99DF419155}" srcOrd="0" destOrd="0" presId="urn:microsoft.com/office/officeart/2005/8/layout/process4"/>
    <dgm:cxn modelId="{198FE5F1-E3C5-43B1-BCCF-EF4171DC1B14}" srcId="{EDCCB60C-05E4-4A35-BF74-F5B5437DBAF1}" destId="{D3E2F101-CC04-4E33-B4BC-6233E6D986D8}" srcOrd="5" destOrd="0" parTransId="{33CADCF9-F67E-4E48-95A0-1935954E61A8}" sibTransId="{0D4074C8-1E65-4C0A-84A0-9348BE4C9A52}"/>
    <dgm:cxn modelId="{734615E6-2611-469B-91A9-C4D6DA202DB2}" type="presOf" srcId="{79654ABC-4CAA-4140-95C1-0204111ACFE7}" destId="{804E9992-CF6D-40B7-8785-0636D442BEBD}" srcOrd="0" destOrd="0" presId="urn:microsoft.com/office/officeart/2005/8/layout/process4"/>
    <dgm:cxn modelId="{EF2924B2-C0EE-4C9C-AE12-39B1291426A4}" srcId="{268E12EF-9452-438B-9D47-2FC5CB7B5C03}" destId="{EDCCB60C-05E4-4A35-BF74-F5B5437DBAF1}" srcOrd="1" destOrd="0" parTransId="{AEA1E4C1-9B8F-4274-AE64-1564EAC25C43}" sibTransId="{DF10F74F-FF8F-4C55-8BF8-9F540A894042}"/>
    <dgm:cxn modelId="{56DDFAF2-1B86-4295-8686-566FE0DBB103}" srcId="{268E12EF-9452-438B-9D47-2FC5CB7B5C03}" destId="{0F45968D-E4CF-486C-9F2C-26FC689BD574}" srcOrd="0" destOrd="0" parTransId="{B4E1C170-3359-4D5C-B52D-FB911D81A977}" sibTransId="{245B4A3E-F7CE-474B-8166-4752B6831726}"/>
    <dgm:cxn modelId="{CF233BA2-60CF-4237-9E57-08AEB9678A93}" srcId="{EDCCB60C-05E4-4A35-BF74-F5B5437DBAF1}" destId="{0D349CE0-67A6-484A-8B99-A6B707399037}" srcOrd="3" destOrd="0" parTransId="{4B7C048C-9530-4DD2-BE80-393C009B3135}" sibTransId="{069DFED4-84D2-4AD1-A2BD-439A1E727B27}"/>
    <dgm:cxn modelId="{61B079F1-8DEC-4C9A-8D90-1BD930EC12EB}" type="presOf" srcId="{268E12EF-9452-438B-9D47-2FC5CB7B5C03}" destId="{6D9936D7-9E03-41B4-9BBB-0A5A0BC6EF6F}" srcOrd="0" destOrd="0" presId="urn:microsoft.com/office/officeart/2005/8/layout/process4"/>
    <dgm:cxn modelId="{4617C955-338D-49FB-8E4C-F52C0896653E}" srcId="{EDCCB60C-05E4-4A35-BF74-F5B5437DBAF1}" destId="{583F615D-0F87-4339-A239-46F99FCA420D}" srcOrd="2" destOrd="0" parTransId="{2C0A7C30-1A11-4DF7-9AD1-64DA56C00D85}" sibTransId="{F1116D68-A99D-464D-904F-53881C9800CD}"/>
    <dgm:cxn modelId="{840755DA-0732-44DD-AD94-31E9B546DF5C}" type="presOf" srcId="{EDCCB60C-05E4-4A35-BF74-F5B5437DBAF1}" destId="{F0788C4B-F6E8-4647-9CBD-F7092EC74DA1}" srcOrd="0" destOrd="0" presId="urn:microsoft.com/office/officeart/2005/8/layout/process4"/>
    <dgm:cxn modelId="{4E09B799-2EFD-4938-8617-F3BE21E9957E}" srcId="{EDCCB60C-05E4-4A35-BF74-F5B5437DBAF1}" destId="{65BF69E4-5C52-4405-83B3-FDEA0E0DF3EC}" srcOrd="1" destOrd="0" parTransId="{DA8C5552-3C16-4D62-B9E8-3B516F62C954}" sibTransId="{37503CF5-ED86-493C-9E2D-9ED548FAF1EB}"/>
    <dgm:cxn modelId="{23851FD4-EC43-4CB8-920D-9F5759AB7B6F}" type="presOf" srcId="{D3E2F101-CC04-4E33-B4BC-6233E6D986D8}" destId="{864FD7C6-8A07-4423-B104-3A9BC2A0A0BC}" srcOrd="0" destOrd="0" presId="urn:microsoft.com/office/officeart/2005/8/layout/process4"/>
    <dgm:cxn modelId="{537EF79D-11D9-4E07-888E-C46197BB8224}" type="presOf" srcId="{EDCCB60C-05E4-4A35-BF74-F5B5437DBAF1}" destId="{E3508FE5-82B2-4BAB-9691-BCBF8618795D}" srcOrd="1" destOrd="0" presId="urn:microsoft.com/office/officeart/2005/8/layout/process4"/>
    <dgm:cxn modelId="{88956076-A5A3-40BB-A8E9-AB4AEDB80DD6}" srcId="{EDCCB60C-05E4-4A35-BF74-F5B5437DBAF1}" destId="{79654ABC-4CAA-4140-95C1-0204111ACFE7}" srcOrd="0" destOrd="0" parTransId="{1BB7BF0D-4277-4439-BE02-98C7B0C0B993}" sibTransId="{AA42C18C-7CE5-4070-A32B-A2B631F8AA31}"/>
    <dgm:cxn modelId="{E7165BA2-BF1D-4F7B-9F33-88BB9A79C27E}" type="presOf" srcId="{583F615D-0F87-4339-A239-46F99FCA420D}" destId="{8E3AE7C1-8C1C-4901-AD7F-B68FB379D1F3}" srcOrd="0" destOrd="0" presId="urn:microsoft.com/office/officeart/2005/8/layout/process4"/>
    <dgm:cxn modelId="{DFC65C1B-FE8F-4322-AD80-A8BA55880601}" type="presParOf" srcId="{6D9936D7-9E03-41B4-9BBB-0A5A0BC6EF6F}" destId="{E7C3A715-5321-4D3F-8B67-398CFB639175}" srcOrd="0" destOrd="0" presId="urn:microsoft.com/office/officeart/2005/8/layout/process4"/>
    <dgm:cxn modelId="{55656270-590A-478C-9B14-1F12F4E58F7A}" type="presParOf" srcId="{E7C3A715-5321-4D3F-8B67-398CFB639175}" destId="{F0788C4B-F6E8-4647-9CBD-F7092EC74DA1}" srcOrd="0" destOrd="0" presId="urn:microsoft.com/office/officeart/2005/8/layout/process4"/>
    <dgm:cxn modelId="{D8DE3D30-2F1F-449B-ACE1-49328CAD87ED}" type="presParOf" srcId="{E7C3A715-5321-4D3F-8B67-398CFB639175}" destId="{E3508FE5-82B2-4BAB-9691-BCBF8618795D}" srcOrd="1" destOrd="0" presId="urn:microsoft.com/office/officeart/2005/8/layout/process4"/>
    <dgm:cxn modelId="{FFED0637-468D-4430-B0A4-44B1CA1E2D22}" type="presParOf" srcId="{E7C3A715-5321-4D3F-8B67-398CFB639175}" destId="{5E49C31D-A108-45F0-ABDB-99C96EA497EF}" srcOrd="2" destOrd="0" presId="urn:microsoft.com/office/officeart/2005/8/layout/process4"/>
    <dgm:cxn modelId="{366604B5-DB01-443D-B60F-994B87FE5CA2}" type="presParOf" srcId="{5E49C31D-A108-45F0-ABDB-99C96EA497EF}" destId="{804E9992-CF6D-40B7-8785-0636D442BEBD}" srcOrd="0" destOrd="0" presId="urn:microsoft.com/office/officeart/2005/8/layout/process4"/>
    <dgm:cxn modelId="{B0168D10-D142-4508-8E62-683A1B407424}" type="presParOf" srcId="{5E49C31D-A108-45F0-ABDB-99C96EA497EF}" destId="{4F543002-A79D-44DD-B8E8-1CE8F0816400}" srcOrd="1" destOrd="0" presId="urn:microsoft.com/office/officeart/2005/8/layout/process4"/>
    <dgm:cxn modelId="{C924BCE7-0637-4197-BC8C-B06EE7867EFF}" type="presParOf" srcId="{5E49C31D-A108-45F0-ABDB-99C96EA497EF}" destId="{8E3AE7C1-8C1C-4901-AD7F-B68FB379D1F3}" srcOrd="2" destOrd="0" presId="urn:microsoft.com/office/officeart/2005/8/layout/process4"/>
    <dgm:cxn modelId="{8E51518D-EA98-470E-AAF0-5E30CF5A36D3}" type="presParOf" srcId="{5E49C31D-A108-45F0-ABDB-99C96EA497EF}" destId="{74D00A95-4942-46CD-80B4-0F6D30844E9D}" srcOrd="3" destOrd="0" presId="urn:microsoft.com/office/officeart/2005/8/layout/process4"/>
    <dgm:cxn modelId="{6C0FEE22-6B71-4936-B88F-BE5F1C193DBD}" type="presParOf" srcId="{5E49C31D-A108-45F0-ABDB-99C96EA497EF}" destId="{0849AEB3-E57E-4B2D-8CC1-B1DE3FC88674}" srcOrd="4" destOrd="0" presId="urn:microsoft.com/office/officeart/2005/8/layout/process4"/>
    <dgm:cxn modelId="{785BC15A-5D2F-4634-AF17-0AE30A4FC250}" type="presParOf" srcId="{5E49C31D-A108-45F0-ABDB-99C96EA497EF}" destId="{864FD7C6-8A07-4423-B104-3A9BC2A0A0BC}" srcOrd="5" destOrd="0" presId="urn:microsoft.com/office/officeart/2005/8/layout/process4"/>
    <dgm:cxn modelId="{863D6178-FBFA-4087-AC3D-DE5C62CC9ADC}" type="presParOf" srcId="{6D9936D7-9E03-41B4-9BBB-0A5A0BC6EF6F}" destId="{4726B7F3-2B83-4E3A-8392-718E050A1C9B}" srcOrd="1" destOrd="0" presId="urn:microsoft.com/office/officeart/2005/8/layout/process4"/>
    <dgm:cxn modelId="{3B969C6C-677E-4580-9423-E7EB9A8DC8AE}" type="presParOf" srcId="{6D9936D7-9E03-41B4-9BBB-0A5A0BC6EF6F}" destId="{D7B3CC20-8B0B-4040-86EE-D27914373F03}" srcOrd="2" destOrd="0" presId="urn:microsoft.com/office/officeart/2005/8/layout/process4"/>
    <dgm:cxn modelId="{4C1B92FD-990C-47E4-B7F5-3221F19342AB}" type="presParOf" srcId="{D7B3CC20-8B0B-4040-86EE-D27914373F03}" destId="{F30D7137-7F37-45EB-A4E6-FB99DF4191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D0B4E1-67A3-4034-A8DF-DE6E3CBC3E9A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06FFC414-5315-4F19-A626-B4873F2427C4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Systematic capacity strengthening at NCRH Laboratory has resulted to:</a:t>
          </a:r>
        </a:p>
      </dgm:t>
    </dgm:pt>
    <dgm:pt modelId="{A9D20D64-4BDD-4295-AAD9-3A5AAD18D261}" type="parTrans" cxnId="{5B9C3760-8998-483D-B7F3-08E935F3ED0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35ACBA3-46CD-49D9-A2BB-035A7AB6E688}" type="sibTrans" cxnId="{5B9C3760-8998-483D-B7F3-08E935F3ED0F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EDEAEF1B-4AEB-4DED-9947-E635E301D776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Increased utilization of bacteriology services by clinical team.</a:t>
          </a:r>
        </a:p>
      </dgm:t>
    </dgm:pt>
    <dgm:pt modelId="{5296D2FF-B8F2-420E-948D-0BD1A474558A}" type="parTrans" cxnId="{E5E5FA0B-1661-455B-AD40-1B192CEABDA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D69D49DF-A974-4BF2-AD32-3B6FAD43BE36}" type="sibTrans" cxnId="{E5E5FA0B-1661-455B-AD40-1B192CEABDAA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3E34B5A-D5E8-47AA-A424-C8673D5FCACF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Generation of valuable AMR data which is linked to the national database.</a:t>
          </a:r>
        </a:p>
      </dgm:t>
    </dgm:pt>
    <dgm:pt modelId="{34168753-D781-47D9-8548-04DC77D1BA58}" type="parTrans" cxnId="{1DB2F98D-550D-4393-9F41-F33EED2EC9C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22E8A149-9273-4A01-AA84-46EC1D6F022E}" type="sibTrans" cxnId="{1DB2F98D-550D-4393-9F41-F33EED2EC9C3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0B3E47DD-2D1A-4113-96F6-4AA21956E969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Improved supply of laboratory consumables.</a:t>
          </a:r>
        </a:p>
      </dgm:t>
    </dgm:pt>
    <dgm:pt modelId="{3D6A83E1-75F5-479F-BC98-E2A930C9674C}" type="parTrans" cxnId="{F4DA13DE-42B6-43C4-9FC8-F8393D8FE0E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8214E3A6-812C-4BD4-BB12-037FAD48A46F}" type="sibTrans" cxnId="{F4DA13DE-42B6-43C4-9FC8-F8393D8FE0E0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7AB78E37-B2F1-4DA4-926C-2F892FFBD713}">
      <dgm:prSet/>
      <dgm:spPr/>
      <dgm:t>
        <a:bodyPr/>
        <a:lstStyle/>
        <a:p>
          <a:r>
            <a:rPr lang="en-US">
              <a:latin typeface="Gill Sans MT" panose="020B0502020104020203" pitchFamily="34" charset="0"/>
            </a:rPr>
            <a:t>Improved Patient care.</a:t>
          </a:r>
        </a:p>
      </dgm:t>
    </dgm:pt>
    <dgm:pt modelId="{BADB72FF-2107-4E40-B07E-DF50E282F277}" type="parTrans" cxnId="{829AFEBF-4672-4EDF-9CAA-F373A1C8B63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F10E7A4C-7947-4304-8753-21241FCDFD95}" type="sibTrans" cxnId="{829AFEBF-4672-4EDF-9CAA-F373A1C8B63D}">
      <dgm:prSet/>
      <dgm:spPr/>
      <dgm:t>
        <a:bodyPr/>
        <a:lstStyle/>
        <a:p>
          <a:endParaRPr lang="en-US">
            <a:latin typeface="Gill Sans MT" panose="020B0502020104020203" pitchFamily="34" charset="0"/>
          </a:endParaRPr>
        </a:p>
      </dgm:t>
    </dgm:pt>
    <dgm:pt modelId="{3BBDE46D-899A-4B8F-9247-EF4706127868}" type="pres">
      <dgm:prSet presAssocID="{DFD0B4E1-67A3-4034-A8DF-DE6E3CBC3E9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0DC837-DE5E-4705-8CC1-69AB5FECD98A}" type="pres">
      <dgm:prSet presAssocID="{06FFC414-5315-4F19-A626-B4873F2427C4}" presName="thickLine" presStyleLbl="alignNode1" presStyleIdx="0" presStyleCnt="5"/>
      <dgm:spPr/>
    </dgm:pt>
    <dgm:pt modelId="{6A04392F-9A3A-47D1-A77A-C9B6049A3597}" type="pres">
      <dgm:prSet presAssocID="{06FFC414-5315-4F19-A626-B4873F2427C4}" presName="horz1" presStyleCnt="0"/>
      <dgm:spPr/>
    </dgm:pt>
    <dgm:pt modelId="{3AD9D770-8C79-4516-87AD-16651B24076F}" type="pres">
      <dgm:prSet presAssocID="{06FFC414-5315-4F19-A626-B4873F2427C4}" presName="tx1" presStyleLbl="revTx" presStyleIdx="0" presStyleCnt="5"/>
      <dgm:spPr/>
      <dgm:t>
        <a:bodyPr/>
        <a:lstStyle/>
        <a:p>
          <a:endParaRPr lang="en-US"/>
        </a:p>
      </dgm:t>
    </dgm:pt>
    <dgm:pt modelId="{320DDF4F-B248-4AE8-9BCF-72131D1AC8B9}" type="pres">
      <dgm:prSet presAssocID="{06FFC414-5315-4F19-A626-B4873F2427C4}" presName="vert1" presStyleCnt="0"/>
      <dgm:spPr/>
    </dgm:pt>
    <dgm:pt modelId="{746A3F3A-6AB0-4B3C-A7FA-0F5C8D17EB3F}" type="pres">
      <dgm:prSet presAssocID="{EDEAEF1B-4AEB-4DED-9947-E635E301D776}" presName="thickLine" presStyleLbl="alignNode1" presStyleIdx="1" presStyleCnt="5"/>
      <dgm:spPr/>
    </dgm:pt>
    <dgm:pt modelId="{407A6B49-A4CD-4026-B33A-63F3C89A8613}" type="pres">
      <dgm:prSet presAssocID="{EDEAEF1B-4AEB-4DED-9947-E635E301D776}" presName="horz1" presStyleCnt="0"/>
      <dgm:spPr/>
    </dgm:pt>
    <dgm:pt modelId="{1EDEFCBF-1079-4844-90DD-DB89F09FCCCB}" type="pres">
      <dgm:prSet presAssocID="{EDEAEF1B-4AEB-4DED-9947-E635E301D776}" presName="tx1" presStyleLbl="revTx" presStyleIdx="1" presStyleCnt="5"/>
      <dgm:spPr/>
      <dgm:t>
        <a:bodyPr/>
        <a:lstStyle/>
        <a:p>
          <a:endParaRPr lang="en-US"/>
        </a:p>
      </dgm:t>
    </dgm:pt>
    <dgm:pt modelId="{9C84997A-E9FC-449F-902B-CE7EFD16CD32}" type="pres">
      <dgm:prSet presAssocID="{EDEAEF1B-4AEB-4DED-9947-E635E301D776}" presName="vert1" presStyleCnt="0"/>
      <dgm:spPr/>
    </dgm:pt>
    <dgm:pt modelId="{14EBC002-783E-45F9-936D-048570D99EAA}" type="pres">
      <dgm:prSet presAssocID="{73E34B5A-D5E8-47AA-A424-C8673D5FCACF}" presName="thickLine" presStyleLbl="alignNode1" presStyleIdx="2" presStyleCnt="5"/>
      <dgm:spPr/>
    </dgm:pt>
    <dgm:pt modelId="{ABFFBF82-EEDF-47B3-9F51-C6E6A6FC8154}" type="pres">
      <dgm:prSet presAssocID="{73E34B5A-D5E8-47AA-A424-C8673D5FCACF}" presName="horz1" presStyleCnt="0"/>
      <dgm:spPr/>
    </dgm:pt>
    <dgm:pt modelId="{9FCAA860-69FC-495D-AA43-3ECB2A349FA0}" type="pres">
      <dgm:prSet presAssocID="{73E34B5A-D5E8-47AA-A424-C8673D5FCACF}" presName="tx1" presStyleLbl="revTx" presStyleIdx="2" presStyleCnt="5"/>
      <dgm:spPr/>
      <dgm:t>
        <a:bodyPr/>
        <a:lstStyle/>
        <a:p>
          <a:endParaRPr lang="en-US"/>
        </a:p>
      </dgm:t>
    </dgm:pt>
    <dgm:pt modelId="{E0D4983B-2F59-4104-8F99-6156DFA51E59}" type="pres">
      <dgm:prSet presAssocID="{73E34B5A-D5E8-47AA-A424-C8673D5FCACF}" presName="vert1" presStyleCnt="0"/>
      <dgm:spPr/>
    </dgm:pt>
    <dgm:pt modelId="{892C470A-D867-416A-BD33-783D89E332B9}" type="pres">
      <dgm:prSet presAssocID="{0B3E47DD-2D1A-4113-96F6-4AA21956E969}" presName="thickLine" presStyleLbl="alignNode1" presStyleIdx="3" presStyleCnt="5"/>
      <dgm:spPr/>
    </dgm:pt>
    <dgm:pt modelId="{EAD9184F-C766-4216-A57D-531F462DBC62}" type="pres">
      <dgm:prSet presAssocID="{0B3E47DD-2D1A-4113-96F6-4AA21956E969}" presName="horz1" presStyleCnt="0"/>
      <dgm:spPr/>
    </dgm:pt>
    <dgm:pt modelId="{8B4486E0-2B38-463B-B97F-0C63155D2E37}" type="pres">
      <dgm:prSet presAssocID="{0B3E47DD-2D1A-4113-96F6-4AA21956E969}" presName="tx1" presStyleLbl="revTx" presStyleIdx="3" presStyleCnt="5"/>
      <dgm:spPr/>
      <dgm:t>
        <a:bodyPr/>
        <a:lstStyle/>
        <a:p>
          <a:endParaRPr lang="en-US"/>
        </a:p>
      </dgm:t>
    </dgm:pt>
    <dgm:pt modelId="{9082877F-A795-4CBD-A9B5-614F19912B32}" type="pres">
      <dgm:prSet presAssocID="{0B3E47DD-2D1A-4113-96F6-4AA21956E969}" presName="vert1" presStyleCnt="0"/>
      <dgm:spPr/>
    </dgm:pt>
    <dgm:pt modelId="{13A4BC0A-33D3-425D-80D8-865DE4FE85F3}" type="pres">
      <dgm:prSet presAssocID="{7AB78E37-B2F1-4DA4-926C-2F892FFBD713}" presName="thickLine" presStyleLbl="alignNode1" presStyleIdx="4" presStyleCnt="5"/>
      <dgm:spPr/>
    </dgm:pt>
    <dgm:pt modelId="{81C64E4A-7B7F-45FC-9C5C-676C97EB399D}" type="pres">
      <dgm:prSet presAssocID="{7AB78E37-B2F1-4DA4-926C-2F892FFBD713}" presName="horz1" presStyleCnt="0"/>
      <dgm:spPr/>
    </dgm:pt>
    <dgm:pt modelId="{F2AAAF0D-9B5C-4D61-9EB7-2451EFFEE70C}" type="pres">
      <dgm:prSet presAssocID="{7AB78E37-B2F1-4DA4-926C-2F892FFBD713}" presName="tx1" presStyleLbl="revTx" presStyleIdx="4" presStyleCnt="5"/>
      <dgm:spPr/>
      <dgm:t>
        <a:bodyPr/>
        <a:lstStyle/>
        <a:p>
          <a:endParaRPr lang="en-US"/>
        </a:p>
      </dgm:t>
    </dgm:pt>
    <dgm:pt modelId="{6CF7D7D7-BFB3-40C9-A18B-126D75656644}" type="pres">
      <dgm:prSet presAssocID="{7AB78E37-B2F1-4DA4-926C-2F892FFBD713}" presName="vert1" presStyleCnt="0"/>
      <dgm:spPr/>
    </dgm:pt>
  </dgm:ptLst>
  <dgm:cxnLst>
    <dgm:cxn modelId="{E5E5FA0B-1661-455B-AD40-1B192CEABDAA}" srcId="{DFD0B4E1-67A3-4034-A8DF-DE6E3CBC3E9A}" destId="{EDEAEF1B-4AEB-4DED-9947-E635E301D776}" srcOrd="1" destOrd="0" parTransId="{5296D2FF-B8F2-420E-948D-0BD1A474558A}" sibTransId="{D69D49DF-A974-4BF2-AD32-3B6FAD43BE36}"/>
    <dgm:cxn modelId="{75637140-217A-4511-810A-6D76039D1FAD}" type="presOf" srcId="{EDEAEF1B-4AEB-4DED-9947-E635E301D776}" destId="{1EDEFCBF-1079-4844-90DD-DB89F09FCCCB}" srcOrd="0" destOrd="0" presId="urn:microsoft.com/office/officeart/2008/layout/LinedList"/>
    <dgm:cxn modelId="{F6D725F1-798C-4684-B2C6-EF176F836576}" type="presOf" srcId="{06FFC414-5315-4F19-A626-B4873F2427C4}" destId="{3AD9D770-8C79-4516-87AD-16651B24076F}" srcOrd="0" destOrd="0" presId="urn:microsoft.com/office/officeart/2008/layout/LinedList"/>
    <dgm:cxn modelId="{518DAB80-DA65-448D-9A3B-E2DEA0628182}" type="presOf" srcId="{73E34B5A-D5E8-47AA-A424-C8673D5FCACF}" destId="{9FCAA860-69FC-495D-AA43-3ECB2A349FA0}" srcOrd="0" destOrd="0" presId="urn:microsoft.com/office/officeart/2008/layout/LinedList"/>
    <dgm:cxn modelId="{68FEB03C-F1E5-4771-8DA5-FC81B357426A}" type="presOf" srcId="{7AB78E37-B2F1-4DA4-926C-2F892FFBD713}" destId="{F2AAAF0D-9B5C-4D61-9EB7-2451EFFEE70C}" srcOrd="0" destOrd="0" presId="urn:microsoft.com/office/officeart/2008/layout/LinedList"/>
    <dgm:cxn modelId="{1DB2F98D-550D-4393-9F41-F33EED2EC9C3}" srcId="{DFD0B4E1-67A3-4034-A8DF-DE6E3CBC3E9A}" destId="{73E34B5A-D5E8-47AA-A424-C8673D5FCACF}" srcOrd="2" destOrd="0" parTransId="{34168753-D781-47D9-8548-04DC77D1BA58}" sibTransId="{22E8A149-9273-4A01-AA84-46EC1D6F022E}"/>
    <dgm:cxn modelId="{269F002A-932D-4A0A-A2E0-F038F69788A0}" type="presOf" srcId="{0B3E47DD-2D1A-4113-96F6-4AA21956E969}" destId="{8B4486E0-2B38-463B-B97F-0C63155D2E37}" srcOrd="0" destOrd="0" presId="urn:microsoft.com/office/officeart/2008/layout/LinedList"/>
    <dgm:cxn modelId="{5B9C3760-8998-483D-B7F3-08E935F3ED0F}" srcId="{DFD0B4E1-67A3-4034-A8DF-DE6E3CBC3E9A}" destId="{06FFC414-5315-4F19-A626-B4873F2427C4}" srcOrd="0" destOrd="0" parTransId="{A9D20D64-4BDD-4295-AAD9-3A5AAD18D261}" sibTransId="{D35ACBA3-46CD-49D9-A2BB-035A7AB6E688}"/>
    <dgm:cxn modelId="{61A45AA2-8A52-49D1-BB5C-DE29CD449591}" type="presOf" srcId="{DFD0B4E1-67A3-4034-A8DF-DE6E3CBC3E9A}" destId="{3BBDE46D-899A-4B8F-9247-EF4706127868}" srcOrd="0" destOrd="0" presId="urn:microsoft.com/office/officeart/2008/layout/LinedList"/>
    <dgm:cxn modelId="{829AFEBF-4672-4EDF-9CAA-F373A1C8B63D}" srcId="{DFD0B4E1-67A3-4034-A8DF-DE6E3CBC3E9A}" destId="{7AB78E37-B2F1-4DA4-926C-2F892FFBD713}" srcOrd="4" destOrd="0" parTransId="{BADB72FF-2107-4E40-B07E-DF50E282F277}" sibTransId="{F10E7A4C-7947-4304-8753-21241FCDFD95}"/>
    <dgm:cxn modelId="{F4DA13DE-42B6-43C4-9FC8-F8393D8FE0E0}" srcId="{DFD0B4E1-67A3-4034-A8DF-DE6E3CBC3E9A}" destId="{0B3E47DD-2D1A-4113-96F6-4AA21956E969}" srcOrd="3" destOrd="0" parTransId="{3D6A83E1-75F5-479F-BC98-E2A930C9674C}" sibTransId="{8214E3A6-812C-4BD4-BB12-037FAD48A46F}"/>
    <dgm:cxn modelId="{6D2D860E-6351-4FEF-BA6A-86DCD916694E}" type="presParOf" srcId="{3BBDE46D-899A-4B8F-9247-EF4706127868}" destId="{9E0DC837-DE5E-4705-8CC1-69AB5FECD98A}" srcOrd="0" destOrd="0" presId="urn:microsoft.com/office/officeart/2008/layout/LinedList"/>
    <dgm:cxn modelId="{49DD7DBE-2BCF-46B4-B8FB-71E5CEB56795}" type="presParOf" srcId="{3BBDE46D-899A-4B8F-9247-EF4706127868}" destId="{6A04392F-9A3A-47D1-A77A-C9B6049A3597}" srcOrd="1" destOrd="0" presId="urn:microsoft.com/office/officeart/2008/layout/LinedList"/>
    <dgm:cxn modelId="{1805D4E2-82AD-4BD6-8364-622DD9868002}" type="presParOf" srcId="{6A04392F-9A3A-47D1-A77A-C9B6049A3597}" destId="{3AD9D770-8C79-4516-87AD-16651B24076F}" srcOrd="0" destOrd="0" presId="urn:microsoft.com/office/officeart/2008/layout/LinedList"/>
    <dgm:cxn modelId="{AFAE6FD3-E94D-407B-A1C6-6978859A0EEC}" type="presParOf" srcId="{6A04392F-9A3A-47D1-A77A-C9B6049A3597}" destId="{320DDF4F-B248-4AE8-9BCF-72131D1AC8B9}" srcOrd="1" destOrd="0" presId="urn:microsoft.com/office/officeart/2008/layout/LinedList"/>
    <dgm:cxn modelId="{EBB774F0-4FB7-4894-87C8-B4570F4449BC}" type="presParOf" srcId="{3BBDE46D-899A-4B8F-9247-EF4706127868}" destId="{746A3F3A-6AB0-4B3C-A7FA-0F5C8D17EB3F}" srcOrd="2" destOrd="0" presId="urn:microsoft.com/office/officeart/2008/layout/LinedList"/>
    <dgm:cxn modelId="{7CF72361-32CE-44D1-BE59-DD0EC22B04A4}" type="presParOf" srcId="{3BBDE46D-899A-4B8F-9247-EF4706127868}" destId="{407A6B49-A4CD-4026-B33A-63F3C89A8613}" srcOrd="3" destOrd="0" presId="urn:microsoft.com/office/officeart/2008/layout/LinedList"/>
    <dgm:cxn modelId="{EB7D8F5B-6DC6-4B18-8BA2-9641560918C8}" type="presParOf" srcId="{407A6B49-A4CD-4026-B33A-63F3C89A8613}" destId="{1EDEFCBF-1079-4844-90DD-DB89F09FCCCB}" srcOrd="0" destOrd="0" presId="urn:microsoft.com/office/officeart/2008/layout/LinedList"/>
    <dgm:cxn modelId="{6F70D879-2805-4227-BA7A-499FB862B1F1}" type="presParOf" srcId="{407A6B49-A4CD-4026-B33A-63F3C89A8613}" destId="{9C84997A-E9FC-449F-902B-CE7EFD16CD32}" srcOrd="1" destOrd="0" presId="urn:microsoft.com/office/officeart/2008/layout/LinedList"/>
    <dgm:cxn modelId="{8A13E3B0-1C34-4B29-BB18-56D9102A5051}" type="presParOf" srcId="{3BBDE46D-899A-4B8F-9247-EF4706127868}" destId="{14EBC002-783E-45F9-936D-048570D99EAA}" srcOrd="4" destOrd="0" presId="urn:microsoft.com/office/officeart/2008/layout/LinedList"/>
    <dgm:cxn modelId="{EC7B321E-7EA4-4EC7-8A88-DCE80C1A76FD}" type="presParOf" srcId="{3BBDE46D-899A-4B8F-9247-EF4706127868}" destId="{ABFFBF82-EEDF-47B3-9F51-C6E6A6FC8154}" srcOrd="5" destOrd="0" presId="urn:microsoft.com/office/officeart/2008/layout/LinedList"/>
    <dgm:cxn modelId="{4134C9D0-8CD5-4EDB-BA06-DB540E550C7A}" type="presParOf" srcId="{ABFFBF82-EEDF-47B3-9F51-C6E6A6FC8154}" destId="{9FCAA860-69FC-495D-AA43-3ECB2A349FA0}" srcOrd="0" destOrd="0" presId="urn:microsoft.com/office/officeart/2008/layout/LinedList"/>
    <dgm:cxn modelId="{E13A0FB5-F97C-41C3-8937-6A056641683F}" type="presParOf" srcId="{ABFFBF82-EEDF-47B3-9F51-C6E6A6FC8154}" destId="{E0D4983B-2F59-4104-8F99-6156DFA51E59}" srcOrd="1" destOrd="0" presId="urn:microsoft.com/office/officeart/2008/layout/LinedList"/>
    <dgm:cxn modelId="{270259F6-F748-411D-B32E-AE3F47AB1F55}" type="presParOf" srcId="{3BBDE46D-899A-4B8F-9247-EF4706127868}" destId="{892C470A-D867-416A-BD33-783D89E332B9}" srcOrd="6" destOrd="0" presId="urn:microsoft.com/office/officeart/2008/layout/LinedList"/>
    <dgm:cxn modelId="{8F23C207-79C9-4868-9DAC-9DA3A63E2380}" type="presParOf" srcId="{3BBDE46D-899A-4B8F-9247-EF4706127868}" destId="{EAD9184F-C766-4216-A57D-531F462DBC62}" srcOrd="7" destOrd="0" presId="urn:microsoft.com/office/officeart/2008/layout/LinedList"/>
    <dgm:cxn modelId="{77DB07A7-F43B-4C43-BAA9-F748076EEDC3}" type="presParOf" srcId="{EAD9184F-C766-4216-A57D-531F462DBC62}" destId="{8B4486E0-2B38-463B-B97F-0C63155D2E37}" srcOrd="0" destOrd="0" presId="urn:microsoft.com/office/officeart/2008/layout/LinedList"/>
    <dgm:cxn modelId="{1881EDD7-E9E2-4EE6-944B-1E55270C3980}" type="presParOf" srcId="{EAD9184F-C766-4216-A57D-531F462DBC62}" destId="{9082877F-A795-4CBD-A9B5-614F19912B32}" srcOrd="1" destOrd="0" presId="urn:microsoft.com/office/officeart/2008/layout/LinedList"/>
    <dgm:cxn modelId="{294C0570-8851-4803-96F7-189177E7C360}" type="presParOf" srcId="{3BBDE46D-899A-4B8F-9247-EF4706127868}" destId="{13A4BC0A-33D3-425D-80D8-865DE4FE85F3}" srcOrd="8" destOrd="0" presId="urn:microsoft.com/office/officeart/2008/layout/LinedList"/>
    <dgm:cxn modelId="{99937445-2796-437A-BCE8-EE1DE00BB9D3}" type="presParOf" srcId="{3BBDE46D-899A-4B8F-9247-EF4706127868}" destId="{81C64E4A-7B7F-45FC-9C5C-676C97EB399D}" srcOrd="9" destOrd="0" presId="urn:microsoft.com/office/officeart/2008/layout/LinedList"/>
    <dgm:cxn modelId="{F8488875-1CD6-4001-9807-46AA16AABC22}" type="presParOf" srcId="{81C64E4A-7B7F-45FC-9C5C-676C97EB399D}" destId="{F2AAAF0D-9B5C-4D61-9EB7-2451EFFEE70C}" srcOrd="0" destOrd="0" presId="urn:microsoft.com/office/officeart/2008/layout/LinedList"/>
    <dgm:cxn modelId="{819F1A05-224B-4837-8D5D-7241E970077E}" type="presParOf" srcId="{81C64E4A-7B7F-45FC-9C5C-676C97EB399D}" destId="{6CF7D7D7-BFB3-40C9-A18B-126D756566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9C656-8BDE-4DCF-B899-AAE9325451C3}">
      <dsp:nvSpPr>
        <dsp:cNvPr id="0" name=""/>
        <dsp:cNvSpPr/>
      </dsp:nvSpPr>
      <dsp:spPr>
        <a:xfrm>
          <a:off x="0" y="0"/>
          <a:ext cx="845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F21AB-DE11-4417-A3D0-203646EA069D}">
      <dsp:nvSpPr>
        <dsp:cNvPr id="0" name=""/>
        <dsp:cNvSpPr/>
      </dsp:nvSpPr>
      <dsp:spPr>
        <a:xfrm>
          <a:off x="0" y="0"/>
          <a:ext cx="8458200" cy="120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ill Sans MT" panose="020B0502020104020203" pitchFamily="34" charset="0"/>
            </a:rPr>
            <a:t>Antimicrobial resistance (AMR) is a global threat to public health security with projection of 10 million annual human fatalities by the year 2050.</a:t>
          </a:r>
        </a:p>
      </dsp:txBody>
      <dsp:txXfrm>
        <a:off x="0" y="0"/>
        <a:ext cx="8458200" cy="1207690"/>
      </dsp:txXfrm>
    </dsp:sp>
    <dsp:sp modelId="{CD6F9EDA-2A14-4A15-B734-AAEF4CB5A79F}">
      <dsp:nvSpPr>
        <dsp:cNvPr id="0" name=""/>
        <dsp:cNvSpPr/>
      </dsp:nvSpPr>
      <dsp:spPr>
        <a:xfrm>
          <a:off x="0" y="1207690"/>
          <a:ext cx="845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69825-80C2-4E19-B4D6-C63CDF72BA2D}">
      <dsp:nvSpPr>
        <dsp:cNvPr id="0" name=""/>
        <dsp:cNvSpPr/>
      </dsp:nvSpPr>
      <dsp:spPr>
        <a:xfrm>
          <a:off x="0" y="1207690"/>
          <a:ext cx="8458200" cy="120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ill Sans MT" panose="020B0502020104020203" pitchFamily="34" charset="0"/>
            </a:rPr>
            <a:t>This will result in 2- 3.5% decrease in global gross domestic product.</a:t>
          </a:r>
        </a:p>
      </dsp:txBody>
      <dsp:txXfrm>
        <a:off x="0" y="1207690"/>
        <a:ext cx="8458200" cy="1207690"/>
      </dsp:txXfrm>
    </dsp:sp>
    <dsp:sp modelId="{7D4A5762-96B3-4931-BD80-A6D6F5B1CF17}">
      <dsp:nvSpPr>
        <dsp:cNvPr id="0" name=""/>
        <dsp:cNvSpPr/>
      </dsp:nvSpPr>
      <dsp:spPr>
        <a:xfrm>
          <a:off x="0" y="2415381"/>
          <a:ext cx="845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1BBCB-34FE-4850-BA9A-AF4E522E726D}">
      <dsp:nvSpPr>
        <dsp:cNvPr id="0" name=""/>
        <dsp:cNvSpPr/>
      </dsp:nvSpPr>
      <dsp:spPr>
        <a:xfrm>
          <a:off x="0" y="2415381"/>
          <a:ext cx="8458200" cy="120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Gill Sans MT" panose="020B0502020104020203" pitchFamily="34" charset="0"/>
            </a:rPr>
            <a:t>Surveillance and monitoring is one of the strategic objectives in prevention and containment of AMR</a:t>
          </a:r>
        </a:p>
      </dsp:txBody>
      <dsp:txXfrm>
        <a:off x="0" y="2415381"/>
        <a:ext cx="8458200" cy="1207690"/>
      </dsp:txXfrm>
    </dsp:sp>
    <dsp:sp modelId="{0A67298E-4873-4314-AF57-4C8CC01AB09A}">
      <dsp:nvSpPr>
        <dsp:cNvPr id="0" name=""/>
        <dsp:cNvSpPr/>
      </dsp:nvSpPr>
      <dsp:spPr>
        <a:xfrm>
          <a:off x="0" y="3623072"/>
          <a:ext cx="845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16D9C-1932-4718-A201-788CFB0F24AC}">
      <dsp:nvSpPr>
        <dsp:cNvPr id="0" name=""/>
        <dsp:cNvSpPr/>
      </dsp:nvSpPr>
      <dsp:spPr>
        <a:xfrm>
          <a:off x="0" y="3623072"/>
          <a:ext cx="8458200" cy="120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ill Sans MT" panose="020B0502020104020203" pitchFamily="34" charset="0"/>
            </a:rPr>
            <a:t>The objective of this presentation is to share diagnostic stewardship journey experiences at NCRH.</a:t>
          </a:r>
        </a:p>
      </dsp:txBody>
      <dsp:txXfrm>
        <a:off x="0" y="3623072"/>
        <a:ext cx="8458200" cy="1207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08FE5-82B2-4BAB-9691-BCBF8618795D}">
      <dsp:nvSpPr>
        <dsp:cNvPr id="0" name=""/>
        <dsp:cNvSpPr/>
      </dsp:nvSpPr>
      <dsp:spPr>
        <a:xfrm>
          <a:off x="0" y="1858703"/>
          <a:ext cx="8779479" cy="8724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Gill Sans MT" panose="020B0502020104020203" pitchFamily="34" charset="0"/>
            </a:rPr>
            <a:t>Interventions/Actions</a:t>
          </a:r>
          <a:endParaRPr lang="en-US" sz="3600" kern="1200" dirty="0">
            <a:latin typeface="Gill Sans MT" panose="020B0502020104020203" pitchFamily="34" charset="0"/>
          </a:endParaRPr>
        </a:p>
      </dsp:txBody>
      <dsp:txXfrm>
        <a:off x="0" y="1858703"/>
        <a:ext cx="8779479" cy="471105"/>
      </dsp:txXfrm>
    </dsp:sp>
    <dsp:sp modelId="{804E9992-CF6D-40B7-8785-0636D442BEBD}">
      <dsp:nvSpPr>
        <dsp:cNvPr id="0" name=""/>
        <dsp:cNvSpPr/>
      </dsp:nvSpPr>
      <dsp:spPr>
        <a:xfrm>
          <a:off x="1646" y="2388389"/>
          <a:ext cx="1511116" cy="23130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Gill Sans MT" panose="020B0502020104020203" pitchFamily="34" charset="0"/>
            </a:rPr>
            <a:t>Standardization of bacteriology SOPs</a:t>
          </a:r>
        </a:p>
      </dsp:txBody>
      <dsp:txXfrm>
        <a:off x="1646" y="2388389"/>
        <a:ext cx="1511116" cy="2313037"/>
      </dsp:txXfrm>
    </dsp:sp>
    <dsp:sp modelId="{4F543002-A79D-44DD-B8E8-1CE8F0816400}">
      <dsp:nvSpPr>
        <dsp:cNvPr id="0" name=""/>
        <dsp:cNvSpPr/>
      </dsp:nvSpPr>
      <dsp:spPr>
        <a:xfrm>
          <a:off x="1512762" y="2388389"/>
          <a:ext cx="1483054" cy="23130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Gill Sans MT" panose="020B0502020104020203" pitchFamily="34" charset="0"/>
            </a:rPr>
            <a:t>Procurement of supplies &amp; Equipment</a:t>
          </a:r>
          <a:endParaRPr lang="en-US" sz="1600" kern="1200" dirty="0">
            <a:latin typeface="Gill Sans MT" panose="020B0502020104020203" pitchFamily="34" charset="0"/>
          </a:endParaRPr>
        </a:p>
      </dsp:txBody>
      <dsp:txXfrm>
        <a:off x="1512762" y="2388389"/>
        <a:ext cx="1483054" cy="2313037"/>
      </dsp:txXfrm>
    </dsp:sp>
    <dsp:sp modelId="{8E3AE7C1-8C1C-4901-AD7F-B68FB379D1F3}">
      <dsp:nvSpPr>
        <dsp:cNvPr id="0" name=""/>
        <dsp:cNvSpPr/>
      </dsp:nvSpPr>
      <dsp:spPr>
        <a:xfrm>
          <a:off x="2995817" y="2388389"/>
          <a:ext cx="1511116" cy="23130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Gill Sans MT" panose="020B0502020104020203" pitchFamily="34" charset="0"/>
            </a:rPr>
            <a:t>On-site mentorship; National &amp; IDDS</a:t>
          </a:r>
          <a:endParaRPr lang="en-US" sz="1600" kern="1200" dirty="0">
            <a:latin typeface="Gill Sans MT" panose="020B0502020104020203" pitchFamily="34" charset="0"/>
          </a:endParaRPr>
        </a:p>
      </dsp:txBody>
      <dsp:txXfrm>
        <a:off x="2995817" y="2388389"/>
        <a:ext cx="1511116" cy="2313037"/>
      </dsp:txXfrm>
    </dsp:sp>
    <dsp:sp modelId="{74D00A95-4942-46CD-80B4-0F6D30844E9D}">
      <dsp:nvSpPr>
        <dsp:cNvPr id="0" name=""/>
        <dsp:cNvSpPr/>
      </dsp:nvSpPr>
      <dsp:spPr>
        <a:xfrm>
          <a:off x="4506934" y="2388389"/>
          <a:ext cx="1511116" cy="23130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Gill Sans MT" panose="020B0502020104020203" pitchFamily="34" charset="0"/>
            </a:rPr>
            <a:t>Sensitization of clinical teams and leadership</a:t>
          </a:r>
          <a:endParaRPr lang="en-US" sz="1600" kern="1200" dirty="0">
            <a:latin typeface="Gill Sans MT" panose="020B0502020104020203" pitchFamily="34" charset="0"/>
          </a:endParaRPr>
        </a:p>
      </dsp:txBody>
      <dsp:txXfrm>
        <a:off x="4506934" y="2388389"/>
        <a:ext cx="1511116" cy="2313037"/>
      </dsp:txXfrm>
    </dsp:sp>
    <dsp:sp modelId="{0849AEB3-E57E-4B2D-8CC1-B1DE3FC88674}">
      <dsp:nvSpPr>
        <dsp:cNvPr id="0" name=""/>
        <dsp:cNvSpPr/>
      </dsp:nvSpPr>
      <dsp:spPr>
        <a:xfrm>
          <a:off x="6018050" y="2388389"/>
          <a:ext cx="1576865" cy="23130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Gill Sans MT" panose="020B0502020104020203" pitchFamily="34" charset="0"/>
            </a:rPr>
            <a:t>Multidisciplinary stakeholder forums</a:t>
          </a:r>
          <a:endParaRPr lang="en-US" sz="1600" kern="1200" dirty="0">
            <a:latin typeface="Gill Sans MT" panose="020B0502020104020203" pitchFamily="34" charset="0"/>
          </a:endParaRPr>
        </a:p>
      </dsp:txBody>
      <dsp:txXfrm>
        <a:off x="6018050" y="2388389"/>
        <a:ext cx="1576865" cy="2313037"/>
      </dsp:txXfrm>
    </dsp:sp>
    <dsp:sp modelId="{864FD7C6-8A07-4423-B104-3A9BC2A0A0BC}">
      <dsp:nvSpPr>
        <dsp:cNvPr id="0" name=""/>
        <dsp:cNvSpPr/>
      </dsp:nvSpPr>
      <dsp:spPr>
        <a:xfrm>
          <a:off x="7594915" y="2388389"/>
          <a:ext cx="1182917" cy="231303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Gill Sans MT" panose="020B0502020104020203" pitchFamily="34" charset="0"/>
            </a:rPr>
            <a:t>Information systems linkage</a:t>
          </a:r>
          <a:endParaRPr lang="en-US" sz="1600" kern="1200" dirty="0">
            <a:latin typeface="Gill Sans MT" panose="020B0502020104020203" pitchFamily="34" charset="0"/>
          </a:endParaRPr>
        </a:p>
      </dsp:txBody>
      <dsp:txXfrm>
        <a:off x="7594915" y="2388389"/>
        <a:ext cx="1182917" cy="2313037"/>
      </dsp:txXfrm>
    </dsp:sp>
    <dsp:sp modelId="{F30D7137-7F37-45EB-A4E6-FB99DF419155}">
      <dsp:nvSpPr>
        <dsp:cNvPr id="0" name=""/>
        <dsp:cNvSpPr/>
      </dsp:nvSpPr>
      <dsp:spPr>
        <a:xfrm rot="10800000">
          <a:off x="0" y="292853"/>
          <a:ext cx="8779479" cy="1595207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ill Sans MT" panose="020B0502020104020203" pitchFamily="34" charset="0"/>
            </a:rPr>
            <a:t>Baseline Assessment using CDC’s LAARC tool (July 2019)</a:t>
          </a:r>
        </a:p>
      </dsp:txBody>
      <dsp:txXfrm rot="10800000">
        <a:off x="0" y="292853"/>
        <a:ext cx="8779479" cy="1036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DC837-DE5E-4705-8CC1-69AB5FECD98A}">
      <dsp:nvSpPr>
        <dsp:cNvPr id="0" name=""/>
        <dsp:cNvSpPr/>
      </dsp:nvSpPr>
      <dsp:spPr>
        <a:xfrm>
          <a:off x="0" y="623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9D770-8C79-4516-87AD-16651B24076F}">
      <dsp:nvSpPr>
        <dsp:cNvPr id="0" name=""/>
        <dsp:cNvSpPr/>
      </dsp:nvSpPr>
      <dsp:spPr>
        <a:xfrm>
          <a:off x="0" y="62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ill Sans MT" panose="020B0502020104020203" pitchFamily="34" charset="0"/>
            </a:rPr>
            <a:t>Systematic capacity strengthening at NCRH Laboratory has resulted to:</a:t>
          </a:r>
        </a:p>
      </dsp:txBody>
      <dsp:txXfrm>
        <a:off x="0" y="623"/>
        <a:ext cx="4869656" cy="1020830"/>
      </dsp:txXfrm>
    </dsp:sp>
    <dsp:sp modelId="{746A3F3A-6AB0-4B3C-A7FA-0F5C8D17EB3F}">
      <dsp:nvSpPr>
        <dsp:cNvPr id="0" name=""/>
        <dsp:cNvSpPr/>
      </dsp:nvSpPr>
      <dsp:spPr>
        <a:xfrm>
          <a:off x="0" y="1021453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EFCBF-1079-4844-90DD-DB89F09FCCCB}">
      <dsp:nvSpPr>
        <dsp:cNvPr id="0" name=""/>
        <dsp:cNvSpPr/>
      </dsp:nvSpPr>
      <dsp:spPr>
        <a:xfrm>
          <a:off x="0" y="1021453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ill Sans MT" panose="020B0502020104020203" pitchFamily="34" charset="0"/>
            </a:rPr>
            <a:t>Increased utilization of bacteriology services by clinical team.</a:t>
          </a:r>
        </a:p>
      </dsp:txBody>
      <dsp:txXfrm>
        <a:off x="0" y="1021453"/>
        <a:ext cx="4869656" cy="1020830"/>
      </dsp:txXfrm>
    </dsp:sp>
    <dsp:sp modelId="{14EBC002-783E-45F9-936D-048570D99EAA}">
      <dsp:nvSpPr>
        <dsp:cNvPr id="0" name=""/>
        <dsp:cNvSpPr/>
      </dsp:nvSpPr>
      <dsp:spPr>
        <a:xfrm>
          <a:off x="0" y="2042284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AA860-69FC-495D-AA43-3ECB2A349FA0}">
      <dsp:nvSpPr>
        <dsp:cNvPr id="0" name=""/>
        <dsp:cNvSpPr/>
      </dsp:nvSpPr>
      <dsp:spPr>
        <a:xfrm>
          <a:off x="0" y="2042284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ill Sans MT" panose="020B0502020104020203" pitchFamily="34" charset="0"/>
            </a:rPr>
            <a:t>Generation of valuable AMR data which is linked to the national database.</a:t>
          </a:r>
        </a:p>
      </dsp:txBody>
      <dsp:txXfrm>
        <a:off x="0" y="2042284"/>
        <a:ext cx="4869656" cy="1020830"/>
      </dsp:txXfrm>
    </dsp:sp>
    <dsp:sp modelId="{892C470A-D867-416A-BD33-783D89E332B9}">
      <dsp:nvSpPr>
        <dsp:cNvPr id="0" name=""/>
        <dsp:cNvSpPr/>
      </dsp:nvSpPr>
      <dsp:spPr>
        <a:xfrm>
          <a:off x="0" y="3063115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486E0-2B38-463B-B97F-0C63155D2E37}">
      <dsp:nvSpPr>
        <dsp:cNvPr id="0" name=""/>
        <dsp:cNvSpPr/>
      </dsp:nvSpPr>
      <dsp:spPr>
        <a:xfrm>
          <a:off x="0" y="3063115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ill Sans MT" panose="020B0502020104020203" pitchFamily="34" charset="0"/>
            </a:rPr>
            <a:t>Improved supply of laboratory consumables.</a:t>
          </a:r>
        </a:p>
      </dsp:txBody>
      <dsp:txXfrm>
        <a:off x="0" y="3063115"/>
        <a:ext cx="4869656" cy="1020830"/>
      </dsp:txXfrm>
    </dsp:sp>
    <dsp:sp modelId="{13A4BC0A-33D3-425D-80D8-865DE4FE85F3}">
      <dsp:nvSpPr>
        <dsp:cNvPr id="0" name=""/>
        <dsp:cNvSpPr/>
      </dsp:nvSpPr>
      <dsp:spPr>
        <a:xfrm>
          <a:off x="0" y="4083946"/>
          <a:ext cx="486965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AAF0D-9B5C-4D61-9EB7-2451EFFEE70C}">
      <dsp:nvSpPr>
        <dsp:cNvPr id="0" name=""/>
        <dsp:cNvSpPr/>
      </dsp:nvSpPr>
      <dsp:spPr>
        <a:xfrm>
          <a:off x="0" y="4083946"/>
          <a:ext cx="4869656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Gill Sans MT" panose="020B0502020104020203" pitchFamily="34" charset="0"/>
            </a:rPr>
            <a:t>Improved Patient care.</a:t>
          </a:r>
        </a:p>
      </dsp:txBody>
      <dsp:txXfrm>
        <a:off x="0" y="4083946"/>
        <a:ext cx="4869656" cy="1020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61CD5-71B9-48B4-8297-29DCC09494E1}" type="datetimeFigureOut">
              <a:rPr lang="en-US" smtClean="0"/>
              <a:pPr/>
              <a:t>23-Mar-22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452BF-609F-4958-B921-5F368F04B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452BF-609F-4958-B921-5F368F04B2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27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NCRH Laboratory  is ISO 15189:2012 Accredited by KENAS- 2018</a:t>
            </a:r>
            <a:r>
              <a:rPr lang="en-US" dirty="0" smtClean="0"/>
              <a:t>.</a:t>
            </a:r>
            <a:endParaRPr lang="en-US" b="1" dirty="0"/>
          </a:p>
          <a:p>
            <a:r>
              <a:rPr lang="en-US" b="1" dirty="0"/>
              <a:t>Mission: </a:t>
            </a:r>
            <a:r>
              <a:rPr lang="en-US" dirty="0">
                <a:cs typeface="Arial" panose="020B0604020202020204" pitchFamily="34" charset="0"/>
              </a:rPr>
              <a:t>To provide accurate, reliable and timely Laboratory Services.</a:t>
            </a:r>
          </a:p>
          <a:p>
            <a:endParaRPr lang="en-US" b="1" dirty="0">
              <a:cs typeface="Arial" panose="020B0604020202020204" pitchFamily="34" charset="0"/>
            </a:endParaRPr>
          </a:p>
          <a:p>
            <a:r>
              <a:rPr lang="en-US" b="1" dirty="0">
                <a:cs typeface="Arial" panose="020B0604020202020204" pitchFamily="34" charset="0"/>
              </a:rPr>
              <a:t>Vision: </a:t>
            </a:r>
            <a:r>
              <a:rPr lang="en-US" dirty="0">
                <a:cs typeface="Arial" panose="020B0604020202020204" pitchFamily="34" charset="0"/>
              </a:rPr>
              <a:t>To be the leader nationally in the  Provision of high quality Laboratory Services 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452BF-609F-4958-B921-5F368F04B2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3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LAARC</a:t>
            </a:r>
            <a:r>
              <a:rPr lang="en-US" baseline="0" dirty="0" smtClean="0"/>
              <a:t> Tool- Laboratory assessment of antibiotic  </a:t>
            </a:r>
            <a:r>
              <a:rPr lang="en-US" baseline="0" dirty="0" smtClean="0"/>
              <a:t>resistance testing </a:t>
            </a:r>
            <a:r>
              <a:rPr lang="en-US" baseline="0" dirty="0" smtClean="0"/>
              <a:t>capacity.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52BF-609F-4958-B921-5F368F04B2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plot is an output from the LAARC tool. Do notes to guide you on the items to focus on</a:t>
            </a:r>
          </a:p>
          <a:p>
            <a:r>
              <a:rPr lang="en-US" dirty="0"/>
              <a:t>Baseline score- 32 % due to :</a:t>
            </a:r>
          </a:p>
          <a:p>
            <a:r>
              <a:rPr lang="en-US" dirty="0"/>
              <a:t>In consistence supply of consumables.</a:t>
            </a:r>
          </a:p>
          <a:p>
            <a:r>
              <a:rPr lang="en-US" dirty="0"/>
              <a:t>Lack of essential equipment.</a:t>
            </a:r>
          </a:p>
          <a:p>
            <a:r>
              <a:rPr lang="en-US" dirty="0"/>
              <a:t>Technical capacity gap in AMR activities for staff working in the bacteriology section.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452BF-609F-4958-B921-5F368F04B2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04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Positivity = 148/621= 23.8%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0BE51-BE1C-449B-BC36-E72D303980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14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blood cultures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0BE51-BE1C-449B-BC36-E72D303980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25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blood cultures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0BE51-BE1C-449B-BC36-E72D303980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925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26B-2D9C-49D8-89F9-EEA5E4B3F853}" type="datetimeFigureOut">
              <a:rPr lang="en-US" smtClean="0"/>
              <a:pPr/>
              <a:t>23-Mar-22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17BE-35E3-4C6F-A29F-803A708A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26B-2D9C-49D8-89F9-EEA5E4B3F853}" type="datetimeFigureOut">
              <a:rPr lang="en-US" smtClean="0"/>
              <a:pPr/>
              <a:t>23-Mar-22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17BE-35E3-4C6F-A29F-803A708A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26B-2D9C-49D8-89F9-EEA5E4B3F853}" type="datetimeFigureOut">
              <a:rPr lang="en-US" smtClean="0"/>
              <a:pPr/>
              <a:t>23-Mar-22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17BE-35E3-4C6F-A29F-803A708A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67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69816" y="6184384"/>
            <a:ext cx="878134" cy="6556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26B-2D9C-49D8-89F9-EEA5E4B3F853}" type="datetimeFigureOut">
              <a:rPr lang="en-US" smtClean="0"/>
              <a:pPr/>
              <a:t>23-Mar-22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17BE-35E3-4C6F-A29F-803A708A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26B-2D9C-49D8-89F9-EEA5E4B3F853}" type="datetimeFigureOut">
              <a:rPr lang="en-US" smtClean="0"/>
              <a:pPr/>
              <a:t>23-Mar-22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17BE-35E3-4C6F-A29F-803A708A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26B-2D9C-49D8-89F9-EEA5E4B3F853}" type="datetimeFigureOut">
              <a:rPr lang="en-US" smtClean="0"/>
              <a:pPr/>
              <a:t>23-Mar-22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17BE-35E3-4C6F-A29F-803A708A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26B-2D9C-49D8-89F9-EEA5E4B3F853}" type="datetimeFigureOut">
              <a:rPr lang="en-US" smtClean="0"/>
              <a:pPr/>
              <a:t>23-Mar-22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17BE-35E3-4C6F-A29F-803A708A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26B-2D9C-49D8-89F9-EEA5E4B3F853}" type="datetimeFigureOut">
              <a:rPr lang="en-US" smtClean="0"/>
              <a:pPr/>
              <a:t>23-Mar-22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17BE-35E3-4C6F-A29F-803A708A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26B-2D9C-49D8-89F9-EEA5E4B3F853}" type="datetimeFigureOut">
              <a:rPr lang="en-US" smtClean="0"/>
              <a:pPr/>
              <a:t>23-Mar-22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17BE-35E3-4C6F-A29F-803A708A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26B-2D9C-49D8-89F9-EEA5E4B3F853}" type="datetimeFigureOut">
              <a:rPr lang="en-US" smtClean="0"/>
              <a:pPr/>
              <a:t>23-Mar-22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17BE-35E3-4C6F-A29F-803A708A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626B-2D9C-49D8-89F9-EEA5E4B3F853}" type="datetimeFigureOut">
              <a:rPr lang="en-US" smtClean="0"/>
              <a:pPr/>
              <a:t>23-Mar-22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17BE-35E3-4C6F-A29F-803A708A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626B-2D9C-49D8-89F9-EEA5E4B3F853}" type="datetimeFigureOut">
              <a:rPr lang="en-US" smtClean="0"/>
              <a:pPr/>
              <a:t>23-Mar-22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17BE-35E3-4C6F-A29F-803A708AFF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18/10/relationships/comments" Target="../comments/modernComment_113_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18/10/relationships/comments" Target="../comments/modernComment_10F_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91600" cy="13716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Gill Sans MT" panose="020B0502020104020203" pitchFamily="34" charset="0"/>
              </a:rPr>
              <a:t>Diagnostic stewardship for antimicrobial stewardship (AMS) journey : </a:t>
            </a:r>
            <a:r>
              <a:rPr lang="en-US" sz="3200" b="1" i="1" dirty="0">
                <a:latin typeface="Gill Sans MT" panose="020B0502020104020203" pitchFamily="34" charset="0"/>
              </a:rPr>
              <a:t>Experiences from  Nyeri County referral Hospital (NCRH)</a:t>
            </a:r>
            <a:endParaRPr lang="en-US" sz="3200" i="1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257800"/>
            <a:ext cx="8305800" cy="9144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Gill Sans MT" panose="020B0502020104020203" pitchFamily="34" charset="0"/>
              </a:rPr>
              <a:t>9</a:t>
            </a:r>
            <a:r>
              <a:rPr lang="en-US" sz="3600" b="1" baseline="30000" dirty="0">
                <a:solidFill>
                  <a:schemeClr val="tx1"/>
                </a:solidFill>
                <a:latin typeface="Gill Sans MT" panose="020B0502020104020203" pitchFamily="34" charset="0"/>
              </a:rPr>
              <a:t>th</a:t>
            </a:r>
            <a:r>
              <a:rPr lang="en-US" sz="3600" b="1" dirty="0">
                <a:solidFill>
                  <a:schemeClr val="tx1"/>
                </a:solidFill>
                <a:latin typeface="Gill Sans MT" panose="020B0502020104020203" pitchFamily="34" charset="0"/>
              </a:rPr>
              <a:t> Infection Prevention Network (IPNET) CONFERENCE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Gill Sans MT" panose="020B0502020104020203" pitchFamily="34" charset="0"/>
              </a:rPr>
              <a:t>22</a:t>
            </a:r>
            <a:r>
              <a:rPr lang="en-US" sz="3600" b="1" baseline="30000" dirty="0">
                <a:solidFill>
                  <a:schemeClr val="tx1"/>
                </a:solidFill>
                <a:latin typeface="Gill Sans MT" panose="020B0502020104020203" pitchFamily="34" charset="0"/>
              </a:rPr>
              <a:t>nd</a:t>
            </a:r>
            <a:r>
              <a:rPr lang="en-US" sz="3600" b="1" dirty="0">
                <a:solidFill>
                  <a:schemeClr val="tx1"/>
                </a:solidFill>
                <a:latin typeface="Gill Sans MT" panose="020B0502020104020203" pitchFamily="34" charset="0"/>
              </a:rPr>
              <a:t>  to 25</a:t>
            </a:r>
            <a:r>
              <a:rPr lang="en-US" sz="3600" b="1" baseline="30000" dirty="0">
                <a:solidFill>
                  <a:schemeClr val="tx1"/>
                </a:solidFill>
                <a:latin typeface="Gill Sans MT" panose="020B0502020104020203" pitchFamily="34" charset="0"/>
              </a:rPr>
              <a:t>th</a:t>
            </a:r>
            <a:r>
              <a:rPr lang="en-US" sz="3600" b="1" dirty="0">
                <a:solidFill>
                  <a:schemeClr val="tx1"/>
                </a:solidFill>
                <a:latin typeface="Gill Sans MT" panose="020B0502020104020203" pitchFamily="34" charset="0"/>
              </a:rPr>
              <a:t> March 2022</a:t>
            </a:r>
          </a:p>
          <a:p>
            <a:endParaRPr lang="en-US" sz="36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BD56E8-754E-4D43-AF39-96C364C5974E}"/>
              </a:ext>
            </a:extLst>
          </p:cNvPr>
          <p:cNvSpPr txBox="1"/>
          <p:nvPr/>
        </p:nvSpPr>
        <p:spPr>
          <a:xfrm>
            <a:off x="1143000" y="2514600"/>
            <a:ext cx="76962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Authors: </a:t>
            </a:r>
            <a:r>
              <a:rPr lang="en-US" b="1" u="sng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Patrick Kamau</a:t>
            </a:r>
            <a:r>
              <a:rPr lang="en-US" b="1" u="sng" baseline="30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Winfred Githinji</a:t>
            </a:r>
            <a:r>
              <a:rPr lang="en-US" b="1" baseline="30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Sarah Kibira</a:t>
            </a:r>
            <a:r>
              <a:rPr lang="en-US" b="1" baseline="30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Francis Ragwa</a:t>
            </a:r>
            <a:r>
              <a:rPr lang="en-US" b="1" baseline="30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Josiah Njeru</a:t>
            </a:r>
            <a:r>
              <a:rPr lang="en-US" b="1" baseline="30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David  Mutonga</a:t>
            </a:r>
            <a:r>
              <a:rPr lang="en-US" b="1" baseline="30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Authors Affiliation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aseline="30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Nyeri County referral hospital</a:t>
            </a:r>
            <a:b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aseline="30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Department of Health, Nyeri</a:t>
            </a:r>
            <a:b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aseline="30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Infectious Diseases Detection &amp; Surveillance (IDDS) project of USAID.</a:t>
            </a:r>
            <a:b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xmlns="" id="{2DAA6C16-BF9B-4A3E-BC70-EE6015D4F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5534605" y="4478693"/>
            <a:ext cx="3293268" cy="101269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Photo taken during a training session conducted by</a:t>
            </a:r>
            <a:r>
              <a:rPr lang="en-US" sz="1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Aga Khan, MSD and IDDS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3B4A163-EB8C-4C4C-AE96-5F2D0F7E7F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" b="13079"/>
          <a:stretch/>
        </p:blipFill>
        <p:spPr bwMode="auto">
          <a:xfrm>
            <a:off x="4" y="-90184"/>
            <a:ext cx="4500562" cy="4204984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</p:spPr>
      </p:pic>
      <p:pic>
        <p:nvPicPr>
          <p:cNvPr id="3" name="Picture 2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xmlns="" id="{BD15A4C1-656E-4507-8CD4-F35D124B74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665" r="17100"/>
          <a:stretch/>
        </p:blipFill>
        <p:spPr>
          <a:xfrm>
            <a:off x="4643434" y="13"/>
            <a:ext cx="4500563" cy="3988013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2" name="Group 125">
            <a:extLst>
              <a:ext uri="{FF2B5EF4-FFF2-40B4-BE49-F238E27FC236}">
                <a16:creationId xmlns:a16="http://schemas.microsoft.com/office/drawing/2014/main" xmlns="" id="{A4AE1828-51FD-4AD7-BCF6-9AF5C696C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8542C7CD-02BE-4ADE-8D2F-DFB759D71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840A04EE-8E37-4C28-B09B-A9593A4AAB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C7C8152-046E-45EA-9B54-641DE833933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3852" y="4627984"/>
            <a:ext cx="4269581" cy="134360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kern="1200" dirty="0">
                <a:solidFill>
                  <a:schemeClr val="bg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Photo taken during a clinicians sensitization meeting by IDDS in 2021 held at White Rhino Hotel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bg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bg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  <p:extLst>
    <p:ext uri="{6950BFC3-D8DA-4A85-94F7-54DA5524770B}">
      <p188:commentRel xmlns:p188="http://schemas.microsoft.com/office/powerpoint/2018/8/main" xmlns="" r:id="rId6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2700" b="1">
                <a:solidFill>
                  <a:srgbClr val="FFFFFF"/>
                </a:solidFill>
                <a:latin typeface="Gill Sans MT" panose="020B0502020104020203" pitchFamily="34" charset="0"/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E9D0383-890D-5815-9578-3C0248BD39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208271"/>
              </p:ext>
            </p:extLst>
          </p:nvPr>
        </p:nvGraphicFramePr>
        <p:xfrm>
          <a:off x="3757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F0A1D5-3911-4B20-84A6-9ADC581C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MT" panose="020B0502020104020203" pitchFamily="34" charset="0"/>
              </a:rPr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6945AE-0ABC-4508-83B9-334FACE80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Nyeri County- Health Department.</a:t>
            </a:r>
          </a:p>
          <a:p>
            <a:r>
              <a:rPr lang="en-US" dirty="0">
                <a:latin typeface="Gill Sans MT" panose="020B0502020104020203" pitchFamily="34" charset="0"/>
              </a:rPr>
              <a:t>NCRH upper management.</a:t>
            </a:r>
          </a:p>
          <a:p>
            <a:r>
              <a:rPr lang="en-US" dirty="0">
                <a:latin typeface="Gill Sans MT" panose="020B0502020104020203" pitchFamily="34" charset="0"/>
              </a:rPr>
              <a:t>IDDS.</a:t>
            </a:r>
          </a:p>
          <a:p>
            <a:r>
              <a:rPr lang="en-US" dirty="0">
                <a:latin typeface="Gill Sans MT" panose="020B0502020104020203" pitchFamily="34" charset="0"/>
              </a:rPr>
              <a:t>National Microbiology Reference Laboratory.</a:t>
            </a:r>
          </a:p>
          <a:p>
            <a:r>
              <a:rPr lang="en-US" dirty="0">
                <a:latin typeface="Gill Sans MT" panose="020B0502020104020203" pitchFamily="34" charset="0"/>
              </a:rPr>
              <a:t>NCRH Laboratory Staffs.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pPr>
              <a:buNone/>
            </a:pPr>
            <a:r>
              <a:rPr lang="en-US" dirty="0">
                <a:latin typeface="Gill Sans MT" panose="020B0502020104020203" pitchFamily="34" charset="0"/>
              </a:rPr>
              <a:t>			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4507CE7-049A-41A3-B668-D5FF0B6F7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5128785"/>
            <a:ext cx="1330303" cy="961417"/>
          </a:xfrm>
          <a:prstGeom prst="rect">
            <a:avLst/>
          </a:prstGeom>
        </p:spPr>
      </p:pic>
      <p:pic>
        <p:nvPicPr>
          <p:cNvPr id="6" name="Picture 5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xmlns="" id="{686E9B44-AADC-438B-A520-D2314F84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274" y="5128786"/>
            <a:ext cx="4247926" cy="961417"/>
          </a:xfrm>
          <a:prstGeom prst="rect">
            <a:avLst/>
          </a:prstGeom>
        </p:spPr>
      </p:pic>
      <p:pic>
        <p:nvPicPr>
          <p:cNvPr id="7" name="Picture 6" descr="County Government Of Nyeri – Legal Officer. – Career Associated">
            <a:extLst>
              <a:ext uri="{FF2B5EF4-FFF2-40B4-BE49-F238E27FC236}">
                <a16:creationId xmlns:a16="http://schemas.microsoft.com/office/drawing/2014/main" xmlns="" id="{425577D3-F741-4F36-AABF-606202E09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337" y="5128785"/>
            <a:ext cx="1330303" cy="961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426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Gill Sans MT" panose="020B0502020104020203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b="1">
                <a:latin typeface="Gill Sans MT" panose="020B0502020104020203" pitchFamily="34" charset="0"/>
              </a:rPr>
              <a:t>Background</a:t>
            </a:r>
            <a:endParaRPr lang="en-US" sz="4000" b="1" dirty="0">
              <a:latin typeface="Gill Sans MT" panose="020B0502020104020203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3D87237-52B7-351A-74BE-2EF98EE32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3466884"/>
              </p:ext>
            </p:extLst>
          </p:nvPr>
        </p:nvGraphicFramePr>
        <p:xfrm>
          <a:off x="304800" y="1219200"/>
          <a:ext cx="84582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FDF2F7-E5BE-491B-A2A2-3A233FCA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270363"/>
            <a:ext cx="8178799" cy="872637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Gill Sans MT" panose="020B0502020104020203" pitchFamily="34" charset="0"/>
              </a:rPr>
              <a:t>Methods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2DCC5E3-022D-F78F-A5F0-A2BDE3C3A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7625425"/>
              </p:ext>
            </p:extLst>
          </p:nvPr>
        </p:nvGraphicFramePr>
        <p:xfrm>
          <a:off x="213213" y="1215142"/>
          <a:ext cx="8779479" cy="5033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088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Results-Baseline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8902AC-EBB3-4C2D-89CB-BFE722F51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" r="841"/>
          <a:stretch/>
        </p:blipFill>
        <p:spPr>
          <a:xfrm>
            <a:off x="198304" y="1190282"/>
            <a:ext cx="8945696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64" y="5516562"/>
            <a:ext cx="8841036" cy="134143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utilization of microbiology services by the clinical team</a:t>
            </a:r>
          </a:p>
          <a:p>
            <a:r>
              <a:rPr lang="en-US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 workload rose from an average of 8 to 55 culture tests per month. </a:t>
            </a:r>
          </a:p>
          <a:p>
            <a:r>
              <a:rPr lang="en-US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total of 596 tests were performed in 2021, with slowed uptake during covid-19 pandemic outbreak peaks. </a:t>
            </a:r>
            <a:endParaRPr lang="en-US" sz="1800" dirty="0">
              <a:latin typeface="Gill Sans MT" panose="020B0502020104020203" pitchFamily="34" charset="0"/>
            </a:endParaRPr>
          </a:p>
          <a:p>
            <a:pPr>
              <a:buNone/>
            </a:pPr>
            <a:r>
              <a:rPr lang="en-US" sz="1800" dirty="0">
                <a:latin typeface="Gill Sans MT" panose="020B0502020104020203" pitchFamily="34" charset="0"/>
              </a:rPr>
              <a:t>   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2D266A3D-F91F-4502-9E31-2323B763BD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4514219"/>
              </p:ext>
            </p:extLst>
          </p:nvPr>
        </p:nvGraphicFramePr>
        <p:xfrm>
          <a:off x="304800" y="990600"/>
          <a:ext cx="8534400" cy="4407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B72B14-4845-456B-80A3-67FD3B77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Results-Prevalent pathogens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7892C965-3DB5-4E58-9A2D-CABDB4B303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3301" y="1524000"/>
          <a:ext cx="7602572" cy="469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841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49" y="152401"/>
            <a:ext cx="7540053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75" y="5316495"/>
            <a:ext cx="8686800" cy="1389104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generated has also highlighted antibiotic resistance trends of prevalent bacterial pathogens, a key step to be able to generate local antibiograms.</a:t>
            </a:r>
          </a:p>
          <a:p>
            <a:r>
              <a:rPr lang="en-US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lab is also able to report to the national AMR surveillance database through information systems linkage. </a:t>
            </a:r>
            <a:endParaRPr lang="en-US" sz="2400" dirty="0">
              <a:latin typeface="Gill Sans MT" panose="020B05020201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9953-87DD-7A4E-BB72-F9E321D093C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xmlns="" id="{B730F9C8-9EE1-4420-846A-DFAF645F36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7870548"/>
              </p:ext>
            </p:extLst>
          </p:nvPr>
        </p:nvGraphicFramePr>
        <p:xfrm>
          <a:off x="457200" y="914400"/>
          <a:ext cx="8067744" cy="426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F28E19C7-BF6E-42CA-9228-81C09BCD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ill Sans MT" panose="020B0502020104020203" pitchFamily="34" charset="0"/>
              </a:rPr>
              <a:t>Results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045D283-44BD-4980-B8A3-D8807F2BF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139465"/>
            <a:ext cx="4040188" cy="639762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Leadership Engagement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4395B8A-E4B4-4F0C-BD87-53E30CB95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2400" y="1992312"/>
            <a:ext cx="4419600" cy="428062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Engaging leadership at both hospital and county levels resulted in commitment of resources towards supplies and equipment which were initially a challenge.</a:t>
            </a:r>
          </a:p>
          <a:p>
            <a:r>
              <a:rPr lang="en-US" dirty="0">
                <a:latin typeface="Gill Sans MT" panose="020B0502020104020203" pitchFamily="34" charset="0"/>
                <a:cs typeface="Times New Roman" panose="02020603050405020304" pitchFamily="18" charset="0"/>
              </a:rPr>
              <a:t>No major service interruptions have been reported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98CAA41-524B-FE44-AF3B-DD16555D6E37}" type="datetime1">
              <a:rPr lang="en-US" sz="105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23-Mar-22</a:t>
            </a:fld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1227" y="5991225"/>
            <a:ext cx="4176011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BD </a:t>
            </a:r>
            <a:r>
              <a:rPr lang="en-US" sz="1400" i="1" dirty="0">
                <a:solidFill>
                  <a:schemeClr val="tx1"/>
                </a:solidFill>
                <a:latin typeface="Gill Sans MT" panose="020B0502020104020203" pitchFamily="34" charset="0"/>
              </a:rPr>
              <a:t>M</a:t>
            </a: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50 ID/AST equipment recently acquired</a:t>
            </a:r>
            <a:r>
              <a:rPr lang="en-US" sz="1400" dirty="0">
                <a:solidFill>
                  <a:srgbClr val="FFFFFF"/>
                </a:solidFill>
                <a:latin typeface="Gill Sans MT" panose="020B0502020104020203" pitchFamily="34" charset="0"/>
              </a:rPr>
              <a:t>(IDDS)</a:t>
            </a:r>
          </a:p>
        </p:txBody>
      </p:sp>
      <p:pic>
        <p:nvPicPr>
          <p:cNvPr id="14" name="Content Placeholder 7" descr="A picture containing text, indoor, electronics, computer&#10;&#10;Description automatically generated">
            <a:extLst>
              <a:ext uri="{FF2B5EF4-FFF2-40B4-BE49-F238E27FC236}">
                <a16:creationId xmlns:a16="http://schemas.microsoft.com/office/drawing/2014/main" xmlns="" id="{ED8A3EB6-30D2-4AAA-A8D8-C06FB9469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227" y="1992312"/>
            <a:ext cx="4176011" cy="395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F28E19C7-BF6E-42CA-9228-81C09BCD2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b="1" dirty="0">
                <a:latin typeface="Gill Sans MT" panose="020B0502020104020203" pitchFamily="34" charset="0"/>
              </a:rPr>
              <a:t>Results</a:t>
            </a:r>
          </a:p>
        </p:txBody>
      </p:sp>
      <p:pic>
        <p:nvPicPr>
          <p:cNvPr id="8" name="Content Placeholder 7" descr="A picture containing wall, indoor&#10;&#10;Description automatically generated">
            <a:extLst>
              <a:ext uri="{FF2B5EF4-FFF2-40B4-BE49-F238E27FC236}">
                <a16:creationId xmlns="" xmlns:a16="http://schemas.microsoft.com/office/drawing/2014/main" id="{C0D1E79B-E156-406B-B071-DD9AB929CB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1124556" y="1905000"/>
            <a:ext cx="6343044" cy="43434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0DFEF6C-DD11-4EFB-BB1A-BDB8D060F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24000" y="990601"/>
            <a:ext cx="5715001" cy="762000"/>
          </a:xfrm>
        </p:spPr>
        <p:txBody>
          <a:bodyPr>
            <a:normAutofit/>
          </a:bodyPr>
          <a:lstStyle/>
          <a:p>
            <a:r>
              <a:rPr lang="en-US" sz="2800" dirty="0" err="1"/>
              <a:t>Bactec</a:t>
            </a:r>
            <a:r>
              <a:rPr lang="en-US" sz="2800" dirty="0"/>
              <a:t> Equipment- Blood culture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98CAA41-524B-FE44-AF3B-DD16555D6E37}" type="datetime1">
              <a:rPr lang="en-US" sz="105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23-Mar-22</a:t>
            </a:fld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Aft>
                <a:spcPts val="600"/>
              </a:spcAft>
            </a:pPr>
            <a:r>
              <a:rPr lang="en-US" sz="1050">
                <a:solidFill>
                  <a:srgbClr val="FFFFFF"/>
                </a:solidFill>
              </a:rPr>
              <a:t>USAID Infectious Disease Detection and Surveillance (IDDS)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18288" tIns="45720" rIns="18288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CF129953-87DD-7A4E-BB72-F9E321D093CE}" type="slidenum">
              <a:rPr lang="en-US" smtClean="0"/>
              <a:pPr defTabSz="4572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560</Words>
  <Application>Microsoft Office PowerPoint</Application>
  <PresentationFormat>On-screen Show (4:3)</PresentationFormat>
  <Paragraphs>87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Diagnostic stewardship for antimicrobial stewardship (AMS) journey : Experiences from  Nyeri County referral Hospital (NCRH)</vt:lpstr>
      <vt:lpstr>Background</vt:lpstr>
      <vt:lpstr>Methods</vt:lpstr>
      <vt:lpstr>Results-Baseline assessment</vt:lpstr>
      <vt:lpstr>Results</vt:lpstr>
      <vt:lpstr>Results-Prevalent pathogens</vt:lpstr>
      <vt:lpstr>Results</vt:lpstr>
      <vt:lpstr>Results</vt:lpstr>
      <vt:lpstr>Results</vt:lpstr>
      <vt:lpstr>Photo taken during a training session conducted by Aga Khan, MSD and IDDS</vt:lpstr>
      <vt:lpstr>Conclusion</vt:lpstr>
      <vt:lpstr>Acknowledgement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stewardship for antimicrobial stewardship (AMS) journey : Experiences from  Nyeri County referral Hospital</dc:title>
  <dc:creator>Patrick Kamau</dc:creator>
  <cp:lastModifiedBy>Patrick Kamau</cp:lastModifiedBy>
  <cp:revision>44</cp:revision>
  <dcterms:created xsi:type="dcterms:W3CDTF">2022-03-07T16:43:54Z</dcterms:created>
  <dcterms:modified xsi:type="dcterms:W3CDTF">2022-03-23T15:57:23Z</dcterms:modified>
</cp:coreProperties>
</file>