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egwa, Linus" initials="NL" lastIdx="1" clrIdx="0">
    <p:extLst>
      <p:ext uri="{19B8F6BF-5375-455C-9EA6-DF929625EA0E}">
        <p15:presenceInfo xmlns:p15="http://schemas.microsoft.com/office/powerpoint/2012/main" userId="S-1-5-21-2140888865-854197587-3768753812-7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0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8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3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2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66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3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9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2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9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2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0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82DC95-19C8-4AF5-9519-C4B73810275C}" type="datetimeFigureOut">
              <a:rPr lang="en-GB" smtClean="0"/>
              <a:pPr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8B8C1A-9C61-4FF4-AE43-6C115E025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69" y="257908"/>
            <a:ext cx="11195539" cy="591905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Chlorhexidine versus Tooth brushing oral care in reducing ventilator associated pneumonia(VAP)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by</a:t>
            </a:r>
          </a:p>
          <a:p>
            <a:pPr marL="0" indent="0" algn="ctr">
              <a:buNone/>
            </a:pPr>
            <a:r>
              <a:rPr lang="en-US" dirty="0" smtClean="0"/>
              <a:t>Mbogori Maurice</a:t>
            </a:r>
          </a:p>
          <a:p>
            <a:pPr marL="0" indent="0" algn="ctr">
              <a:buNone/>
            </a:pPr>
            <a:r>
              <a:rPr lang="en-US" dirty="0" smtClean="0"/>
              <a:t>Admin IPNET-K </a:t>
            </a:r>
          </a:p>
          <a:p>
            <a:pPr marL="0" indent="0" algn="ctr">
              <a:buNone/>
            </a:pPr>
            <a:r>
              <a:rPr lang="en-US" dirty="0" smtClean="0"/>
              <a:t>SHEA Ambassador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6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the findings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There </a:t>
            </a:r>
            <a:r>
              <a:rPr lang="en-GB" dirty="0"/>
              <a:t>was differing </a:t>
            </a:r>
            <a:r>
              <a:rPr lang="en-GB" dirty="0" smtClean="0"/>
              <a:t>recommendations </a:t>
            </a:r>
            <a:r>
              <a:rPr lang="en-GB" dirty="0"/>
              <a:t>on the two approaches. 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/>
              <a:t>N</a:t>
            </a:r>
            <a:r>
              <a:rPr lang="en-GB" dirty="0" smtClean="0"/>
              <a:t>one </a:t>
            </a:r>
            <a:r>
              <a:rPr lang="en-GB" dirty="0"/>
              <a:t>of the article discredited use of chlorhexidine while one randomised controlled study found tooth brushing to be insignificant in reducing VAP. 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Two </a:t>
            </a:r>
            <a:r>
              <a:rPr lang="en-GB" dirty="0"/>
              <a:t>of the five reviewed articles concluded that combing the two approaches would result into better oral care standards and would reduce VAP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4. No </a:t>
            </a:r>
            <a:r>
              <a:rPr lang="en-GB" dirty="0"/>
              <a:t>article opposed application of both approaches at the same time.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7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Recommendations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</a:t>
            </a:r>
            <a:r>
              <a:rPr lang="en-GB" dirty="0" smtClean="0"/>
              <a:t>is</a:t>
            </a:r>
            <a:r>
              <a:rPr lang="en-GB" dirty="0" smtClean="0"/>
              <a:t> </a:t>
            </a:r>
            <a:r>
              <a:rPr lang="en-GB" dirty="0"/>
              <a:t>need to conduct experimental studies in particular care units to provide a clear guidance on the efficacy of the two approaches on the common VAP pathogens. 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Meanwhile, application of the two approaches is recommended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4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Background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care reduces the risk of VAP</a:t>
            </a:r>
          </a:p>
          <a:p>
            <a:r>
              <a:rPr lang="en-GB" dirty="0" smtClean="0"/>
              <a:t>Oral </a:t>
            </a:r>
            <a:r>
              <a:rPr lang="en-GB" dirty="0"/>
              <a:t>care bundle </a:t>
            </a:r>
            <a:r>
              <a:rPr lang="en-GB" dirty="0" smtClean="0"/>
              <a:t>strategies</a:t>
            </a:r>
            <a:endParaRPr lang="en-GB" dirty="0"/>
          </a:p>
          <a:p>
            <a:pPr lvl="1"/>
            <a:r>
              <a:rPr lang="en-GB" dirty="0" smtClean="0"/>
              <a:t>Chlorhexidine </a:t>
            </a:r>
            <a:r>
              <a:rPr lang="en-GB" dirty="0"/>
              <a:t>and tooth brushing </a:t>
            </a:r>
          </a:p>
        </p:txBody>
      </p:sp>
    </p:spTree>
    <p:extLst>
      <p:ext uri="{BB962C8B-B14F-4D97-AF65-F5344CB8AC3E}">
        <p14:creationId xmlns:p14="http://schemas.microsoft.com/office/powerpoint/2010/main" val="5899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540971"/>
            <a:ext cx="10515600" cy="6313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problem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619452"/>
              </p:ext>
            </p:extLst>
          </p:nvPr>
        </p:nvGraphicFramePr>
        <p:xfrm>
          <a:off x="703385" y="1207478"/>
          <a:ext cx="10867291" cy="509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954"/>
                <a:gridCol w="5788337"/>
              </a:tblGrid>
              <a:tr h="52728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Tooth brushing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Chlorhexidine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5272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Advantages</a:t>
                      </a:r>
                      <a:r>
                        <a:rPr lang="en-US" b="1" baseline="0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Advantages</a:t>
                      </a:r>
                      <a:r>
                        <a:rPr lang="en-US" b="1" baseline="0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</a:tr>
              <a:tr h="52728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removal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dental plaque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broad-spectrum activity </a:t>
                      </a:r>
                      <a:endParaRPr lang="en-GB" dirty="0"/>
                    </a:p>
                  </a:txBody>
                  <a:tcPr/>
                </a:tc>
              </a:tr>
              <a:tr h="1690216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inexpensive way of reducing risk of VAP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ability to bind to mouth tissue, oral cavity and teeth provides a slow releasing effect that continually reduce bacterial count and prevent dental plaque for a long period</a:t>
                      </a:r>
                      <a:endParaRPr lang="en-GB" dirty="0"/>
                    </a:p>
                  </a:txBody>
                  <a:tcPr/>
                </a:tc>
              </a:tr>
              <a:tr h="5272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Disadvantages</a:t>
                      </a:r>
                      <a:r>
                        <a:rPr lang="en-US" b="1" baseline="0" dirty="0" smtClean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Disadvantages </a:t>
                      </a:r>
                      <a:endParaRPr lang="en-GB" b="1" dirty="0"/>
                    </a:p>
                  </a:txBody>
                  <a:tcPr/>
                </a:tc>
              </a:tr>
              <a:tr h="1300165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</a:t>
                      </a:r>
                      <a:r>
                        <a:rPr lang="en-US" baseline="0" dirty="0" smtClean="0"/>
                        <a:t> in intubated patients due to endotracheal tubes. Effectiveness varies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risk of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opportunistic infections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to its wide antimicrobial activity in addition to the high risk for resistance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5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evaluate whether oral care using tooth brushing as compared to chlorhexidine could lower incidences of Ventilator associated pneumonia. </a:t>
            </a:r>
          </a:p>
        </p:txBody>
      </p:sp>
    </p:spTree>
    <p:extLst>
      <p:ext uri="{BB962C8B-B14F-4D97-AF65-F5344CB8AC3E}">
        <p14:creationId xmlns:p14="http://schemas.microsoft.com/office/powerpoint/2010/main" val="570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literature search was conducted in google, google scholar, science direct, </a:t>
            </a:r>
            <a:r>
              <a:rPr lang="en-GB" dirty="0" err="1"/>
              <a:t>Embase</a:t>
            </a:r>
            <a:r>
              <a:rPr lang="en-GB" dirty="0"/>
              <a:t>, Medline and research gate using the phrases</a:t>
            </a:r>
            <a:r>
              <a:rPr lang="en-GB" dirty="0" smtClean="0"/>
              <a:t>;</a:t>
            </a:r>
          </a:p>
          <a:p>
            <a:pPr marL="0" lvl="0" indent="0">
              <a:buNone/>
            </a:pPr>
            <a:r>
              <a:rPr lang="en-GB" b="1" dirty="0" smtClean="0"/>
              <a:t>1. Chlorhexidine </a:t>
            </a:r>
            <a:r>
              <a:rPr lang="en-GB" b="1" dirty="0"/>
              <a:t>versus tooth brushing oral care in reducing ventilator associated </a:t>
            </a:r>
            <a:r>
              <a:rPr lang="en-GB" b="1" dirty="0" smtClean="0"/>
              <a:t>pneumonia</a:t>
            </a:r>
          </a:p>
          <a:p>
            <a:pPr marL="0" lvl="0" indent="0">
              <a:buNone/>
            </a:pPr>
            <a:r>
              <a:rPr lang="en-GB" b="1" dirty="0" smtClean="0"/>
              <a:t>2. Oral </a:t>
            </a:r>
            <a:r>
              <a:rPr lang="en-GB" b="1" dirty="0"/>
              <a:t>preventive strategies to reduce ventilator associated pneumonia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3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Inclusion criteria:</a:t>
            </a:r>
          </a:p>
          <a:p>
            <a:r>
              <a:rPr lang="en-GB" b="1" dirty="0" smtClean="0"/>
              <a:t>Open source reviewed </a:t>
            </a:r>
            <a:r>
              <a:rPr lang="en-GB" dirty="0" smtClean="0"/>
              <a:t>journals </a:t>
            </a:r>
          </a:p>
          <a:p>
            <a:r>
              <a:rPr lang="en-GB" dirty="0" smtClean="0"/>
              <a:t>Publications from 2008 to 2016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9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6" y="669926"/>
            <a:ext cx="10515600" cy="4320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Findings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822436"/>
              </p:ext>
            </p:extLst>
          </p:nvPr>
        </p:nvGraphicFramePr>
        <p:xfrm>
          <a:off x="504092" y="1113691"/>
          <a:ext cx="11465170" cy="547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422"/>
                <a:gridCol w="2278792"/>
                <a:gridCol w="6899956"/>
              </a:tblGrid>
              <a:tr h="430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Author/year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Type of study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Findings and recommendations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1290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Munro et al. (2009)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Randomised controlled study in ICU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Found 0.12 % Chlorhexidine solution, but not tooth brushing, reduced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early ventilator-associated pneumonia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3441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Roberts &amp; Moule (2011)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 literature search from 6 bibliographic databases (n = 6). 17 articles were accessed, 8 met criteria for study aims.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800" dirty="0">
                          <a:effectLst/>
                        </a:rPr>
                        <a:t>Chlorhexidine has some value in reducing VAP but it is more effective when used with a solution, which targeted gram-negative bacteria.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800" dirty="0">
                          <a:effectLst/>
                        </a:rPr>
                        <a:t>Combining tooth brushing and use of chlorhexidine provides a higher standard of oral care to mechanically ventilated patients.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408849"/>
              </p:ext>
            </p:extLst>
          </p:nvPr>
        </p:nvGraphicFramePr>
        <p:xfrm>
          <a:off x="422032" y="398586"/>
          <a:ext cx="11125198" cy="622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623"/>
                <a:gridCol w="2211219"/>
                <a:gridCol w="6695356"/>
              </a:tblGrid>
              <a:tr h="2069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TAN Zhi-ping, QIAN Lei, &amp; WU Feng-hui (2012)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101 patients with orotracheal intubation patients were randomized in a controlled study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 Both oral nursing every 12h with 0.2% chlorhexidine digluconate and tooth brushing can reduce VAP incidences.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 There was no significance difference between the two approaches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(Andrews &amp; Steen, 2013)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 Literature review from  PubMed; CINAHL; and EBSCO.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Inclusion criteria: primary research articles; randomized controlled trials; systematic reviews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There is limited evidence to support efficacy of both approaches 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48079"/>
              </p:ext>
            </p:extLst>
          </p:nvPr>
        </p:nvGraphicFramePr>
        <p:xfrm>
          <a:off x="562708" y="339969"/>
          <a:ext cx="11324492" cy="6119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367"/>
                <a:gridCol w="2250831"/>
                <a:gridCol w="6815294"/>
              </a:tblGrid>
              <a:tr h="6119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Cutler &amp; </a:t>
                      </a:r>
                      <a:r>
                        <a:rPr lang="en-GB" sz="2400" dirty="0" err="1">
                          <a:effectLst/>
                        </a:rPr>
                        <a:t>Sluman</a:t>
                      </a:r>
                      <a:r>
                        <a:rPr lang="en-GB" sz="2400" dirty="0">
                          <a:effectLst/>
                        </a:rPr>
                        <a:t> (2014)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 historical control study of 1087 patients in general adult critical care unit (pre and post change analysis)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Incorporation of 1% Chlorhexidine Gluconate enhanced oral care bundle hence reduced VAP and cost of VAP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3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559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Organic</vt:lpstr>
      <vt:lpstr>PowerPoint Presentation</vt:lpstr>
      <vt:lpstr>Background</vt:lpstr>
      <vt:lpstr>The problem</vt:lpstr>
      <vt:lpstr>Objective</vt:lpstr>
      <vt:lpstr>Methods</vt:lpstr>
      <vt:lpstr>PowerPoint Presentation</vt:lpstr>
      <vt:lpstr>Findings</vt:lpstr>
      <vt:lpstr>PowerPoint Presentation</vt:lpstr>
      <vt:lpstr>PowerPoint Presentation</vt:lpstr>
      <vt:lpstr>Summary of the findings</vt:lpstr>
      <vt:lpstr>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MBOGORI MAURICE</dc:creator>
  <cp:lastModifiedBy>MBOGORI MAURICE</cp:lastModifiedBy>
  <cp:revision>9</cp:revision>
  <dcterms:created xsi:type="dcterms:W3CDTF">2016-11-17T03:08:14Z</dcterms:created>
  <dcterms:modified xsi:type="dcterms:W3CDTF">2016-11-17T08:38:45Z</dcterms:modified>
</cp:coreProperties>
</file>