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30"/>
  </p:notesMasterIdLst>
  <p:handoutMasterIdLst>
    <p:handoutMasterId r:id="rId31"/>
  </p:handoutMasterIdLst>
  <p:sldIdLst>
    <p:sldId id="258" r:id="rId3"/>
    <p:sldId id="264" r:id="rId4"/>
    <p:sldId id="265" r:id="rId5"/>
    <p:sldId id="273" r:id="rId6"/>
    <p:sldId id="274" r:id="rId7"/>
    <p:sldId id="266" r:id="rId8"/>
    <p:sldId id="269" r:id="rId9"/>
    <p:sldId id="270" r:id="rId10"/>
    <p:sldId id="271" r:id="rId11"/>
    <p:sldId id="272" r:id="rId12"/>
    <p:sldId id="277" r:id="rId13"/>
    <p:sldId id="290" r:id="rId14"/>
    <p:sldId id="302" r:id="rId15"/>
    <p:sldId id="297" r:id="rId16"/>
    <p:sldId id="285" r:id="rId17"/>
    <p:sldId id="291" r:id="rId18"/>
    <p:sldId id="295" r:id="rId19"/>
    <p:sldId id="294" r:id="rId20"/>
    <p:sldId id="303" r:id="rId21"/>
    <p:sldId id="293" r:id="rId22"/>
    <p:sldId id="298" r:id="rId23"/>
    <p:sldId id="300" r:id="rId24"/>
    <p:sldId id="301" r:id="rId25"/>
    <p:sldId id="299" r:id="rId26"/>
    <p:sldId id="289" r:id="rId27"/>
    <p:sldId id="287" r:id="rId28"/>
    <p:sldId id="30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50F03C"/>
    <a:srgbClr val="B7FFB7"/>
    <a:srgbClr val="950007"/>
    <a:srgbClr val="C1A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5565" autoAdjust="0"/>
  </p:normalViewPr>
  <p:slideViewPr>
    <p:cSldViewPr snapToGrid="0" snapToObjects="1" showGuides="1">
      <p:cViewPr varScale="1">
        <p:scale>
          <a:sx n="82" d="100"/>
          <a:sy n="82" d="100"/>
        </p:scale>
        <p:origin x="6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ke.cdc.gov\private\hoh3\My%20Documents\Copy%20of%20Tipping%20point%20QSEs%2025%20Nov%2014(2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642526908907029"/>
          <c:y val="8.0578425877428014E-2"/>
          <c:w val="0.48256965012400976"/>
          <c:h val="0.87355353782674228"/>
        </c:manualLayout>
      </c:layout>
      <c:radarChart>
        <c:radarStyle val="marker"/>
        <c:varyColors val="0"/>
        <c:ser>
          <c:idx val="0"/>
          <c:order val="0"/>
          <c:tx>
            <c:strRef>
              <c:f>Sheet1!$D$24</c:f>
              <c:strCache>
                <c:ptCount val="1"/>
                <c:pt idx="0">
                  <c:v>% BSA(3/2010)(0)</c:v>
                </c:pt>
              </c:strCache>
            </c:strRef>
          </c:tx>
          <c:cat>
            <c:strRef>
              <c:f>Sheet1!$C$25:$C$36</c:f>
              <c:strCache>
                <c:ptCount val="12"/>
                <c:pt idx="0">
                  <c:v>Documents and records</c:v>
                </c:pt>
                <c:pt idx="1">
                  <c:v>Management review</c:v>
                </c:pt>
                <c:pt idx="2">
                  <c:v>Organization and personnel</c:v>
                </c:pt>
                <c:pt idx="3">
                  <c:v>Client management and customer service</c:v>
                </c:pt>
                <c:pt idx="4">
                  <c:v>Equipment</c:v>
                </c:pt>
                <c:pt idx="5">
                  <c:v>Internal Audit</c:v>
                </c:pt>
                <c:pt idx="6">
                  <c:v>Purchasing and Inventory</c:v>
                </c:pt>
                <c:pt idx="7">
                  <c:v>Information Management</c:v>
                </c:pt>
                <c:pt idx="8">
                  <c:v>Process Control and internal and EQA</c:v>
                </c:pt>
                <c:pt idx="9">
                  <c:v>Corrective Action</c:v>
                </c:pt>
                <c:pt idx="10">
                  <c:v>Occurrence/Incident management and process improvement</c:v>
                </c:pt>
                <c:pt idx="11">
                  <c:v>Facilities and safety</c:v>
                </c:pt>
              </c:strCache>
            </c:strRef>
          </c:cat>
          <c:val>
            <c:numRef>
              <c:f>Sheet1!$D$25:$D$36</c:f>
              <c:numCache>
                <c:formatCode>0</c:formatCode>
                <c:ptCount val="12"/>
                <c:pt idx="0" formatCode="General">
                  <c:v>4</c:v>
                </c:pt>
                <c:pt idx="1">
                  <c:v>62.5</c:v>
                </c:pt>
                <c:pt idx="2">
                  <c:v>28.18181818181818</c:v>
                </c:pt>
                <c:pt idx="3" formatCode="General">
                  <c:v>25</c:v>
                </c:pt>
                <c:pt idx="4">
                  <c:v>30.303030303030305</c:v>
                </c:pt>
                <c:pt idx="5" formatCode="General">
                  <c:v>0</c:v>
                </c:pt>
                <c:pt idx="6">
                  <c:v>33.333333333333329</c:v>
                </c:pt>
                <c:pt idx="7" formatCode="General">
                  <c:v>50</c:v>
                </c:pt>
                <c:pt idx="8">
                  <c:v>31.395348837209301</c:v>
                </c:pt>
                <c:pt idx="9">
                  <c:v>37.5</c:v>
                </c:pt>
                <c:pt idx="10" formatCode="General">
                  <c:v>50</c:v>
                </c:pt>
                <c:pt idx="11">
                  <c:v>34.883720930232556</c:v>
                </c:pt>
              </c:numCache>
            </c:numRef>
          </c:val>
        </c:ser>
        <c:ser>
          <c:idx val="1"/>
          <c:order val="1"/>
          <c:tx>
            <c:strRef>
              <c:f>Sheet1!$E$24</c:f>
              <c:strCache>
                <c:ptCount val="1"/>
                <c:pt idx="0">
                  <c:v>% MTA(9/2011)(0)</c:v>
                </c:pt>
              </c:strCache>
            </c:strRef>
          </c:tx>
          <c:cat>
            <c:strRef>
              <c:f>Sheet1!$C$25:$C$36</c:f>
              <c:strCache>
                <c:ptCount val="12"/>
                <c:pt idx="0">
                  <c:v>Documents and records</c:v>
                </c:pt>
                <c:pt idx="1">
                  <c:v>Management review</c:v>
                </c:pt>
                <c:pt idx="2">
                  <c:v>Organization and personnel</c:v>
                </c:pt>
                <c:pt idx="3">
                  <c:v>Client management and customer service</c:v>
                </c:pt>
                <c:pt idx="4">
                  <c:v>Equipment</c:v>
                </c:pt>
                <c:pt idx="5">
                  <c:v>Internal Audit</c:v>
                </c:pt>
                <c:pt idx="6">
                  <c:v>Purchasing and Inventory</c:v>
                </c:pt>
                <c:pt idx="7">
                  <c:v>Information Management</c:v>
                </c:pt>
                <c:pt idx="8">
                  <c:v>Process Control and internal and EQA</c:v>
                </c:pt>
                <c:pt idx="9">
                  <c:v>Corrective Action</c:v>
                </c:pt>
                <c:pt idx="10">
                  <c:v>Occurrence/Incident management and process improvement</c:v>
                </c:pt>
                <c:pt idx="11">
                  <c:v>Facilities and safety</c:v>
                </c:pt>
              </c:strCache>
            </c:strRef>
          </c:cat>
          <c:val>
            <c:numRef>
              <c:f>Sheet1!$E$25:$E$36</c:f>
              <c:numCache>
                <c:formatCode>0</c:formatCode>
                <c:ptCount val="12"/>
                <c:pt idx="0" formatCode="General">
                  <c:v>32</c:v>
                </c:pt>
                <c:pt idx="1">
                  <c:v>33.333333333333329</c:v>
                </c:pt>
                <c:pt idx="2">
                  <c:v>40.909090909090914</c:v>
                </c:pt>
                <c:pt idx="3" formatCode="General">
                  <c:v>25</c:v>
                </c:pt>
                <c:pt idx="4">
                  <c:v>27.27272727272727</c:v>
                </c:pt>
                <c:pt idx="5" formatCode="General">
                  <c:v>0</c:v>
                </c:pt>
                <c:pt idx="6" formatCode="General">
                  <c:v>60</c:v>
                </c:pt>
                <c:pt idx="7">
                  <c:v>35.714285714285715</c:v>
                </c:pt>
                <c:pt idx="8">
                  <c:v>18.604651162790699</c:v>
                </c:pt>
                <c:pt idx="9">
                  <c:v>12.5</c:v>
                </c:pt>
                <c:pt idx="10" formatCode="General">
                  <c:v>20</c:v>
                </c:pt>
                <c:pt idx="11">
                  <c:v>58.139534883720934</c:v>
                </c:pt>
              </c:numCache>
            </c:numRef>
          </c:val>
        </c:ser>
        <c:ser>
          <c:idx val="2"/>
          <c:order val="2"/>
          <c:tx>
            <c:strRef>
              <c:f>Sheet1!$F$24</c:f>
              <c:strCache>
                <c:ptCount val="1"/>
                <c:pt idx="0">
                  <c:v>%ETA(8/2012)(3)</c:v>
                </c:pt>
              </c:strCache>
            </c:strRef>
          </c:tx>
          <c:cat>
            <c:strRef>
              <c:f>Sheet1!$C$25:$C$36</c:f>
              <c:strCache>
                <c:ptCount val="12"/>
                <c:pt idx="0">
                  <c:v>Documents and records</c:v>
                </c:pt>
                <c:pt idx="1">
                  <c:v>Management review</c:v>
                </c:pt>
                <c:pt idx="2">
                  <c:v>Organization and personnel</c:v>
                </c:pt>
                <c:pt idx="3">
                  <c:v>Client management and customer service</c:v>
                </c:pt>
                <c:pt idx="4">
                  <c:v>Equipment</c:v>
                </c:pt>
                <c:pt idx="5">
                  <c:v>Internal Audit</c:v>
                </c:pt>
                <c:pt idx="6">
                  <c:v>Purchasing and Inventory</c:v>
                </c:pt>
                <c:pt idx="7">
                  <c:v>Information Management</c:v>
                </c:pt>
                <c:pt idx="8">
                  <c:v>Process Control and internal and EQA</c:v>
                </c:pt>
                <c:pt idx="9">
                  <c:v>Corrective Action</c:v>
                </c:pt>
                <c:pt idx="10">
                  <c:v>Occurrence/Incident management and process improvement</c:v>
                </c:pt>
                <c:pt idx="11">
                  <c:v>Facilities and safety</c:v>
                </c:pt>
              </c:strCache>
            </c:strRef>
          </c:cat>
          <c:val>
            <c:numRef>
              <c:f>Sheet1!$F$25:$F$36</c:f>
              <c:numCache>
                <c:formatCode>General</c:formatCode>
                <c:ptCount val="12"/>
                <c:pt idx="0">
                  <c:v>76</c:v>
                </c:pt>
                <c:pt idx="1">
                  <c:v>75</c:v>
                </c:pt>
                <c:pt idx="2" formatCode="0">
                  <c:v>72.727272727272734</c:v>
                </c:pt>
                <c:pt idx="3" formatCode="0">
                  <c:v>62.5</c:v>
                </c:pt>
                <c:pt idx="4" formatCode="0">
                  <c:v>78.787878787878782</c:v>
                </c:pt>
                <c:pt idx="5">
                  <c:v>60</c:v>
                </c:pt>
                <c:pt idx="6" formatCode="0">
                  <c:v>93.333333333333329</c:v>
                </c:pt>
                <c:pt idx="7" formatCode="0">
                  <c:v>64.285714285714292</c:v>
                </c:pt>
                <c:pt idx="8" formatCode="0">
                  <c:v>32.558139534883722</c:v>
                </c:pt>
                <c:pt idx="9" formatCode="0">
                  <c:v>75</c:v>
                </c:pt>
                <c:pt idx="10">
                  <c:v>80</c:v>
                </c:pt>
                <c:pt idx="11" formatCode="0">
                  <c:v>86.04651162790698</c:v>
                </c:pt>
              </c:numCache>
            </c:numRef>
          </c:val>
        </c:ser>
        <c:ser>
          <c:idx val="3"/>
          <c:order val="3"/>
          <c:tx>
            <c:strRef>
              <c:f>Sheet1!$G$24</c:f>
              <c:strCache>
                <c:ptCount val="1"/>
                <c:pt idx="0">
                  <c:v>%ITA(6/2014)(4)</c:v>
                </c:pt>
              </c:strCache>
            </c:strRef>
          </c:tx>
          <c:cat>
            <c:strRef>
              <c:f>Sheet1!$C$25:$C$36</c:f>
              <c:strCache>
                <c:ptCount val="12"/>
                <c:pt idx="0">
                  <c:v>Documents and records</c:v>
                </c:pt>
                <c:pt idx="1">
                  <c:v>Management review</c:v>
                </c:pt>
                <c:pt idx="2">
                  <c:v>Organization and personnel</c:v>
                </c:pt>
                <c:pt idx="3">
                  <c:v>Client management and customer service</c:v>
                </c:pt>
                <c:pt idx="4">
                  <c:v>Equipment</c:v>
                </c:pt>
                <c:pt idx="5">
                  <c:v>Internal Audit</c:v>
                </c:pt>
                <c:pt idx="6">
                  <c:v>Purchasing and Inventory</c:v>
                </c:pt>
                <c:pt idx="7">
                  <c:v>Information Management</c:v>
                </c:pt>
                <c:pt idx="8">
                  <c:v>Process Control and internal and EQA</c:v>
                </c:pt>
                <c:pt idx="9">
                  <c:v>Corrective Action</c:v>
                </c:pt>
                <c:pt idx="10">
                  <c:v>Occurrence/Incident management and process improvement</c:v>
                </c:pt>
                <c:pt idx="11">
                  <c:v>Facilities and safety</c:v>
                </c:pt>
              </c:strCache>
            </c:strRef>
          </c:cat>
          <c:val>
            <c:numRef>
              <c:f>Sheet1!$G$25:$G$36</c:f>
              <c:numCache>
                <c:formatCode>0</c:formatCode>
                <c:ptCount val="12"/>
                <c:pt idx="0" formatCode="General">
                  <c:v>100</c:v>
                </c:pt>
                <c:pt idx="1">
                  <c:v>91.666666666666657</c:v>
                </c:pt>
                <c:pt idx="2">
                  <c:v>72.727272727272734</c:v>
                </c:pt>
                <c:pt idx="3" formatCode="General">
                  <c:v>100</c:v>
                </c:pt>
                <c:pt idx="4">
                  <c:v>63.636363636363633</c:v>
                </c:pt>
                <c:pt idx="5" formatCode="General">
                  <c:v>100</c:v>
                </c:pt>
                <c:pt idx="6" formatCode="General">
                  <c:v>93</c:v>
                </c:pt>
                <c:pt idx="7">
                  <c:v>85.714285714285708</c:v>
                </c:pt>
                <c:pt idx="8">
                  <c:v>27.906976744186046</c:v>
                </c:pt>
                <c:pt idx="9">
                  <c:v>87.5</c:v>
                </c:pt>
                <c:pt idx="10" formatCode="General">
                  <c:v>100</c:v>
                </c:pt>
                <c:pt idx="11">
                  <c:v>97.674418604651152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247272"/>
        <c:axId val="213247664"/>
      </c:radarChart>
      <c:catAx>
        <c:axId val="21324727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3247664"/>
        <c:crosses val="autoZero"/>
        <c:auto val="1"/>
        <c:lblAlgn val="ctr"/>
        <c:lblOffset val="100"/>
        <c:noMultiLvlLbl val="0"/>
      </c:catAx>
      <c:valAx>
        <c:axId val="21324766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3247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187343567047298"/>
          <c:y val="0.59206577749209921"/>
          <c:w val="0.30539350384748976"/>
          <c:h val="0.33015415930151587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 w="28575">
      <a:solidFill>
        <a:srgbClr val="0F6FC6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274239991845679E-2"/>
          <c:y val="0"/>
          <c:w val="0.94898058252427187"/>
          <c:h val="0.9022538061433300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Z-Score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Sheet1!$D$5:$O$5</c:f>
              <c:strCache>
                <c:ptCount val="12"/>
                <c:pt idx="0">
                  <c:v>Docs</c:v>
                </c:pt>
                <c:pt idx="1">
                  <c:v>Mngt Rvs</c:v>
                </c:pt>
                <c:pt idx="2">
                  <c:v>Org/Per</c:v>
                </c:pt>
                <c:pt idx="3">
                  <c:v>Cl Mngt</c:v>
                </c:pt>
                <c:pt idx="4">
                  <c:v>Eqp Mngt</c:v>
                </c:pt>
                <c:pt idx="5">
                  <c:v>Int Adt</c:v>
                </c:pt>
                <c:pt idx="6">
                  <c:v>Pur Inv</c:v>
                </c:pt>
                <c:pt idx="7">
                  <c:v>Info mngt</c:v>
                </c:pt>
                <c:pt idx="8">
                  <c:v>Proc Ctl</c:v>
                </c:pt>
                <c:pt idx="9">
                  <c:v>Corr act</c:v>
                </c:pt>
                <c:pt idx="10">
                  <c:v>Occ/Inc</c:v>
                </c:pt>
                <c:pt idx="11">
                  <c:v>Fac/Safety</c:v>
                </c:pt>
              </c:strCache>
            </c:strRef>
          </c:cat>
          <c:val>
            <c:numRef>
              <c:f>Sheet1!$D$6:$O$6</c:f>
              <c:numCache>
                <c:formatCode>General</c:formatCode>
                <c:ptCount val="12"/>
                <c:pt idx="0">
                  <c:v>1.47</c:v>
                </c:pt>
                <c:pt idx="1">
                  <c:v>0.4420000000000005</c:v>
                </c:pt>
                <c:pt idx="2">
                  <c:v>1.659</c:v>
                </c:pt>
                <c:pt idx="3">
                  <c:v>0.62800000000000256</c:v>
                </c:pt>
                <c:pt idx="4">
                  <c:v>-0.65200000000000302</c:v>
                </c:pt>
                <c:pt idx="5">
                  <c:v>0.66900000000000304</c:v>
                </c:pt>
                <c:pt idx="6">
                  <c:v>0.56100000000000005</c:v>
                </c:pt>
                <c:pt idx="7">
                  <c:v>1.012</c:v>
                </c:pt>
                <c:pt idx="8">
                  <c:v>0.89500000000000102</c:v>
                </c:pt>
                <c:pt idx="9">
                  <c:v>0.69000000000000183</c:v>
                </c:pt>
                <c:pt idx="10">
                  <c:v>0.76200000000000256</c:v>
                </c:pt>
                <c:pt idx="11">
                  <c:v>2.3259999999999987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452536"/>
        <c:axId val="153013800"/>
        <c:axId val="0"/>
      </c:bar3DChart>
      <c:catAx>
        <c:axId val="152452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C00000"/>
                </a:solidFill>
              </a:defRPr>
            </a:pPr>
            <a:endParaRPr lang="en-US"/>
          </a:p>
        </c:txPr>
        <c:crossAx val="153013800"/>
        <c:crosses val="autoZero"/>
        <c:auto val="1"/>
        <c:lblAlgn val="ctr"/>
        <c:lblOffset val="100"/>
        <c:noMultiLvlLbl val="0"/>
      </c:catAx>
      <c:valAx>
        <c:axId val="153013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00B05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C00000"/>
                </a:solidFill>
              </a:defRPr>
            </a:pPr>
            <a:endParaRPr lang="en-US"/>
          </a:p>
        </c:txPr>
        <c:crossAx val="1524525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solidFill>
                <a:schemeClr val="bg2">
                  <a:lumMod val="2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896819845331599E-2"/>
          <c:y val="1.7052501536602801E-4"/>
          <c:w val="0.88816681399329311"/>
          <c:h val="0.9379125359583145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Z-Score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Sheet1!$D$5:$O$5</c:f>
              <c:strCache>
                <c:ptCount val="12"/>
                <c:pt idx="0">
                  <c:v>Docs</c:v>
                </c:pt>
                <c:pt idx="1">
                  <c:v>Mngt Rvs</c:v>
                </c:pt>
                <c:pt idx="2">
                  <c:v>Org/Per</c:v>
                </c:pt>
                <c:pt idx="3">
                  <c:v>Cl Mngt</c:v>
                </c:pt>
                <c:pt idx="4">
                  <c:v>Eqp Mngt</c:v>
                </c:pt>
                <c:pt idx="5">
                  <c:v>Int Adt</c:v>
                </c:pt>
                <c:pt idx="6">
                  <c:v>Pur Inv</c:v>
                </c:pt>
                <c:pt idx="7">
                  <c:v>Info mngt</c:v>
                </c:pt>
                <c:pt idx="8">
                  <c:v>Proc Ctl</c:v>
                </c:pt>
                <c:pt idx="9">
                  <c:v>Corr act</c:v>
                </c:pt>
                <c:pt idx="10">
                  <c:v>Occ/Inc</c:v>
                </c:pt>
                <c:pt idx="11">
                  <c:v>Fac/Safety</c:v>
                </c:pt>
              </c:strCache>
            </c:strRef>
          </c:cat>
          <c:val>
            <c:numRef>
              <c:f>Sheet1!$D$6:$O$6</c:f>
              <c:numCache>
                <c:formatCode>General</c:formatCode>
                <c:ptCount val="12"/>
                <c:pt idx="0">
                  <c:v>1.47</c:v>
                </c:pt>
                <c:pt idx="1">
                  <c:v>0.4420000000000005</c:v>
                </c:pt>
                <c:pt idx="2">
                  <c:v>1.659</c:v>
                </c:pt>
                <c:pt idx="3">
                  <c:v>0.62800000000000256</c:v>
                </c:pt>
                <c:pt idx="4">
                  <c:v>-0.65200000000000302</c:v>
                </c:pt>
                <c:pt idx="5">
                  <c:v>0.66900000000000304</c:v>
                </c:pt>
                <c:pt idx="6">
                  <c:v>0.56100000000000005</c:v>
                </c:pt>
                <c:pt idx="7">
                  <c:v>1.012</c:v>
                </c:pt>
                <c:pt idx="8">
                  <c:v>0.89500000000000102</c:v>
                </c:pt>
                <c:pt idx="9">
                  <c:v>0.69000000000000183</c:v>
                </c:pt>
                <c:pt idx="10">
                  <c:v>0.76200000000000256</c:v>
                </c:pt>
                <c:pt idx="11">
                  <c:v>2.3259999999999987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012624"/>
        <c:axId val="104661904"/>
        <c:axId val="0"/>
      </c:bar3DChart>
      <c:catAx>
        <c:axId val="153012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C00000"/>
                </a:solidFill>
              </a:defRPr>
            </a:pPr>
            <a:endParaRPr lang="en-US"/>
          </a:p>
        </c:txPr>
        <c:crossAx val="104661904"/>
        <c:crosses val="autoZero"/>
        <c:auto val="1"/>
        <c:lblAlgn val="ctr"/>
        <c:lblOffset val="100"/>
        <c:noMultiLvlLbl val="0"/>
      </c:catAx>
      <c:valAx>
        <c:axId val="104661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00B05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C00000"/>
                </a:solidFill>
              </a:defRPr>
            </a:pPr>
            <a:endParaRPr lang="en-US"/>
          </a:p>
        </c:txPr>
        <c:crossAx val="1530126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solidFill>
                <a:schemeClr val="bg2">
                  <a:lumMod val="2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52034120734908"/>
          <c:y val="3.1795682229862114E-2"/>
          <c:w val="0.70319313210848644"/>
          <c:h val="0.6436913607630032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Sheet1!$I$28</c:f>
              <c:strCache>
                <c:ptCount val="1"/>
                <c:pt idx="0">
                  <c:v>MTA-BSA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Sheet1!$D$29:$D$40</c:f>
              <c:strCache>
                <c:ptCount val="12"/>
                <c:pt idx="0">
                  <c:v>Documents and Records</c:v>
                </c:pt>
                <c:pt idx="1">
                  <c:v>Management Reviews</c:v>
                </c:pt>
                <c:pt idx="2">
                  <c:v>Organization and Personnel</c:v>
                </c:pt>
                <c:pt idx="3">
                  <c:v>Client Management</c:v>
                </c:pt>
                <c:pt idx="4">
                  <c:v>Equipment management</c:v>
                </c:pt>
                <c:pt idx="5">
                  <c:v>Internal Audit</c:v>
                </c:pt>
                <c:pt idx="6">
                  <c:v>Purchasing and Inventory</c:v>
                </c:pt>
                <c:pt idx="7">
                  <c:v>Information management</c:v>
                </c:pt>
                <c:pt idx="8">
                  <c:v>Process management</c:v>
                </c:pt>
                <c:pt idx="9">
                  <c:v>Corrective action</c:v>
                </c:pt>
                <c:pt idx="10">
                  <c:v>Occurrence/incidents</c:v>
                </c:pt>
                <c:pt idx="11">
                  <c:v>Facility and Safety</c:v>
                </c:pt>
              </c:strCache>
            </c:strRef>
          </c:cat>
          <c:val>
            <c:numRef>
              <c:f>Sheet1!$I$29:$I$40</c:f>
              <c:numCache>
                <c:formatCode>General</c:formatCode>
                <c:ptCount val="12"/>
                <c:pt idx="0">
                  <c:v>38</c:v>
                </c:pt>
                <c:pt idx="1">
                  <c:v>20</c:v>
                </c:pt>
                <c:pt idx="2">
                  <c:v>28</c:v>
                </c:pt>
                <c:pt idx="3">
                  <c:v>22</c:v>
                </c:pt>
                <c:pt idx="4">
                  <c:v>22</c:v>
                </c:pt>
                <c:pt idx="5">
                  <c:v>26</c:v>
                </c:pt>
                <c:pt idx="6">
                  <c:v>11</c:v>
                </c:pt>
                <c:pt idx="7">
                  <c:v>18</c:v>
                </c:pt>
                <c:pt idx="8">
                  <c:v>19</c:v>
                </c:pt>
                <c:pt idx="9">
                  <c:v>34</c:v>
                </c:pt>
                <c:pt idx="10">
                  <c:v>38</c:v>
                </c:pt>
                <c:pt idx="11">
                  <c:v>32</c:v>
                </c:pt>
              </c:numCache>
            </c:numRef>
          </c:val>
        </c:ser>
        <c:ser>
          <c:idx val="5"/>
          <c:order val="1"/>
          <c:tx>
            <c:strRef>
              <c:f>Sheet1!$J$28</c:f>
              <c:strCache>
                <c:ptCount val="1"/>
                <c:pt idx="0">
                  <c:v>ETA-MTA</c:v>
                </c:pt>
              </c:strCache>
            </c:strRef>
          </c:tx>
          <c:spPr>
            <a:solidFill>
              <a:srgbClr val="FF33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Sheet1!$D$29:$D$40</c:f>
              <c:strCache>
                <c:ptCount val="12"/>
                <c:pt idx="0">
                  <c:v>Documents and Records</c:v>
                </c:pt>
                <c:pt idx="1">
                  <c:v>Management Reviews</c:v>
                </c:pt>
                <c:pt idx="2">
                  <c:v>Organization and Personnel</c:v>
                </c:pt>
                <c:pt idx="3">
                  <c:v>Client Management</c:v>
                </c:pt>
                <c:pt idx="4">
                  <c:v>Equipment management</c:v>
                </c:pt>
                <c:pt idx="5">
                  <c:v>Internal Audit</c:v>
                </c:pt>
                <c:pt idx="6">
                  <c:v>Purchasing and Inventory</c:v>
                </c:pt>
                <c:pt idx="7">
                  <c:v>Information management</c:v>
                </c:pt>
                <c:pt idx="8">
                  <c:v>Process management</c:v>
                </c:pt>
                <c:pt idx="9">
                  <c:v>Corrective action</c:v>
                </c:pt>
                <c:pt idx="10">
                  <c:v>Occurrence/incidents</c:v>
                </c:pt>
                <c:pt idx="11">
                  <c:v>Facility and Safety</c:v>
                </c:pt>
              </c:strCache>
            </c:strRef>
          </c:cat>
          <c:val>
            <c:numRef>
              <c:f>Sheet1!$J$29:$J$40</c:f>
              <c:numCache>
                <c:formatCode>General</c:formatCode>
                <c:ptCount val="12"/>
                <c:pt idx="0">
                  <c:v>31</c:v>
                </c:pt>
                <c:pt idx="1">
                  <c:v>5</c:v>
                </c:pt>
                <c:pt idx="2">
                  <c:v>23</c:v>
                </c:pt>
                <c:pt idx="3">
                  <c:v>18</c:v>
                </c:pt>
                <c:pt idx="4">
                  <c:v>18</c:v>
                </c:pt>
                <c:pt idx="5">
                  <c:v>8</c:v>
                </c:pt>
                <c:pt idx="6">
                  <c:v>23</c:v>
                </c:pt>
                <c:pt idx="7">
                  <c:v>18</c:v>
                </c:pt>
                <c:pt idx="8">
                  <c:v>11</c:v>
                </c:pt>
                <c:pt idx="9">
                  <c:v>8</c:v>
                </c:pt>
                <c:pt idx="10">
                  <c:v>9</c:v>
                </c:pt>
                <c:pt idx="1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71408"/>
        <c:axId val="211871800"/>
      </c:barChart>
      <c:scatterChart>
        <c:scatterStyle val="lineMarker"/>
        <c:varyColors val="0"/>
        <c:ser>
          <c:idx val="6"/>
          <c:order val="2"/>
          <c:tx>
            <c:strRef>
              <c:f>Sheet1!$K$28</c:f>
              <c:strCache>
                <c:ptCount val="1"/>
                <c:pt idx="0">
                  <c:v>%Change</c:v>
                </c:pt>
              </c:strCache>
            </c:strRef>
          </c:tx>
          <c:spPr>
            <a:ln w="28575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7"/>
            <c:spPr>
              <a:solidFill>
                <a:srgbClr val="FFFF00"/>
              </a:solidFill>
              <a:ln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xVal>
            <c:strRef>
              <c:f>Sheet1!$D$29:$D$40</c:f>
              <c:strCache>
                <c:ptCount val="12"/>
                <c:pt idx="0">
                  <c:v>Documents and Records</c:v>
                </c:pt>
                <c:pt idx="1">
                  <c:v>Management Reviews</c:v>
                </c:pt>
                <c:pt idx="2">
                  <c:v>Organization and Personnel</c:v>
                </c:pt>
                <c:pt idx="3">
                  <c:v>Client Management</c:v>
                </c:pt>
                <c:pt idx="4">
                  <c:v>Equipment management</c:v>
                </c:pt>
                <c:pt idx="5">
                  <c:v>Internal Audit</c:v>
                </c:pt>
                <c:pt idx="6">
                  <c:v>Purchasing and Inventory</c:v>
                </c:pt>
                <c:pt idx="7">
                  <c:v>Information management</c:v>
                </c:pt>
                <c:pt idx="8">
                  <c:v>Process management</c:v>
                </c:pt>
                <c:pt idx="9">
                  <c:v>Corrective action</c:v>
                </c:pt>
                <c:pt idx="10">
                  <c:v>Occurrence/incidents</c:v>
                </c:pt>
                <c:pt idx="11">
                  <c:v>Facility and Safety</c:v>
                </c:pt>
              </c:strCache>
            </c:strRef>
          </c:xVal>
          <c:yVal>
            <c:numRef>
              <c:f>Sheet1!$K$29:$K$40</c:f>
              <c:numCache>
                <c:formatCode>General</c:formatCode>
                <c:ptCount val="12"/>
                <c:pt idx="0">
                  <c:v>82</c:v>
                </c:pt>
                <c:pt idx="1">
                  <c:v>25</c:v>
                </c:pt>
                <c:pt idx="2">
                  <c:v>82</c:v>
                </c:pt>
                <c:pt idx="3">
                  <c:v>82</c:v>
                </c:pt>
                <c:pt idx="4">
                  <c:v>82</c:v>
                </c:pt>
                <c:pt idx="5">
                  <c:v>31</c:v>
                </c:pt>
                <c:pt idx="6">
                  <c:v>209</c:v>
                </c:pt>
                <c:pt idx="7">
                  <c:v>100</c:v>
                </c:pt>
                <c:pt idx="8">
                  <c:v>58</c:v>
                </c:pt>
                <c:pt idx="9">
                  <c:v>24</c:v>
                </c:pt>
                <c:pt idx="10">
                  <c:v>24</c:v>
                </c:pt>
                <c:pt idx="11">
                  <c:v>69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872584"/>
        <c:axId val="211872192"/>
      </c:scatterChart>
      <c:catAx>
        <c:axId val="21187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1871800"/>
        <c:crosses val="autoZero"/>
        <c:auto val="1"/>
        <c:lblAlgn val="ctr"/>
        <c:lblOffset val="100"/>
        <c:noMultiLvlLbl val="0"/>
      </c:catAx>
      <c:valAx>
        <c:axId val="211871800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11871408"/>
        <c:crosses val="autoZero"/>
        <c:crossBetween val="between"/>
      </c:valAx>
      <c:valAx>
        <c:axId val="2118721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11872584"/>
        <c:crosses val="max"/>
        <c:crossBetween val="midCat"/>
      </c:valAx>
      <c:valAx>
        <c:axId val="211872584"/>
        <c:scaling>
          <c:orientation val="minMax"/>
        </c:scaling>
        <c:delete val="1"/>
        <c:axPos val="b"/>
        <c:majorTickMark val="out"/>
        <c:minorTickMark val="none"/>
        <c:tickLblPos val="nextTo"/>
        <c:crossAx val="211872192"/>
        <c:crosses val="autoZero"/>
        <c:crossBetween val="midCat"/>
      </c:valAx>
      <c:spPr>
        <a:ln w="19050"/>
      </c:spPr>
    </c:plotArea>
    <c:legend>
      <c:legendPos val="r"/>
      <c:layout>
        <c:manualLayout>
          <c:xMode val="edge"/>
          <c:yMode val="edge"/>
          <c:x val="0.85266506018644217"/>
          <c:y val="0.78784388747181255"/>
          <c:w val="0.13296712372160377"/>
          <c:h val="0.16140124209825885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Labs</c:v>
                </c:pt>
              </c:strCache>
            </c:strRef>
          </c:tx>
          <c:invertIfNegative val="0"/>
          <c:cat>
            <c:strRef>
              <c:f>Sheet1!$D$6:$D$13</c:f>
              <c:strCache>
                <c:ptCount val="8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</c:strCache>
            </c:strRef>
          </c:cat>
          <c:val>
            <c:numRef>
              <c:f>Sheet1!$E$6:$E$13</c:f>
              <c:numCache>
                <c:formatCode>General</c:formatCode>
                <c:ptCount val="8"/>
                <c:pt idx="0">
                  <c:v>12</c:v>
                </c:pt>
                <c:pt idx="1">
                  <c:v>8</c:v>
                </c:pt>
                <c:pt idx="2">
                  <c:v>7</c:v>
                </c:pt>
                <c:pt idx="3">
                  <c:v>14</c:v>
                </c:pt>
                <c:pt idx="4">
                  <c:v>15</c:v>
                </c:pt>
                <c:pt idx="5">
                  <c:v>19</c:v>
                </c:pt>
                <c:pt idx="6">
                  <c:v>29</c:v>
                </c:pt>
                <c:pt idx="7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211873368"/>
        <c:axId val="211873760"/>
      </c:barChart>
      <c:catAx>
        <c:axId val="211873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SLMTA COHORT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211873760"/>
        <c:crosses val="autoZero"/>
        <c:auto val="1"/>
        <c:lblAlgn val="ctr"/>
        <c:lblOffset val="100"/>
        <c:noMultiLvlLbl val="0"/>
      </c:catAx>
      <c:valAx>
        <c:axId val="211873760"/>
        <c:scaling>
          <c:orientation val="minMax"/>
        </c:scaling>
        <c:delete val="0"/>
        <c:axPos val="l"/>
        <c:majorGridlines/>
        <c:minorGridlines>
          <c:spPr>
            <a:ln>
              <a:solidFill>
                <a:srgbClr val="92D050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LABORATORIES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873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rgbClr val="FF0000"/>
      </a:solidFill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0.8266</cdr:x>
      <cdr:y>0.15456</cdr:y>
    </cdr:from>
    <cdr:to>
      <cdr:x>0.87709</cdr:x>
      <cdr:y>0.22854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29590" y="699522"/>
          <a:ext cx="349970" cy="334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b="1" dirty="0" smtClean="0"/>
            <a:t>48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0.10627</cdr:x>
      <cdr:y>0.6593</cdr:y>
    </cdr:from>
    <cdr:to>
      <cdr:x>0.15676</cdr:x>
      <cdr:y>0.73328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94365" y="2983964"/>
          <a:ext cx="425003" cy="334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b="1" dirty="0"/>
        </a:p>
      </cdr:txBody>
    </cdr:sp>
  </cdr:relSizeAnchor>
  <cdr:relSizeAnchor xmlns:cdr="http://schemas.openxmlformats.org/drawingml/2006/chartDrawing">
    <cdr:from>
      <cdr:x>0.11652</cdr:x>
      <cdr:y>0.68102</cdr:y>
    </cdr:from>
    <cdr:to>
      <cdr:x>0.16701</cdr:x>
      <cdr:y>0.755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07646" y="3082289"/>
          <a:ext cx="349970" cy="334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/>
            <a:t>12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0.22079</cdr:x>
      <cdr:y>0.71336</cdr:y>
    </cdr:from>
    <cdr:to>
      <cdr:x>0.27129</cdr:x>
      <cdr:y>0.78735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30382" y="3228641"/>
          <a:ext cx="350039" cy="334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/>
            <a:t>8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0.3205</cdr:x>
      <cdr:y>0.72759</cdr:y>
    </cdr:from>
    <cdr:to>
      <cdr:x>0.37099</cdr:x>
      <cdr:y>0.80158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697408" y="3293057"/>
          <a:ext cx="425003" cy="334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/>
            <a:t>7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0.62913</cdr:x>
      <cdr:y>0.57609</cdr:y>
    </cdr:from>
    <cdr:to>
      <cdr:x>0.67963</cdr:x>
      <cdr:y>0.65008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360777" y="2607360"/>
          <a:ext cx="350039" cy="334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/>
            <a:t>19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0.52708</cdr:x>
      <cdr:y>0.63938</cdr:y>
    </cdr:from>
    <cdr:to>
      <cdr:x>0.57757</cdr:x>
      <cdr:y>0.71336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436056" y="2893812"/>
          <a:ext cx="425003" cy="334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/>
            <a:t>15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0.41843</cdr:x>
      <cdr:y>0.65361</cdr:y>
    </cdr:from>
    <cdr:to>
      <cdr:x>0.46893</cdr:x>
      <cdr:y>0.72759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521656" y="2958206"/>
          <a:ext cx="425003" cy="334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/>
            <a:t>14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0.72886</cdr:x>
      <cdr:y>0.42256</cdr:y>
    </cdr:from>
    <cdr:to>
      <cdr:x>0.77935</cdr:x>
      <cdr:y>0.49654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052066" y="1912506"/>
          <a:ext cx="349970" cy="334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/>
            <a:t>29</a:t>
          </a:r>
          <a:endParaRPr lang="en-US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33285-402A-0D40-BFCB-B031C3B4B967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703FD-BACF-474F-A405-B6302787F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219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EE6F8-B078-2248-B899-5DF2F6EAD473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304F5-11D9-C349-B51C-79E541193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020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304F5-11D9-C349-B51C-79E541193C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4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827040-4C4C-448D-B4F4-490F9C70FD2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0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38675" cy="34798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xfrm>
            <a:off x="698503" y="4408884"/>
            <a:ext cx="5597521" cy="4174335"/>
          </a:xfrm>
          <a:noFill/>
          <a:ln/>
        </p:spPr>
        <p:txBody>
          <a:bodyPr lIns="92986" tIns="46493" rIns="92986" bIns="46493"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961348" y="8814597"/>
            <a:ext cx="3031594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86" tIns="46493" rIns="92986" bIns="46493" anchor="b"/>
          <a:lstStyle/>
          <a:p>
            <a:pPr algn="r" defTabSz="914156"/>
            <a:fld id="{AE3F590B-E599-49F7-8659-6F8C8326E2C5}" type="slidenum">
              <a:rPr lang="en-US" sz="1200"/>
              <a:pPr algn="r" defTabSz="914156"/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400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434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9011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95" y="5177891"/>
            <a:ext cx="3061970" cy="8382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45181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6F78-3314-8C4D-9C0E-4272A59ADB0E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2A3F-75AB-B141-8435-C4A26E24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7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80A0-6C75-0243-83E6-BE706C1E0AA1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2A3F-75AB-B141-8435-C4A26E24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42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3F58-6B04-294D-BD12-878E8D969368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2A3F-75AB-B141-8435-C4A26E24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C2DE2-DF0D-460B-8434-D65B584E365D}" type="datetime1">
              <a:rPr lang="en-US"/>
              <a:pPr>
                <a:defRPr/>
              </a:pPr>
              <a:t>11/17/2016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037B8-A441-42B6-8DD0-029B07CD6B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2990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17" name="Picture 7" descr="2BSL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232525"/>
            <a:ext cx="76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HHS-Logo-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172200"/>
            <a:ext cx="606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WHO-EN-C-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221413"/>
            <a:ext cx="18288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6" descr="CLSI_WHO_Blue_CMYK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15063"/>
            <a:ext cx="12192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9645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Introduction Laboratory Quality Management System-Module 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E2AD0-6986-4E89-AA2C-812A4A2576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71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Introduction Laboratory Quality Management System-Module 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0D966-FC38-4BD3-9A7B-9E25EAA02D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3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Introduction Laboratory Quality Management System-Module 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59915-C010-4CBF-8D9C-F7A1F2F536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07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Introduction Laboratory Quality Management System-Module 1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942DA-71EF-4DF9-BE84-A57A01666E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51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Introduction Laboratory Quality Management System-Module 1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0112-812A-4514-8915-8A88240478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5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55104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0423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95" y="5274841"/>
            <a:ext cx="3061970" cy="8382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838281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Introduction Laboratory Quality Management System-Module 1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28843-6E3D-487E-9659-37D9FAD77D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77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Introduction Laboratory Quality Management System-Module 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6C31B-6149-4FE9-ABAF-0CBD429735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15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Introduction Laboratory Quality Management System-Module 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5A637-764A-4DC6-A6FA-67B088F85EC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35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Introduction Laboratory Quality Management System-Module 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E3121-841E-4425-A6EA-FEEDD10747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47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Introduction Laboratory Quality Management System-Module 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25371-9BFF-4A9E-9F00-54D2C4DDC2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55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Introduction Laboratory Quality Management System-Module 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89C8D-AE8F-47A7-B175-673FBAFD59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35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Introduction Laboratory Quality Management System-Module 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396ED-9A96-4E1E-87CA-9E19631363C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0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888"/>
            <a:ext cx="8229600" cy="11430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8000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008000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008000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008000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008000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7570"/>
            <a:ext cx="2133600" cy="365125"/>
          </a:xfrm>
        </p:spPr>
        <p:txBody>
          <a:bodyPr/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fld id="{60EC161D-A2FB-3E47-BDE3-B9CDE60E9374}" type="datetime1">
              <a:rPr lang="en-US" smtClean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17570"/>
            <a:ext cx="2895600" cy="365125"/>
          </a:xfrm>
        </p:spPr>
        <p:txBody>
          <a:bodyPr/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7570"/>
            <a:ext cx="2133600" cy="365125"/>
          </a:xfrm>
        </p:spPr>
        <p:txBody>
          <a:bodyPr/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fld id="{E96E2A3F-75AB-B141-8435-C4A26E24A2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2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194C-4DE8-9345-B3DB-3BA44C188F75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2A3F-75AB-B141-8435-C4A26E24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2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2CDC-6C6B-3E43-8035-6118254F1936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2A3F-75AB-B141-8435-C4A26E24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E495-C7D7-4848-9A56-A55D5D99A354}" type="datetime1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2A3F-75AB-B141-8435-C4A26E24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3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01AC-8904-1A4E-8F32-7484EB3C4F9B}" type="datetime1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2A3F-75AB-B141-8435-C4A26E24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7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C6E-4398-EF47-9693-403E024D5D36}" type="datetime1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2A3F-75AB-B141-8435-C4A26E24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7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B50-EA01-B84A-B36C-75F668522D13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2A3F-75AB-B141-8435-C4A26E24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1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72A6B-A7D8-0945-9FDF-93493B500DC6}" type="datetime1">
              <a:rPr lang="en-US" smtClean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E2A3F-75AB-B141-8435-C4A26E24A2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6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5" r:id="rId13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24600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Introduction Laboratory Quality Management System-Module 1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6B09C84-D9D9-43E4-AF0E-C29E333FDCE5}" type="slidenum">
              <a:rPr lang="en-US" alt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666699"/>
                </a:solidFill>
              </a:endParaRPr>
            </a:p>
          </p:txBody>
        </p:sp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666699"/>
                </a:solidFill>
              </a:endParaRPr>
            </a:p>
          </p:txBody>
        </p:sp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9999CC"/>
                </a:solidFill>
              </a:endParaRPr>
            </a:p>
          </p:txBody>
        </p:sp>
        <p:sp>
          <p:nvSpPr>
            <p:cNvPr id="308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666699"/>
                </a:solidFill>
              </a:endParaRPr>
            </a:p>
          </p:txBody>
        </p:sp>
        <p:sp>
          <p:nvSpPr>
            <p:cNvPr id="308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9999CC"/>
                </a:solidFill>
              </a:endParaRPr>
            </a:p>
          </p:txBody>
        </p:sp>
        <p:sp>
          <p:nvSpPr>
            <p:cNvPr id="308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9999CC"/>
                </a:solidFill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661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jpeg"/><Relationship Id="rId18" Type="http://schemas.openxmlformats.org/officeDocument/2006/relationships/hyperlink" Target="https://www.google.com/url?sa=i&amp;rct=j&amp;q=&amp;esrc=s&amp;source=images&amp;cd=&amp;cad=rja&amp;uact=8&amp;ved=0ahUKEwi96f6mp9POAhVBPRoKHes8BBEQjRwIBw&amp;url=https://www.fhi360.org/sites/all/libraries/webpages/fhi-retc2/&amp;psig=AFQjCNGziBOkL-_hBsAsOuX9ABvaDJYsyA&amp;ust=1471896339630080" TargetMode="External"/><Relationship Id="rId3" Type="http://schemas.openxmlformats.org/officeDocument/2006/relationships/hyperlink" Target="http://smis.uonbi.ac.ke/index.php" TargetMode="External"/><Relationship Id="rId7" Type="http://schemas.openxmlformats.org/officeDocument/2006/relationships/image" Target="../media/image31.jpeg"/><Relationship Id="rId12" Type="http://schemas.openxmlformats.org/officeDocument/2006/relationships/image" Target="../media/image34.jpeg"/><Relationship Id="rId17" Type="http://schemas.openxmlformats.org/officeDocument/2006/relationships/image" Target="../media/image37.jpeg"/><Relationship Id="rId2" Type="http://schemas.openxmlformats.org/officeDocument/2006/relationships/image" Target="../media/image27.jpeg"/><Relationship Id="rId16" Type="http://schemas.openxmlformats.org/officeDocument/2006/relationships/hyperlink" Target="http://www.google.com/url?sa=i&amp;rct=j&amp;q=&amp;esrc=s&amp;source=images&amp;cd=&amp;cad=rja&amp;uact=8&amp;ved=0ahUKEwjkiPTpptPOAhVHMhoKHQ9wBzYQjRwIBw&amp;url=http://internationaldove.com/category/african-charity/&amp;psig=AFQjCNH9QCvSz4Vp-tWCJ39gXFxjPhkzKg&amp;ust=1471896210251701" TargetMode="External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11" Type="http://schemas.openxmlformats.org/officeDocument/2006/relationships/hyperlink" Target="http://www.google.com/url?sa=i&amp;rct=j&amp;q=&amp;esrc=s&amp;source=images&amp;cd=&amp;cad=rja&amp;uact=8&amp;ved=0ahUKEwjfwoXSpdPOAhXM2xoKHYG7BWEQjRwIBw&amp;url=http://www.meddeviceonline.com/doc/report-bd-to-sell-respiratory-device-business-after-carefusion-merger-0001&amp;psig=AFQjCNEcUC2En03O5HLgO4qo9aDGIPea8A&amp;ust=1471895891687775" TargetMode="External"/><Relationship Id="rId5" Type="http://schemas.openxmlformats.org/officeDocument/2006/relationships/image" Target="../media/image29.jpeg"/><Relationship Id="rId15" Type="http://schemas.openxmlformats.org/officeDocument/2006/relationships/image" Target="../media/image36.jpeg"/><Relationship Id="rId10" Type="http://schemas.openxmlformats.org/officeDocument/2006/relationships/image" Target="../media/image33.jpeg"/><Relationship Id="rId19" Type="http://schemas.openxmlformats.org/officeDocument/2006/relationships/image" Target="../media/image38.gif"/><Relationship Id="rId4" Type="http://schemas.openxmlformats.org/officeDocument/2006/relationships/image" Target="../media/image28.jpeg"/><Relationship Id="rId9" Type="http://schemas.openxmlformats.org/officeDocument/2006/relationships/image" Target="http://pit.niosh.cdc.gov/prl/hearing/pix/logos/CDC%20agency%20blue.gif" TargetMode="External"/><Relationship Id="rId14" Type="http://schemas.openxmlformats.org/officeDocument/2006/relationships/hyperlink" Target="http://www.google.com/url?sa=i&amp;rct=j&amp;q=&amp;esrc=s&amp;source=images&amp;cd=&amp;cad=rja&amp;uact=8&amp;ved=0ahUKEwiXlvnAptPOAhXCtRoKHQtWDlMQjRwIBw&amp;url=http://rxdxadvisors.com/about/our-clients/&amp;psig=AFQjCNFPDYBu6nAA-mA5gTcBU_9AvxlPOw&amp;ust=147189612788207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980" y="2269672"/>
            <a:ext cx="8849532" cy="142874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Contribution of IPC in quality </a:t>
            </a:r>
            <a:r>
              <a:rPr lang="en-US" sz="4000" b="1" dirty="0" smtClean="0"/>
              <a:t>management</a:t>
            </a:r>
            <a:r>
              <a:rPr lang="en-US" b="1" dirty="0" smtClean="0"/>
              <a:t> systems(QMS) and Accreditation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488" y="3773837"/>
            <a:ext cx="9035512" cy="1504072"/>
          </a:xfrm>
        </p:spPr>
        <p:txBody>
          <a:bodyPr>
            <a:normAutofit fontScale="25000" lnSpcReduction="20000"/>
          </a:bodyPr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sz="8000" b="1" dirty="0" smtClean="0"/>
              <a:t>Ernest Makokha</a:t>
            </a:r>
          </a:p>
          <a:p>
            <a:endParaRPr lang="en-US" sz="3500" dirty="0" smtClean="0"/>
          </a:p>
          <a:p>
            <a:r>
              <a:rPr lang="en-US" sz="5500" b="1" dirty="0" smtClean="0"/>
              <a:t>5</a:t>
            </a:r>
            <a:r>
              <a:rPr lang="en-US" sz="5500" b="1" baseline="30000" dirty="0" smtClean="0"/>
              <a:t>th</a:t>
            </a:r>
            <a:r>
              <a:rPr lang="en-US" sz="5500" b="1" dirty="0" smtClean="0"/>
              <a:t> Infection Prevention and Control (IPC), Scientific Conference</a:t>
            </a:r>
          </a:p>
          <a:p>
            <a:r>
              <a:rPr lang="en-US" sz="5500" b="1" dirty="0" smtClean="0"/>
              <a:t>GELIAN HOTEL,  MACHAKOS</a:t>
            </a:r>
          </a:p>
          <a:p>
            <a:r>
              <a:rPr lang="en-US" sz="5500" b="1" dirty="0" smtClean="0"/>
              <a:t>NOVEMBER 15-19,  </a:t>
            </a:r>
            <a:r>
              <a:rPr lang="en-US" sz="5500" b="1" dirty="0"/>
              <a:t>2016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5388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Synergistic benefits of IPC, QMS, Accreditation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214" y="1777888"/>
            <a:ext cx="8609308" cy="43482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These 3 can be used as a catalyst for collaboration: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Look beyond silos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Make each team feel like they can make a meaningful contribution to the team and speak 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Engage in quality improvement, safety and process  improvement projects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Team members learn new language, skills and expertise together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Understand the role, value and contribution of each team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Act </a:t>
            </a:r>
            <a:r>
              <a:rPr lang="en-US" dirty="0"/>
              <a:t>as a </a:t>
            </a:r>
            <a:r>
              <a:rPr lang="en-US" dirty="0" smtClean="0"/>
              <a:t>processes </a:t>
            </a:r>
            <a:r>
              <a:rPr lang="en-US" dirty="0"/>
              <a:t>for continuous learning, improvement, &amp; measuring of progress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61D-A2FB-3E47-BDE3-B9CDE60E9374}" type="datetime1">
              <a:rPr lang="en-US" smtClean="0"/>
              <a:t>11/17/2016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2A3F-75AB-B141-8435-C4A26E24A2B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25D35D-EE50-48F6-9282-E6F5C5E6D7F8}" type="slidenum">
              <a:rPr lang="en-US" altLang="en-US">
                <a:latin typeface="Arial Black" panose="020B0A04020102020204" pitchFamily="34" charset="0"/>
              </a:rPr>
              <a:pPr/>
              <a:t>11</a:t>
            </a:fld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36868" name="Text Box 42"/>
          <p:cNvSpPr txBox="1">
            <a:spLocks noChangeArrowheads="1"/>
          </p:cNvSpPr>
          <p:nvPr/>
        </p:nvSpPr>
        <p:spPr bwMode="auto">
          <a:xfrm>
            <a:off x="206080" y="195590"/>
            <a:ext cx="8216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solidFill>
                  <a:schemeClr val="tx2"/>
                </a:solidFill>
              </a:rPr>
              <a:t>12 Lab Quality </a:t>
            </a:r>
            <a:r>
              <a:rPr lang="en-US" altLang="en-US" sz="2800" b="1" dirty="0">
                <a:solidFill>
                  <a:schemeClr val="tx2"/>
                </a:solidFill>
              </a:rPr>
              <a:t>System 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Essentials(QSE)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sp>
        <p:nvSpPr>
          <p:cNvPr id="36869" name="Text Box 43"/>
          <p:cNvSpPr txBox="1">
            <a:spLocks noChangeArrowheads="1"/>
          </p:cNvSpPr>
          <p:nvPr/>
        </p:nvSpPr>
        <p:spPr bwMode="auto">
          <a:xfrm>
            <a:off x="774915" y="1007222"/>
            <a:ext cx="25252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1200" dirty="0" smtClean="0"/>
              <a:t> </a:t>
            </a:r>
            <a:r>
              <a:rPr lang="en-US" altLang="en-US" sz="1600" b="1" dirty="0" smtClean="0">
                <a:solidFill>
                  <a:schemeClr val="tx2"/>
                </a:solidFill>
                <a:latin typeface="+mn-lt"/>
              </a:rPr>
              <a:t>A set </a:t>
            </a:r>
            <a:r>
              <a:rPr lang="en-US" altLang="en-US" sz="1600" b="1" dirty="0">
                <a:solidFill>
                  <a:schemeClr val="tx2"/>
                </a:solidFill>
                <a:latin typeface="+mn-lt"/>
              </a:rPr>
              <a:t>of coordinated activities that function as building blocks for </a:t>
            </a:r>
            <a:br>
              <a:rPr lang="en-US" altLang="en-US" sz="1600" b="1" dirty="0">
                <a:solidFill>
                  <a:schemeClr val="tx2"/>
                </a:solidFill>
                <a:latin typeface="+mn-lt"/>
              </a:rPr>
            </a:br>
            <a:r>
              <a:rPr lang="en-US" altLang="en-US" sz="1600" b="1" dirty="0">
                <a:solidFill>
                  <a:schemeClr val="tx2"/>
                </a:solidFill>
                <a:latin typeface="+mn-lt"/>
              </a:rPr>
              <a:t>quality management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dirty="0"/>
          </a:p>
        </p:txBody>
      </p:sp>
      <p:grpSp>
        <p:nvGrpSpPr>
          <p:cNvPr id="36870" name="Group 85"/>
          <p:cNvGrpSpPr>
            <a:grpSpLocks/>
          </p:cNvGrpSpPr>
          <p:nvPr/>
        </p:nvGrpSpPr>
        <p:grpSpPr bwMode="auto">
          <a:xfrm>
            <a:off x="4419600" y="1129880"/>
            <a:ext cx="5181600" cy="5410200"/>
            <a:chOff x="192" y="336"/>
            <a:chExt cx="3264" cy="3264"/>
          </a:xfrm>
        </p:grpSpPr>
        <p:sp>
          <p:nvSpPr>
            <p:cNvPr id="36871" name="AutoShape 4" descr="Newsprint"/>
            <p:cNvSpPr>
              <a:spLocks noChangeArrowheads="1"/>
            </p:cNvSpPr>
            <p:nvPr/>
          </p:nvSpPr>
          <p:spPr bwMode="auto">
            <a:xfrm>
              <a:off x="192" y="336"/>
              <a:ext cx="3264" cy="3264"/>
            </a:xfrm>
            <a:prstGeom prst="roundRect">
              <a:avLst>
                <a:gd name="adj" fmla="val 16667"/>
              </a:avLst>
            </a:prstGeom>
            <a:solidFill>
              <a:srgbClr val="50F03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872" name="Freeform 9"/>
            <p:cNvSpPr>
              <a:spLocks/>
            </p:cNvSpPr>
            <p:nvPr/>
          </p:nvSpPr>
          <p:spPr bwMode="auto">
            <a:xfrm>
              <a:off x="1606" y="2054"/>
              <a:ext cx="76" cy="44"/>
            </a:xfrm>
            <a:custGeom>
              <a:avLst/>
              <a:gdLst>
                <a:gd name="T0" fmla="*/ 1 w 392"/>
                <a:gd name="T1" fmla="*/ 0 h 230"/>
                <a:gd name="T2" fmla="*/ 1 w 392"/>
                <a:gd name="T3" fmla="*/ 0 h 230"/>
                <a:gd name="T4" fmla="*/ 1 w 392"/>
                <a:gd name="T5" fmla="*/ 0 h 230"/>
                <a:gd name="T6" fmla="*/ 1 w 392"/>
                <a:gd name="T7" fmla="*/ 0 h 230"/>
                <a:gd name="T8" fmla="*/ 1 w 392"/>
                <a:gd name="T9" fmla="*/ 0 h 230"/>
                <a:gd name="T10" fmla="*/ 1 w 392"/>
                <a:gd name="T11" fmla="*/ 0 h 230"/>
                <a:gd name="T12" fmla="*/ 1 w 392"/>
                <a:gd name="T13" fmla="*/ 0 h 230"/>
                <a:gd name="T14" fmla="*/ 1 w 392"/>
                <a:gd name="T15" fmla="*/ 0 h 230"/>
                <a:gd name="T16" fmla="*/ 1 w 392"/>
                <a:gd name="T17" fmla="*/ 0 h 230"/>
                <a:gd name="T18" fmla="*/ 1 w 392"/>
                <a:gd name="T19" fmla="*/ 0 h 230"/>
                <a:gd name="T20" fmla="*/ 1 w 392"/>
                <a:gd name="T21" fmla="*/ 0 h 230"/>
                <a:gd name="T22" fmla="*/ 1 w 392"/>
                <a:gd name="T23" fmla="*/ 0 h 230"/>
                <a:gd name="T24" fmla="*/ 1 w 392"/>
                <a:gd name="T25" fmla="*/ 0 h 230"/>
                <a:gd name="T26" fmla="*/ 1 w 392"/>
                <a:gd name="T27" fmla="*/ 0 h 230"/>
                <a:gd name="T28" fmla="*/ 1 w 392"/>
                <a:gd name="T29" fmla="*/ 0 h 230"/>
                <a:gd name="T30" fmla="*/ 1 w 392"/>
                <a:gd name="T31" fmla="*/ 0 h 230"/>
                <a:gd name="T32" fmla="*/ 1 w 392"/>
                <a:gd name="T33" fmla="*/ 0 h 230"/>
                <a:gd name="T34" fmla="*/ 1 w 392"/>
                <a:gd name="T35" fmla="*/ 0 h 230"/>
                <a:gd name="T36" fmla="*/ 1 w 392"/>
                <a:gd name="T37" fmla="*/ 0 h 230"/>
                <a:gd name="T38" fmla="*/ 0 w 392"/>
                <a:gd name="T39" fmla="*/ 0 h 230"/>
                <a:gd name="T40" fmla="*/ 0 w 392"/>
                <a:gd name="T41" fmla="*/ 0 h 230"/>
                <a:gd name="T42" fmla="*/ 0 w 392"/>
                <a:gd name="T43" fmla="*/ 0 h 230"/>
                <a:gd name="T44" fmla="*/ 0 w 392"/>
                <a:gd name="T45" fmla="*/ 0 h 230"/>
                <a:gd name="T46" fmla="*/ 0 w 392"/>
                <a:gd name="T47" fmla="*/ 0 h 230"/>
                <a:gd name="T48" fmla="*/ 0 w 392"/>
                <a:gd name="T49" fmla="*/ 0 h 230"/>
                <a:gd name="T50" fmla="*/ 0 w 392"/>
                <a:gd name="T51" fmla="*/ 0 h 230"/>
                <a:gd name="T52" fmla="*/ 0 w 392"/>
                <a:gd name="T53" fmla="*/ 0 h 230"/>
                <a:gd name="T54" fmla="*/ 0 w 392"/>
                <a:gd name="T55" fmla="*/ 0 h 230"/>
                <a:gd name="T56" fmla="*/ 0 w 392"/>
                <a:gd name="T57" fmla="*/ 0 h 230"/>
                <a:gd name="T58" fmla="*/ 0 w 392"/>
                <a:gd name="T59" fmla="*/ 0 h 230"/>
                <a:gd name="T60" fmla="*/ 0 w 392"/>
                <a:gd name="T61" fmla="*/ 0 h 230"/>
                <a:gd name="T62" fmla="*/ 0 w 392"/>
                <a:gd name="T63" fmla="*/ 0 h 230"/>
                <a:gd name="T64" fmla="*/ 0 w 392"/>
                <a:gd name="T65" fmla="*/ 0 h 230"/>
                <a:gd name="T66" fmla="*/ 0 w 392"/>
                <a:gd name="T67" fmla="*/ 0 h 230"/>
                <a:gd name="T68" fmla="*/ 0 w 392"/>
                <a:gd name="T69" fmla="*/ 0 h 230"/>
                <a:gd name="T70" fmla="*/ 0 w 392"/>
                <a:gd name="T71" fmla="*/ 0 h 230"/>
                <a:gd name="T72" fmla="*/ 0 w 392"/>
                <a:gd name="T73" fmla="*/ 0 h 230"/>
                <a:gd name="T74" fmla="*/ 0 w 392"/>
                <a:gd name="T75" fmla="*/ 0 h 230"/>
                <a:gd name="T76" fmla="*/ 0 w 392"/>
                <a:gd name="T77" fmla="*/ 0 h 230"/>
                <a:gd name="T78" fmla="*/ 0 w 392"/>
                <a:gd name="T79" fmla="*/ 0 h 230"/>
                <a:gd name="T80" fmla="*/ 0 w 392"/>
                <a:gd name="T81" fmla="*/ 0 h 230"/>
                <a:gd name="T82" fmla="*/ 0 w 392"/>
                <a:gd name="T83" fmla="*/ 0 h 230"/>
                <a:gd name="T84" fmla="*/ 0 w 392"/>
                <a:gd name="T85" fmla="*/ 0 h 230"/>
                <a:gd name="T86" fmla="*/ 1 w 392"/>
                <a:gd name="T87" fmla="*/ 0 h 2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2"/>
                <a:gd name="T133" fmla="*/ 0 h 230"/>
                <a:gd name="T134" fmla="*/ 392 w 392"/>
                <a:gd name="T135" fmla="*/ 230 h 2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2" h="230">
                  <a:moveTo>
                    <a:pt x="377" y="0"/>
                  </a:moveTo>
                  <a:lnTo>
                    <a:pt x="378" y="21"/>
                  </a:lnTo>
                  <a:lnTo>
                    <a:pt x="378" y="40"/>
                  </a:lnTo>
                  <a:lnTo>
                    <a:pt x="380" y="58"/>
                  </a:lnTo>
                  <a:lnTo>
                    <a:pt x="381" y="75"/>
                  </a:lnTo>
                  <a:lnTo>
                    <a:pt x="386" y="104"/>
                  </a:lnTo>
                  <a:lnTo>
                    <a:pt x="390" y="130"/>
                  </a:lnTo>
                  <a:lnTo>
                    <a:pt x="392" y="151"/>
                  </a:lnTo>
                  <a:lnTo>
                    <a:pt x="392" y="169"/>
                  </a:lnTo>
                  <a:lnTo>
                    <a:pt x="392" y="175"/>
                  </a:lnTo>
                  <a:lnTo>
                    <a:pt x="390" y="183"/>
                  </a:lnTo>
                  <a:lnTo>
                    <a:pt x="387" y="188"/>
                  </a:lnTo>
                  <a:lnTo>
                    <a:pt x="382" y="194"/>
                  </a:lnTo>
                  <a:lnTo>
                    <a:pt x="377" y="198"/>
                  </a:lnTo>
                  <a:lnTo>
                    <a:pt x="369" y="203"/>
                  </a:lnTo>
                  <a:lnTo>
                    <a:pt x="361" y="206"/>
                  </a:lnTo>
                  <a:lnTo>
                    <a:pt x="351" y="209"/>
                  </a:lnTo>
                  <a:lnTo>
                    <a:pt x="338" y="211"/>
                  </a:lnTo>
                  <a:lnTo>
                    <a:pt x="324" y="213"/>
                  </a:lnTo>
                  <a:lnTo>
                    <a:pt x="307" y="216"/>
                  </a:lnTo>
                  <a:lnTo>
                    <a:pt x="289" y="218"/>
                  </a:lnTo>
                  <a:lnTo>
                    <a:pt x="188" y="224"/>
                  </a:lnTo>
                  <a:lnTo>
                    <a:pt x="41" y="230"/>
                  </a:lnTo>
                  <a:lnTo>
                    <a:pt x="35" y="223"/>
                  </a:lnTo>
                  <a:lnTo>
                    <a:pt x="21" y="202"/>
                  </a:lnTo>
                  <a:lnTo>
                    <a:pt x="13" y="186"/>
                  </a:lnTo>
                  <a:lnTo>
                    <a:pt x="6" y="169"/>
                  </a:lnTo>
                  <a:lnTo>
                    <a:pt x="3" y="159"/>
                  </a:lnTo>
                  <a:lnTo>
                    <a:pt x="1" y="148"/>
                  </a:lnTo>
                  <a:lnTo>
                    <a:pt x="0" y="137"/>
                  </a:lnTo>
                  <a:lnTo>
                    <a:pt x="0" y="125"/>
                  </a:lnTo>
                  <a:lnTo>
                    <a:pt x="0" y="114"/>
                  </a:lnTo>
                  <a:lnTo>
                    <a:pt x="1" y="103"/>
                  </a:lnTo>
                  <a:lnTo>
                    <a:pt x="2" y="94"/>
                  </a:lnTo>
                  <a:lnTo>
                    <a:pt x="3" y="85"/>
                  </a:lnTo>
                  <a:lnTo>
                    <a:pt x="5" y="77"/>
                  </a:lnTo>
                  <a:lnTo>
                    <a:pt x="9" y="69"/>
                  </a:lnTo>
                  <a:lnTo>
                    <a:pt x="12" y="62"/>
                  </a:lnTo>
                  <a:lnTo>
                    <a:pt x="15" y="54"/>
                  </a:lnTo>
                  <a:lnTo>
                    <a:pt x="24" y="41"/>
                  </a:lnTo>
                  <a:lnTo>
                    <a:pt x="35" y="28"/>
                  </a:lnTo>
                  <a:lnTo>
                    <a:pt x="48" y="14"/>
                  </a:lnTo>
                  <a:lnTo>
                    <a:pt x="63" y="0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Freeform 10"/>
            <p:cNvSpPr>
              <a:spLocks/>
            </p:cNvSpPr>
            <p:nvPr/>
          </p:nvSpPr>
          <p:spPr bwMode="auto">
            <a:xfrm>
              <a:off x="1586" y="2049"/>
              <a:ext cx="203" cy="235"/>
            </a:xfrm>
            <a:custGeom>
              <a:avLst/>
              <a:gdLst>
                <a:gd name="T0" fmla="*/ 1 w 1056"/>
                <a:gd name="T1" fmla="*/ 0 h 1238"/>
                <a:gd name="T2" fmla="*/ 1 w 1056"/>
                <a:gd name="T3" fmla="*/ 0 h 1238"/>
                <a:gd name="T4" fmla="*/ 1 w 1056"/>
                <a:gd name="T5" fmla="*/ 0 h 1238"/>
                <a:gd name="T6" fmla="*/ 1 w 1056"/>
                <a:gd name="T7" fmla="*/ 0 h 1238"/>
                <a:gd name="T8" fmla="*/ 1 w 1056"/>
                <a:gd name="T9" fmla="*/ 0 h 1238"/>
                <a:gd name="T10" fmla="*/ 2 w 1056"/>
                <a:gd name="T11" fmla="*/ 0 h 1238"/>
                <a:gd name="T12" fmla="*/ 2 w 1056"/>
                <a:gd name="T13" fmla="*/ 0 h 1238"/>
                <a:gd name="T14" fmla="*/ 2 w 1056"/>
                <a:gd name="T15" fmla="*/ 0 h 1238"/>
                <a:gd name="T16" fmla="*/ 2 w 1056"/>
                <a:gd name="T17" fmla="*/ 0 h 1238"/>
                <a:gd name="T18" fmla="*/ 2 w 1056"/>
                <a:gd name="T19" fmla="*/ 0 h 1238"/>
                <a:gd name="T20" fmla="*/ 2 w 1056"/>
                <a:gd name="T21" fmla="*/ 1 h 1238"/>
                <a:gd name="T22" fmla="*/ 2 w 1056"/>
                <a:gd name="T23" fmla="*/ 1 h 1238"/>
                <a:gd name="T24" fmla="*/ 2 w 1056"/>
                <a:gd name="T25" fmla="*/ 1 h 1238"/>
                <a:gd name="T26" fmla="*/ 2 w 1056"/>
                <a:gd name="T27" fmla="*/ 1 h 1238"/>
                <a:gd name="T28" fmla="*/ 2 w 1056"/>
                <a:gd name="T29" fmla="*/ 1 h 1238"/>
                <a:gd name="T30" fmla="*/ 2 w 1056"/>
                <a:gd name="T31" fmla="*/ 1 h 1238"/>
                <a:gd name="T32" fmla="*/ 2 w 1056"/>
                <a:gd name="T33" fmla="*/ 1 h 1238"/>
                <a:gd name="T34" fmla="*/ 2 w 1056"/>
                <a:gd name="T35" fmla="*/ 1 h 1238"/>
                <a:gd name="T36" fmla="*/ 2 w 1056"/>
                <a:gd name="T37" fmla="*/ 1 h 1238"/>
                <a:gd name="T38" fmla="*/ 1 w 1056"/>
                <a:gd name="T39" fmla="*/ 1 h 1238"/>
                <a:gd name="T40" fmla="*/ 1 w 1056"/>
                <a:gd name="T41" fmla="*/ 1 h 1238"/>
                <a:gd name="T42" fmla="*/ 1 w 1056"/>
                <a:gd name="T43" fmla="*/ 1 h 1238"/>
                <a:gd name="T44" fmla="*/ 1 w 1056"/>
                <a:gd name="T45" fmla="*/ 1 h 1238"/>
                <a:gd name="T46" fmla="*/ 1 w 1056"/>
                <a:gd name="T47" fmla="*/ 1 h 1238"/>
                <a:gd name="T48" fmla="*/ 1 w 1056"/>
                <a:gd name="T49" fmla="*/ 1 h 1238"/>
                <a:gd name="T50" fmla="*/ 1 w 1056"/>
                <a:gd name="T51" fmla="*/ 1 h 1238"/>
                <a:gd name="T52" fmla="*/ 1 w 1056"/>
                <a:gd name="T53" fmla="*/ 1 h 1238"/>
                <a:gd name="T54" fmla="*/ 1 w 1056"/>
                <a:gd name="T55" fmla="*/ 1 h 1238"/>
                <a:gd name="T56" fmla="*/ 1 w 1056"/>
                <a:gd name="T57" fmla="*/ 2 h 1238"/>
                <a:gd name="T58" fmla="*/ 1 w 1056"/>
                <a:gd name="T59" fmla="*/ 2 h 1238"/>
                <a:gd name="T60" fmla="*/ 1 w 1056"/>
                <a:gd name="T61" fmla="*/ 2 h 1238"/>
                <a:gd name="T62" fmla="*/ 1 w 1056"/>
                <a:gd name="T63" fmla="*/ 2 h 1238"/>
                <a:gd name="T64" fmla="*/ 1 w 1056"/>
                <a:gd name="T65" fmla="*/ 2 h 1238"/>
                <a:gd name="T66" fmla="*/ 1 w 1056"/>
                <a:gd name="T67" fmla="*/ 2 h 1238"/>
                <a:gd name="T68" fmla="*/ 1 w 1056"/>
                <a:gd name="T69" fmla="*/ 2 h 1238"/>
                <a:gd name="T70" fmla="*/ 1 w 1056"/>
                <a:gd name="T71" fmla="*/ 2 h 1238"/>
                <a:gd name="T72" fmla="*/ 0 w 1056"/>
                <a:gd name="T73" fmla="*/ 2 h 1238"/>
                <a:gd name="T74" fmla="*/ 0 w 1056"/>
                <a:gd name="T75" fmla="*/ 2 h 1238"/>
                <a:gd name="T76" fmla="*/ 0 w 1056"/>
                <a:gd name="T77" fmla="*/ 1 h 1238"/>
                <a:gd name="T78" fmla="*/ 0 w 1056"/>
                <a:gd name="T79" fmla="*/ 1 h 1238"/>
                <a:gd name="T80" fmla="*/ 0 w 1056"/>
                <a:gd name="T81" fmla="*/ 1 h 1238"/>
                <a:gd name="T82" fmla="*/ 0 w 1056"/>
                <a:gd name="T83" fmla="*/ 1 h 1238"/>
                <a:gd name="T84" fmla="*/ 0 w 1056"/>
                <a:gd name="T85" fmla="*/ 1 h 1238"/>
                <a:gd name="T86" fmla="*/ 0 w 1056"/>
                <a:gd name="T87" fmla="*/ 1 h 1238"/>
                <a:gd name="T88" fmla="*/ 0 w 1056"/>
                <a:gd name="T89" fmla="*/ 1 h 1238"/>
                <a:gd name="T90" fmla="*/ 0 w 1056"/>
                <a:gd name="T91" fmla="*/ 0 h 1238"/>
                <a:gd name="T92" fmla="*/ 0 w 1056"/>
                <a:gd name="T93" fmla="*/ 0 h 1238"/>
                <a:gd name="T94" fmla="*/ 1 w 1056"/>
                <a:gd name="T95" fmla="*/ 0 h 1238"/>
                <a:gd name="T96" fmla="*/ 1 w 1056"/>
                <a:gd name="T97" fmla="*/ 0 h 1238"/>
                <a:gd name="T98" fmla="*/ 1 w 1056"/>
                <a:gd name="T99" fmla="*/ 0 h 1238"/>
                <a:gd name="T100" fmla="*/ 1 w 1056"/>
                <a:gd name="T101" fmla="*/ 0 h 1238"/>
                <a:gd name="T102" fmla="*/ 1 w 1056"/>
                <a:gd name="T103" fmla="*/ 0 h 12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56"/>
                <a:gd name="T157" fmla="*/ 0 h 1238"/>
                <a:gd name="T158" fmla="*/ 1056 w 1056"/>
                <a:gd name="T159" fmla="*/ 1238 h 12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56" h="1238">
                  <a:moveTo>
                    <a:pt x="797" y="22"/>
                  </a:moveTo>
                  <a:lnTo>
                    <a:pt x="793" y="28"/>
                  </a:lnTo>
                  <a:lnTo>
                    <a:pt x="783" y="48"/>
                  </a:lnTo>
                  <a:lnTo>
                    <a:pt x="777" y="61"/>
                  </a:lnTo>
                  <a:lnTo>
                    <a:pt x="773" y="75"/>
                  </a:lnTo>
                  <a:lnTo>
                    <a:pt x="769" y="92"/>
                  </a:lnTo>
                  <a:lnTo>
                    <a:pt x="765" y="108"/>
                  </a:lnTo>
                  <a:lnTo>
                    <a:pt x="764" y="117"/>
                  </a:lnTo>
                  <a:lnTo>
                    <a:pt x="764" y="124"/>
                  </a:lnTo>
                  <a:lnTo>
                    <a:pt x="765" y="133"/>
                  </a:lnTo>
                  <a:lnTo>
                    <a:pt x="766" y="142"/>
                  </a:lnTo>
                  <a:lnTo>
                    <a:pt x="769" y="149"/>
                  </a:lnTo>
                  <a:lnTo>
                    <a:pt x="771" y="157"/>
                  </a:lnTo>
                  <a:lnTo>
                    <a:pt x="774" y="165"/>
                  </a:lnTo>
                  <a:lnTo>
                    <a:pt x="779" y="172"/>
                  </a:lnTo>
                  <a:lnTo>
                    <a:pt x="785" y="179"/>
                  </a:lnTo>
                  <a:lnTo>
                    <a:pt x="791" y="185"/>
                  </a:lnTo>
                  <a:lnTo>
                    <a:pt x="800" y="191"/>
                  </a:lnTo>
                  <a:lnTo>
                    <a:pt x="809" y="196"/>
                  </a:lnTo>
                  <a:lnTo>
                    <a:pt x="820" y="201"/>
                  </a:lnTo>
                  <a:lnTo>
                    <a:pt x="832" y="205"/>
                  </a:lnTo>
                  <a:lnTo>
                    <a:pt x="845" y="208"/>
                  </a:lnTo>
                  <a:lnTo>
                    <a:pt x="860" y="210"/>
                  </a:lnTo>
                  <a:lnTo>
                    <a:pt x="867" y="207"/>
                  </a:lnTo>
                  <a:lnTo>
                    <a:pt x="886" y="200"/>
                  </a:lnTo>
                  <a:lnTo>
                    <a:pt x="898" y="195"/>
                  </a:lnTo>
                  <a:lnTo>
                    <a:pt x="911" y="191"/>
                  </a:lnTo>
                  <a:lnTo>
                    <a:pt x="927" y="186"/>
                  </a:lnTo>
                  <a:lnTo>
                    <a:pt x="941" y="184"/>
                  </a:lnTo>
                  <a:lnTo>
                    <a:pt x="956" y="183"/>
                  </a:lnTo>
                  <a:lnTo>
                    <a:pt x="969" y="184"/>
                  </a:lnTo>
                  <a:lnTo>
                    <a:pt x="976" y="185"/>
                  </a:lnTo>
                  <a:lnTo>
                    <a:pt x="982" y="186"/>
                  </a:lnTo>
                  <a:lnTo>
                    <a:pt x="988" y="190"/>
                  </a:lnTo>
                  <a:lnTo>
                    <a:pt x="993" y="193"/>
                  </a:lnTo>
                  <a:lnTo>
                    <a:pt x="997" y="196"/>
                  </a:lnTo>
                  <a:lnTo>
                    <a:pt x="1001" y="202"/>
                  </a:lnTo>
                  <a:lnTo>
                    <a:pt x="1004" y="207"/>
                  </a:lnTo>
                  <a:lnTo>
                    <a:pt x="1006" y="215"/>
                  </a:lnTo>
                  <a:lnTo>
                    <a:pt x="1008" y="222"/>
                  </a:lnTo>
                  <a:lnTo>
                    <a:pt x="1008" y="231"/>
                  </a:lnTo>
                  <a:lnTo>
                    <a:pt x="1008" y="241"/>
                  </a:lnTo>
                  <a:lnTo>
                    <a:pt x="1007" y="252"/>
                  </a:lnTo>
                  <a:lnTo>
                    <a:pt x="1016" y="256"/>
                  </a:lnTo>
                  <a:lnTo>
                    <a:pt x="1024" y="262"/>
                  </a:lnTo>
                  <a:lnTo>
                    <a:pt x="1029" y="267"/>
                  </a:lnTo>
                  <a:lnTo>
                    <a:pt x="1034" y="273"/>
                  </a:lnTo>
                  <a:lnTo>
                    <a:pt x="1038" y="279"/>
                  </a:lnTo>
                  <a:lnTo>
                    <a:pt x="1040" y="286"/>
                  </a:lnTo>
                  <a:lnTo>
                    <a:pt x="1041" y="292"/>
                  </a:lnTo>
                  <a:lnTo>
                    <a:pt x="1041" y="300"/>
                  </a:lnTo>
                  <a:lnTo>
                    <a:pt x="1040" y="307"/>
                  </a:lnTo>
                  <a:lnTo>
                    <a:pt x="1039" y="315"/>
                  </a:lnTo>
                  <a:lnTo>
                    <a:pt x="1036" y="323"/>
                  </a:lnTo>
                  <a:lnTo>
                    <a:pt x="1033" y="330"/>
                  </a:lnTo>
                  <a:lnTo>
                    <a:pt x="1025" y="347"/>
                  </a:lnTo>
                  <a:lnTo>
                    <a:pt x="1015" y="362"/>
                  </a:lnTo>
                  <a:lnTo>
                    <a:pt x="1003" y="378"/>
                  </a:lnTo>
                  <a:lnTo>
                    <a:pt x="991" y="392"/>
                  </a:lnTo>
                  <a:lnTo>
                    <a:pt x="980" y="406"/>
                  </a:lnTo>
                  <a:lnTo>
                    <a:pt x="968" y="418"/>
                  </a:lnTo>
                  <a:lnTo>
                    <a:pt x="951" y="435"/>
                  </a:lnTo>
                  <a:lnTo>
                    <a:pt x="944" y="442"/>
                  </a:lnTo>
                  <a:lnTo>
                    <a:pt x="949" y="447"/>
                  </a:lnTo>
                  <a:lnTo>
                    <a:pt x="966" y="462"/>
                  </a:lnTo>
                  <a:lnTo>
                    <a:pt x="977" y="473"/>
                  </a:lnTo>
                  <a:lnTo>
                    <a:pt x="988" y="486"/>
                  </a:lnTo>
                  <a:lnTo>
                    <a:pt x="1000" y="501"/>
                  </a:lnTo>
                  <a:lnTo>
                    <a:pt x="1012" y="517"/>
                  </a:lnTo>
                  <a:lnTo>
                    <a:pt x="1024" y="534"/>
                  </a:lnTo>
                  <a:lnTo>
                    <a:pt x="1033" y="553"/>
                  </a:lnTo>
                  <a:lnTo>
                    <a:pt x="1043" y="572"/>
                  </a:lnTo>
                  <a:lnTo>
                    <a:pt x="1050" y="592"/>
                  </a:lnTo>
                  <a:lnTo>
                    <a:pt x="1053" y="602"/>
                  </a:lnTo>
                  <a:lnTo>
                    <a:pt x="1054" y="612"/>
                  </a:lnTo>
                  <a:lnTo>
                    <a:pt x="1056" y="621"/>
                  </a:lnTo>
                  <a:lnTo>
                    <a:pt x="1056" y="632"/>
                  </a:lnTo>
                  <a:lnTo>
                    <a:pt x="1056" y="642"/>
                  </a:lnTo>
                  <a:lnTo>
                    <a:pt x="1054" y="652"/>
                  </a:lnTo>
                  <a:lnTo>
                    <a:pt x="1052" y="662"/>
                  </a:lnTo>
                  <a:lnTo>
                    <a:pt x="1049" y="671"/>
                  </a:lnTo>
                  <a:lnTo>
                    <a:pt x="1049" y="683"/>
                  </a:lnTo>
                  <a:lnTo>
                    <a:pt x="1046" y="714"/>
                  </a:lnTo>
                  <a:lnTo>
                    <a:pt x="1043" y="734"/>
                  </a:lnTo>
                  <a:lnTo>
                    <a:pt x="1040" y="755"/>
                  </a:lnTo>
                  <a:lnTo>
                    <a:pt x="1034" y="777"/>
                  </a:lnTo>
                  <a:lnTo>
                    <a:pt x="1028" y="800"/>
                  </a:lnTo>
                  <a:lnTo>
                    <a:pt x="1024" y="812"/>
                  </a:lnTo>
                  <a:lnTo>
                    <a:pt x="1019" y="823"/>
                  </a:lnTo>
                  <a:lnTo>
                    <a:pt x="1014" y="833"/>
                  </a:lnTo>
                  <a:lnTo>
                    <a:pt x="1007" y="843"/>
                  </a:lnTo>
                  <a:lnTo>
                    <a:pt x="1001" y="852"/>
                  </a:lnTo>
                  <a:lnTo>
                    <a:pt x="994" y="861"/>
                  </a:lnTo>
                  <a:lnTo>
                    <a:pt x="987" y="869"/>
                  </a:lnTo>
                  <a:lnTo>
                    <a:pt x="978" y="875"/>
                  </a:lnTo>
                  <a:lnTo>
                    <a:pt x="969" y="882"/>
                  </a:lnTo>
                  <a:lnTo>
                    <a:pt x="958" y="886"/>
                  </a:lnTo>
                  <a:lnTo>
                    <a:pt x="947" y="889"/>
                  </a:lnTo>
                  <a:lnTo>
                    <a:pt x="936" y="891"/>
                  </a:lnTo>
                  <a:lnTo>
                    <a:pt x="923" y="892"/>
                  </a:lnTo>
                  <a:lnTo>
                    <a:pt x="910" y="889"/>
                  </a:lnTo>
                  <a:lnTo>
                    <a:pt x="896" y="886"/>
                  </a:lnTo>
                  <a:lnTo>
                    <a:pt x="881" y="882"/>
                  </a:lnTo>
                  <a:lnTo>
                    <a:pt x="870" y="891"/>
                  </a:lnTo>
                  <a:lnTo>
                    <a:pt x="859" y="897"/>
                  </a:lnTo>
                  <a:lnTo>
                    <a:pt x="849" y="901"/>
                  </a:lnTo>
                  <a:lnTo>
                    <a:pt x="839" y="904"/>
                  </a:lnTo>
                  <a:lnTo>
                    <a:pt x="832" y="905"/>
                  </a:lnTo>
                  <a:lnTo>
                    <a:pt x="823" y="905"/>
                  </a:lnTo>
                  <a:lnTo>
                    <a:pt x="817" y="903"/>
                  </a:lnTo>
                  <a:lnTo>
                    <a:pt x="809" y="899"/>
                  </a:lnTo>
                  <a:lnTo>
                    <a:pt x="802" y="895"/>
                  </a:lnTo>
                  <a:lnTo>
                    <a:pt x="796" y="891"/>
                  </a:lnTo>
                  <a:lnTo>
                    <a:pt x="790" y="884"/>
                  </a:lnTo>
                  <a:lnTo>
                    <a:pt x="785" y="879"/>
                  </a:lnTo>
                  <a:lnTo>
                    <a:pt x="774" y="864"/>
                  </a:lnTo>
                  <a:lnTo>
                    <a:pt x="763" y="850"/>
                  </a:lnTo>
                  <a:lnTo>
                    <a:pt x="752" y="837"/>
                  </a:lnTo>
                  <a:lnTo>
                    <a:pt x="740" y="826"/>
                  </a:lnTo>
                  <a:lnTo>
                    <a:pt x="734" y="822"/>
                  </a:lnTo>
                  <a:lnTo>
                    <a:pt x="727" y="820"/>
                  </a:lnTo>
                  <a:lnTo>
                    <a:pt x="721" y="818"/>
                  </a:lnTo>
                  <a:lnTo>
                    <a:pt x="713" y="816"/>
                  </a:lnTo>
                  <a:lnTo>
                    <a:pt x="704" y="818"/>
                  </a:lnTo>
                  <a:lnTo>
                    <a:pt x="696" y="821"/>
                  </a:lnTo>
                  <a:lnTo>
                    <a:pt x="687" y="825"/>
                  </a:lnTo>
                  <a:lnTo>
                    <a:pt x="677" y="832"/>
                  </a:lnTo>
                  <a:lnTo>
                    <a:pt x="666" y="840"/>
                  </a:lnTo>
                  <a:lnTo>
                    <a:pt x="655" y="851"/>
                  </a:lnTo>
                  <a:lnTo>
                    <a:pt x="642" y="866"/>
                  </a:lnTo>
                  <a:lnTo>
                    <a:pt x="629" y="882"/>
                  </a:lnTo>
                  <a:lnTo>
                    <a:pt x="623" y="882"/>
                  </a:lnTo>
                  <a:lnTo>
                    <a:pt x="605" y="886"/>
                  </a:lnTo>
                  <a:lnTo>
                    <a:pt x="594" y="889"/>
                  </a:lnTo>
                  <a:lnTo>
                    <a:pt x="583" y="895"/>
                  </a:lnTo>
                  <a:lnTo>
                    <a:pt x="578" y="898"/>
                  </a:lnTo>
                  <a:lnTo>
                    <a:pt x="573" y="903"/>
                  </a:lnTo>
                  <a:lnTo>
                    <a:pt x="568" y="908"/>
                  </a:lnTo>
                  <a:lnTo>
                    <a:pt x="564" y="913"/>
                  </a:lnTo>
                  <a:lnTo>
                    <a:pt x="559" y="920"/>
                  </a:lnTo>
                  <a:lnTo>
                    <a:pt x="556" y="927"/>
                  </a:lnTo>
                  <a:lnTo>
                    <a:pt x="553" y="934"/>
                  </a:lnTo>
                  <a:lnTo>
                    <a:pt x="551" y="943"/>
                  </a:lnTo>
                  <a:lnTo>
                    <a:pt x="548" y="953"/>
                  </a:lnTo>
                  <a:lnTo>
                    <a:pt x="547" y="964"/>
                  </a:lnTo>
                  <a:lnTo>
                    <a:pt x="548" y="976"/>
                  </a:lnTo>
                  <a:lnTo>
                    <a:pt x="549" y="988"/>
                  </a:lnTo>
                  <a:lnTo>
                    <a:pt x="552" y="1002"/>
                  </a:lnTo>
                  <a:lnTo>
                    <a:pt x="555" y="1017"/>
                  </a:lnTo>
                  <a:lnTo>
                    <a:pt x="560" y="1033"/>
                  </a:lnTo>
                  <a:lnTo>
                    <a:pt x="567" y="1051"/>
                  </a:lnTo>
                  <a:lnTo>
                    <a:pt x="575" y="1069"/>
                  </a:lnTo>
                  <a:lnTo>
                    <a:pt x="584" y="1089"/>
                  </a:lnTo>
                  <a:lnTo>
                    <a:pt x="595" y="1111"/>
                  </a:lnTo>
                  <a:lnTo>
                    <a:pt x="608" y="1134"/>
                  </a:lnTo>
                  <a:lnTo>
                    <a:pt x="604" y="1130"/>
                  </a:lnTo>
                  <a:lnTo>
                    <a:pt x="593" y="1124"/>
                  </a:lnTo>
                  <a:lnTo>
                    <a:pt x="585" y="1119"/>
                  </a:lnTo>
                  <a:lnTo>
                    <a:pt x="576" y="1117"/>
                  </a:lnTo>
                  <a:lnTo>
                    <a:pt x="565" y="1115"/>
                  </a:lnTo>
                  <a:lnTo>
                    <a:pt x="553" y="1115"/>
                  </a:lnTo>
                  <a:lnTo>
                    <a:pt x="546" y="1116"/>
                  </a:lnTo>
                  <a:lnTo>
                    <a:pt x="540" y="1117"/>
                  </a:lnTo>
                  <a:lnTo>
                    <a:pt x="532" y="1119"/>
                  </a:lnTo>
                  <a:lnTo>
                    <a:pt x="526" y="1123"/>
                  </a:lnTo>
                  <a:lnTo>
                    <a:pt x="518" y="1126"/>
                  </a:lnTo>
                  <a:lnTo>
                    <a:pt x="509" y="1130"/>
                  </a:lnTo>
                  <a:lnTo>
                    <a:pt x="502" y="1136"/>
                  </a:lnTo>
                  <a:lnTo>
                    <a:pt x="493" y="1142"/>
                  </a:lnTo>
                  <a:lnTo>
                    <a:pt x="484" y="1150"/>
                  </a:lnTo>
                  <a:lnTo>
                    <a:pt x="475" y="1159"/>
                  </a:lnTo>
                  <a:lnTo>
                    <a:pt x="467" y="1169"/>
                  </a:lnTo>
                  <a:lnTo>
                    <a:pt x="458" y="1179"/>
                  </a:lnTo>
                  <a:lnTo>
                    <a:pt x="448" y="1193"/>
                  </a:lnTo>
                  <a:lnTo>
                    <a:pt x="438" y="1207"/>
                  </a:lnTo>
                  <a:lnTo>
                    <a:pt x="429" y="1222"/>
                  </a:lnTo>
                  <a:lnTo>
                    <a:pt x="420" y="1238"/>
                  </a:lnTo>
                  <a:lnTo>
                    <a:pt x="400" y="1220"/>
                  </a:lnTo>
                  <a:lnTo>
                    <a:pt x="377" y="1197"/>
                  </a:lnTo>
                  <a:lnTo>
                    <a:pt x="354" y="1174"/>
                  </a:lnTo>
                  <a:lnTo>
                    <a:pt x="336" y="1154"/>
                  </a:lnTo>
                  <a:lnTo>
                    <a:pt x="329" y="1134"/>
                  </a:lnTo>
                  <a:lnTo>
                    <a:pt x="322" y="1113"/>
                  </a:lnTo>
                  <a:lnTo>
                    <a:pt x="313" y="1094"/>
                  </a:lnTo>
                  <a:lnTo>
                    <a:pt x="303" y="1076"/>
                  </a:lnTo>
                  <a:lnTo>
                    <a:pt x="292" y="1058"/>
                  </a:lnTo>
                  <a:lnTo>
                    <a:pt x="281" y="1042"/>
                  </a:lnTo>
                  <a:lnTo>
                    <a:pt x="269" y="1026"/>
                  </a:lnTo>
                  <a:lnTo>
                    <a:pt x="256" y="1010"/>
                  </a:lnTo>
                  <a:lnTo>
                    <a:pt x="229" y="981"/>
                  </a:lnTo>
                  <a:lnTo>
                    <a:pt x="202" y="953"/>
                  </a:lnTo>
                  <a:lnTo>
                    <a:pt x="172" y="925"/>
                  </a:lnTo>
                  <a:lnTo>
                    <a:pt x="144" y="897"/>
                  </a:lnTo>
                  <a:lnTo>
                    <a:pt x="116" y="870"/>
                  </a:lnTo>
                  <a:lnTo>
                    <a:pt x="90" y="840"/>
                  </a:lnTo>
                  <a:lnTo>
                    <a:pt x="77" y="825"/>
                  </a:lnTo>
                  <a:lnTo>
                    <a:pt x="65" y="810"/>
                  </a:lnTo>
                  <a:lnTo>
                    <a:pt x="54" y="794"/>
                  </a:lnTo>
                  <a:lnTo>
                    <a:pt x="44" y="777"/>
                  </a:lnTo>
                  <a:lnTo>
                    <a:pt x="34" y="760"/>
                  </a:lnTo>
                  <a:lnTo>
                    <a:pt x="25" y="741"/>
                  </a:lnTo>
                  <a:lnTo>
                    <a:pt x="18" y="722"/>
                  </a:lnTo>
                  <a:lnTo>
                    <a:pt x="11" y="701"/>
                  </a:lnTo>
                  <a:lnTo>
                    <a:pt x="7" y="680"/>
                  </a:lnTo>
                  <a:lnTo>
                    <a:pt x="2" y="657"/>
                  </a:lnTo>
                  <a:lnTo>
                    <a:pt x="0" y="634"/>
                  </a:lnTo>
                  <a:lnTo>
                    <a:pt x="0" y="609"/>
                  </a:lnTo>
                  <a:lnTo>
                    <a:pt x="0" y="594"/>
                  </a:lnTo>
                  <a:lnTo>
                    <a:pt x="2" y="580"/>
                  </a:lnTo>
                  <a:lnTo>
                    <a:pt x="5" y="566"/>
                  </a:lnTo>
                  <a:lnTo>
                    <a:pt x="9" y="554"/>
                  </a:lnTo>
                  <a:lnTo>
                    <a:pt x="13" y="542"/>
                  </a:lnTo>
                  <a:lnTo>
                    <a:pt x="19" y="530"/>
                  </a:lnTo>
                  <a:lnTo>
                    <a:pt x="24" y="519"/>
                  </a:lnTo>
                  <a:lnTo>
                    <a:pt x="32" y="509"/>
                  </a:lnTo>
                  <a:lnTo>
                    <a:pt x="46" y="489"/>
                  </a:lnTo>
                  <a:lnTo>
                    <a:pt x="62" y="472"/>
                  </a:lnTo>
                  <a:lnTo>
                    <a:pt x="80" y="456"/>
                  </a:lnTo>
                  <a:lnTo>
                    <a:pt x="97" y="438"/>
                  </a:lnTo>
                  <a:lnTo>
                    <a:pt x="112" y="422"/>
                  </a:lnTo>
                  <a:lnTo>
                    <a:pt x="128" y="404"/>
                  </a:lnTo>
                  <a:lnTo>
                    <a:pt x="134" y="395"/>
                  </a:lnTo>
                  <a:lnTo>
                    <a:pt x="141" y="385"/>
                  </a:lnTo>
                  <a:lnTo>
                    <a:pt x="145" y="375"/>
                  </a:lnTo>
                  <a:lnTo>
                    <a:pt x="151" y="364"/>
                  </a:lnTo>
                  <a:lnTo>
                    <a:pt x="154" y="353"/>
                  </a:lnTo>
                  <a:lnTo>
                    <a:pt x="156" y="341"/>
                  </a:lnTo>
                  <a:lnTo>
                    <a:pt x="158" y="328"/>
                  </a:lnTo>
                  <a:lnTo>
                    <a:pt x="158" y="315"/>
                  </a:lnTo>
                  <a:lnTo>
                    <a:pt x="157" y="301"/>
                  </a:lnTo>
                  <a:lnTo>
                    <a:pt x="155" y="286"/>
                  </a:lnTo>
                  <a:lnTo>
                    <a:pt x="152" y="269"/>
                  </a:lnTo>
                  <a:lnTo>
                    <a:pt x="146" y="252"/>
                  </a:lnTo>
                  <a:lnTo>
                    <a:pt x="193" y="256"/>
                  </a:lnTo>
                  <a:lnTo>
                    <a:pt x="237" y="258"/>
                  </a:lnTo>
                  <a:lnTo>
                    <a:pt x="276" y="261"/>
                  </a:lnTo>
                  <a:lnTo>
                    <a:pt x="312" y="262"/>
                  </a:lnTo>
                  <a:lnTo>
                    <a:pt x="344" y="262"/>
                  </a:lnTo>
                  <a:lnTo>
                    <a:pt x="372" y="261"/>
                  </a:lnTo>
                  <a:lnTo>
                    <a:pt x="398" y="259"/>
                  </a:lnTo>
                  <a:lnTo>
                    <a:pt x="420" y="257"/>
                  </a:lnTo>
                  <a:lnTo>
                    <a:pt x="439" y="254"/>
                  </a:lnTo>
                  <a:lnTo>
                    <a:pt x="457" y="251"/>
                  </a:lnTo>
                  <a:lnTo>
                    <a:pt x="471" y="246"/>
                  </a:lnTo>
                  <a:lnTo>
                    <a:pt x="483" y="241"/>
                  </a:lnTo>
                  <a:lnTo>
                    <a:pt x="493" y="235"/>
                  </a:lnTo>
                  <a:lnTo>
                    <a:pt x="500" y="228"/>
                  </a:lnTo>
                  <a:lnTo>
                    <a:pt x="507" y="221"/>
                  </a:lnTo>
                  <a:lnTo>
                    <a:pt x="511" y="213"/>
                  </a:lnTo>
                  <a:lnTo>
                    <a:pt x="514" y="204"/>
                  </a:lnTo>
                  <a:lnTo>
                    <a:pt x="515" y="195"/>
                  </a:lnTo>
                  <a:lnTo>
                    <a:pt x="516" y="185"/>
                  </a:lnTo>
                  <a:lnTo>
                    <a:pt x="515" y="174"/>
                  </a:lnTo>
                  <a:lnTo>
                    <a:pt x="510" y="152"/>
                  </a:lnTo>
                  <a:lnTo>
                    <a:pt x="504" y="125"/>
                  </a:lnTo>
                  <a:lnTo>
                    <a:pt x="496" y="97"/>
                  </a:lnTo>
                  <a:lnTo>
                    <a:pt x="490" y="68"/>
                  </a:lnTo>
                  <a:lnTo>
                    <a:pt x="486" y="51"/>
                  </a:lnTo>
                  <a:lnTo>
                    <a:pt x="484" y="35"/>
                  </a:lnTo>
                  <a:lnTo>
                    <a:pt x="483" y="17"/>
                  </a:lnTo>
                  <a:lnTo>
                    <a:pt x="482" y="0"/>
                  </a:lnTo>
                  <a:lnTo>
                    <a:pt x="797" y="22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Freeform 11"/>
            <p:cNvSpPr>
              <a:spLocks/>
            </p:cNvSpPr>
            <p:nvPr/>
          </p:nvSpPr>
          <p:spPr bwMode="auto">
            <a:xfrm>
              <a:off x="1586" y="2049"/>
              <a:ext cx="203" cy="235"/>
            </a:xfrm>
            <a:custGeom>
              <a:avLst/>
              <a:gdLst>
                <a:gd name="T0" fmla="*/ 1 w 1056"/>
                <a:gd name="T1" fmla="*/ 0 h 1238"/>
                <a:gd name="T2" fmla="*/ 1 w 1056"/>
                <a:gd name="T3" fmla="*/ 0 h 1238"/>
                <a:gd name="T4" fmla="*/ 1 w 1056"/>
                <a:gd name="T5" fmla="*/ 0 h 1238"/>
                <a:gd name="T6" fmla="*/ 1 w 1056"/>
                <a:gd name="T7" fmla="*/ 0 h 1238"/>
                <a:gd name="T8" fmla="*/ 1 w 1056"/>
                <a:gd name="T9" fmla="*/ 0 h 1238"/>
                <a:gd name="T10" fmla="*/ 2 w 1056"/>
                <a:gd name="T11" fmla="*/ 0 h 1238"/>
                <a:gd name="T12" fmla="*/ 2 w 1056"/>
                <a:gd name="T13" fmla="*/ 0 h 1238"/>
                <a:gd name="T14" fmla="*/ 2 w 1056"/>
                <a:gd name="T15" fmla="*/ 0 h 1238"/>
                <a:gd name="T16" fmla="*/ 2 w 1056"/>
                <a:gd name="T17" fmla="*/ 0 h 1238"/>
                <a:gd name="T18" fmla="*/ 2 w 1056"/>
                <a:gd name="T19" fmla="*/ 0 h 1238"/>
                <a:gd name="T20" fmla="*/ 2 w 1056"/>
                <a:gd name="T21" fmla="*/ 1 h 1238"/>
                <a:gd name="T22" fmla="*/ 2 w 1056"/>
                <a:gd name="T23" fmla="*/ 1 h 1238"/>
                <a:gd name="T24" fmla="*/ 2 w 1056"/>
                <a:gd name="T25" fmla="*/ 1 h 1238"/>
                <a:gd name="T26" fmla="*/ 2 w 1056"/>
                <a:gd name="T27" fmla="*/ 1 h 1238"/>
                <a:gd name="T28" fmla="*/ 2 w 1056"/>
                <a:gd name="T29" fmla="*/ 1 h 1238"/>
                <a:gd name="T30" fmla="*/ 2 w 1056"/>
                <a:gd name="T31" fmla="*/ 1 h 1238"/>
                <a:gd name="T32" fmla="*/ 2 w 1056"/>
                <a:gd name="T33" fmla="*/ 1 h 1238"/>
                <a:gd name="T34" fmla="*/ 2 w 1056"/>
                <a:gd name="T35" fmla="*/ 1 h 1238"/>
                <a:gd name="T36" fmla="*/ 2 w 1056"/>
                <a:gd name="T37" fmla="*/ 1 h 1238"/>
                <a:gd name="T38" fmla="*/ 1 w 1056"/>
                <a:gd name="T39" fmla="*/ 1 h 1238"/>
                <a:gd name="T40" fmla="*/ 1 w 1056"/>
                <a:gd name="T41" fmla="*/ 1 h 1238"/>
                <a:gd name="T42" fmla="*/ 1 w 1056"/>
                <a:gd name="T43" fmla="*/ 1 h 1238"/>
                <a:gd name="T44" fmla="*/ 1 w 1056"/>
                <a:gd name="T45" fmla="*/ 1 h 1238"/>
                <a:gd name="T46" fmla="*/ 1 w 1056"/>
                <a:gd name="T47" fmla="*/ 1 h 1238"/>
                <a:gd name="T48" fmla="*/ 1 w 1056"/>
                <a:gd name="T49" fmla="*/ 1 h 1238"/>
                <a:gd name="T50" fmla="*/ 1 w 1056"/>
                <a:gd name="T51" fmla="*/ 1 h 1238"/>
                <a:gd name="T52" fmla="*/ 1 w 1056"/>
                <a:gd name="T53" fmla="*/ 1 h 1238"/>
                <a:gd name="T54" fmla="*/ 1 w 1056"/>
                <a:gd name="T55" fmla="*/ 1 h 1238"/>
                <a:gd name="T56" fmla="*/ 1 w 1056"/>
                <a:gd name="T57" fmla="*/ 2 h 1238"/>
                <a:gd name="T58" fmla="*/ 1 w 1056"/>
                <a:gd name="T59" fmla="*/ 2 h 1238"/>
                <a:gd name="T60" fmla="*/ 1 w 1056"/>
                <a:gd name="T61" fmla="*/ 2 h 1238"/>
                <a:gd name="T62" fmla="*/ 1 w 1056"/>
                <a:gd name="T63" fmla="*/ 2 h 1238"/>
                <a:gd name="T64" fmla="*/ 1 w 1056"/>
                <a:gd name="T65" fmla="*/ 2 h 1238"/>
                <a:gd name="T66" fmla="*/ 1 w 1056"/>
                <a:gd name="T67" fmla="*/ 2 h 1238"/>
                <a:gd name="T68" fmla="*/ 1 w 1056"/>
                <a:gd name="T69" fmla="*/ 2 h 1238"/>
                <a:gd name="T70" fmla="*/ 1 w 1056"/>
                <a:gd name="T71" fmla="*/ 2 h 1238"/>
                <a:gd name="T72" fmla="*/ 0 w 1056"/>
                <a:gd name="T73" fmla="*/ 2 h 1238"/>
                <a:gd name="T74" fmla="*/ 0 w 1056"/>
                <a:gd name="T75" fmla="*/ 2 h 1238"/>
                <a:gd name="T76" fmla="*/ 0 w 1056"/>
                <a:gd name="T77" fmla="*/ 1 h 1238"/>
                <a:gd name="T78" fmla="*/ 0 w 1056"/>
                <a:gd name="T79" fmla="*/ 1 h 1238"/>
                <a:gd name="T80" fmla="*/ 0 w 1056"/>
                <a:gd name="T81" fmla="*/ 1 h 1238"/>
                <a:gd name="T82" fmla="*/ 0 w 1056"/>
                <a:gd name="T83" fmla="*/ 1 h 1238"/>
                <a:gd name="T84" fmla="*/ 0 w 1056"/>
                <a:gd name="T85" fmla="*/ 1 h 1238"/>
                <a:gd name="T86" fmla="*/ 0 w 1056"/>
                <a:gd name="T87" fmla="*/ 1 h 1238"/>
                <a:gd name="T88" fmla="*/ 0 w 1056"/>
                <a:gd name="T89" fmla="*/ 1 h 1238"/>
                <a:gd name="T90" fmla="*/ 0 w 1056"/>
                <a:gd name="T91" fmla="*/ 0 h 1238"/>
                <a:gd name="T92" fmla="*/ 0 w 1056"/>
                <a:gd name="T93" fmla="*/ 0 h 1238"/>
                <a:gd name="T94" fmla="*/ 1 w 1056"/>
                <a:gd name="T95" fmla="*/ 0 h 1238"/>
                <a:gd name="T96" fmla="*/ 1 w 1056"/>
                <a:gd name="T97" fmla="*/ 0 h 1238"/>
                <a:gd name="T98" fmla="*/ 1 w 1056"/>
                <a:gd name="T99" fmla="*/ 0 h 1238"/>
                <a:gd name="T100" fmla="*/ 1 w 1056"/>
                <a:gd name="T101" fmla="*/ 0 h 1238"/>
                <a:gd name="T102" fmla="*/ 1 w 1056"/>
                <a:gd name="T103" fmla="*/ 0 h 12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56"/>
                <a:gd name="T157" fmla="*/ 0 h 1238"/>
                <a:gd name="T158" fmla="*/ 1056 w 1056"/>
                <a:gd name="T159" fmla="*/ 1238 h 12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56" h="1238">
                  <a:moveTo>
                    <a:pt x="797" y="22"/>
                  </a:moveTo>
                  <a:lnTo>
                    <a:pt x="793" y="28"/>
                  </a:lnTo>
                  <a:lnTo>
                    <a:pt x="783" y="48"/>
                  </a:lnTo>
                  <a:lnTo>
                    <a:pt x="777" y="61"/>
                  </a:lnTo>
                  <a:lnTo>
                    <a:pt x="773" y="75"/>
                  </a:lnTo>
                  <a:lnTo>
                    <a:pt x="769" y="92"/>
                  </a:lnTo>
                  <a:lnTo>
                    <a:pt x="765" y="108"/>
                  </a:lnTo>
                  <a:lnTo>
                    <a:pt x="764" y="117"/>
                  </a:lnTo>
                  <a:lnTo>
                    <a:pt x="764" y="124"/>
                  </a:lnTo>
                  <a:lnTo>
                    <a:pt x="765" y="133"/>
                  </a:lnTo>
                  <a:lnTo>
                    <a:pt x="766" y="142"/>
                  </a:lnTo>
                  <a:lnTo>
                    <a:pt x="769" y="149"/>
                  </a:lnTo>
                  <a:lnTo>
                    <a:pt x="771" y="157"/>
                  </a:lnTo>
                  <a:lnTo>
                    <a:pt x="774" y="165"/>
                  </a:lnTo>
                  <a:lnTo>
                    <a:pt x="779" y="172"/>
                  </a:lnTo>
                  <a:lnTo>
                    <a:pt x="785" y="179"/>
                  </a:lnTo>
                  <a:lnTo>
                    <a:pt x="791" y="185"/>
                  </a:lnTo>
                  <a:lnTo>
                    <a:pt x="800" y="191"/>
                  </a:lnTo>
                  <a:lnTo>
                    <a:pt x="809" y="196"/>
                  </a:lnTo>
                  <a:lnTo>
                    <a:pt x="820" y="201"/>
                  </a:lnTo>
                  <a:lnTo>
                    <a:pt x="832" y="205"/>
                  </a:lnTo>
                  <a:lnTo>
                    <a:pt x="845" y="208"/>
                  </a:lnTo>
                  <a:lnTo>
                    <a:pt x="860" y="210"/>
                  </a:lnTo>
                  <a:lnTo>
                    <a:pt x="867" y="207"/>
                  </a:lnTo>
                  <a:lnTo>
                    <a:pt x="886" y="200"/>
                  </a:lnTo>
                  <a:lnTo>
                    <a:pt x="898" y="195"/>
                  </a:lnTo>
                  <a:lnTo>
                    <a:pt x="911" y="191"/>
                  </a:lnTo>
                  <a:lnTo>
                    <a:pt x="927" y="186"/>
                  </a:lnTo>
                  <a:lnTo>
                    <a:pt x="941" y="184"/>
                  </a:lnTo>
                  <a:lnTo>
                    <a:pt x="956" y="183"/>
                  </a:lnTo>
                  <a:lnTo>
                    <a:pt x="969" y="184"/>
                  </a:lnTo>
                  <a:lnTo>
                    <a:pt x="976" y="185"/>
                  </a:lnTo>
                  <a:lnTo>
                    <a:pt x="982" y="186"/>
                  </a:lnTo>
                  <a:lnTo>
                    <a:pt x="988" y="190"/>
                  </a:lnTo>
                  <a:lnTo>
                    <a:pt x="993" y="193"/>
                  </a:lnTo>
                  <a:lnTo>
                    <a:pt x="997" y="196"/>
                  </a:lnTo>
                  <a:lnTo>
                    <a:pt x="1001" y="202"/>
                  </a:lnTo>
                  <a:lnTo>
                    <a:pt x="1004" y="207"/>
                  </a:lnTo>
                  <a:lnTo>
                    <a:pt x="1006" y="215"/>
                  </a:lnTo>
                  <a:lnTo>
                    <a:pt x="1008" y="222"/>
                  </a:lnTo>
                  <a:lnTo>
                    <a:pt x="1008" y="231"/>
                  </a:lnTo>
                  <a:lnTo>
                    <a:pt x="1008" y="241"/>
                  </a:lnTo>
                  <a:lnTo>
                    <a:pt x="1007" y="252"/>
                  </a:lnTo>
                  <a:lnTo>
                    <a:pt x="1016" y="256"/>
                  </a:lnTo>
                  <a:lnTo>
                    <a:pt x="1024" y="262"/>
                  </a:lnTo>
                  <a:lnTo>
                    <a:pt x="1029" y="267"/>
                  </a:lnTo>
                  <a:lnTo>
                    <a:pt x="1034" y="273"/>
                  </a:lnTo>
                  <a:lnTo>
                    <a:pt x="1038" y="279"/>
                  </a:lnTo>
                  <a:lnTo>
                    <a:pt x="1040" y="286"/>
                  </a:lnTo>
                  <a:lnTo>
                    <a:pt x="1041" y="292"/>
                  </a:lnTo>
                  <a:lnTo>
                    <a:pt x="1041" y="300"/>
                  </a:lnTo>
                  <a:lnTo>
                    <a:pt x="1040" y="307"/>
                  </a:lnTo>
                  <a:lnTo>
                    <a:pt x="1039" y="315"/>
                  </a:lnTo>
                  <a:lnTo>
                    <a:pt x="1036" y="323"/>
                  </a:lnTo>
                  <a:lnTo>
                    <a:pt x="1033" y="330"/>
                  </a:lnTo>
                  <a:lnTo>
                    <a:pt x="1025" y="347"/>
                  </a:lnTo>
                  <a:lnTo>
                    <a:pt x="1015" y="362"/>
                  </a:lnTo>
                  <a:lnTo>
                    <a:pt x="1003" y="378"/>
                  </a:lnTo>
                  <a:lnTo>
                    <a:pt x="991" y="392"/>
                  </a:lnTo>
                  <a:lnTo>
                    <a:pt x="980" y="406"/>
                  </a:lnTo>
                  <a:lnTo>
                    <a:pt x="968" y="418"/>
                  </a:lnTo>
                  <a:lnTo>
                    <a:pt x="951" y="435"/>
                  </a:lnTo>
                  <a:lnTo>
                    <a:pt x="944" y="442"/>
                  </a:lnTo>
                  <a:lnTo>
                    <a:pt x="949" y="447"/>
                  </a:lnTo>
                  <a:lnTo>
                    <a:pt x="966" y="462"/>
                  </a:lnTo>
                  <a:lnTo>
                    <a:pt x="977" y="473"/>
                  </a:lnTo>
                  <a:lnTo>
                    <a:pt x="988" y="486"/>
                  </a:lnTo>
                  <a:lnTo>
                    <a:pt x="1000" y="501"/>
                  </a:lnTo>
                  <a:lnTo>
                    <a:pt x="1012" y="517"/>
                  </a:lnTo>
                  <a:lnTo>
                    <a:pt x="1024" y="534"/>
                  </a:lnTo>
                  <a:lnTo>
                    <a:pt x="1033" y="553"/>
                  </a:lnTo>
                  <a:lnTo>
                    <a:pt x="1043" y="572"/>
                  </a:lnTo>
                  <a:lnTo>
                    <a:pt x="1050" y="592"/>
                  </a:lnTo>
                  <a:lnTo>
                    <a:pt x="1053" y="602"/>
                  </a:lnTo>
                  <a:lnTo>
                    <a:pt x="1054" y="612"/>
                  </a:lnTo>
                  <a:lnTo>
                    <a:pt x="1056" y="621"/>
                  </a:lnTo>
                  <a:lnTo>
                    <a:pt x="1056" y="632"/>
                  </a:lnTo>
                  <a:lnTo>
                    <a:pt x="1056" y="642"/>
                  </a:lnTo>
                  <a:lnTo>
                    <a:pt x="1054" y="652"/>
                  </a:lnTo>
                  <a:lnTo>
                    <a:pt x="1052" y="662"/>
                  </a:lnTo>
                  <a:lnTo>
                    <a:pt x="1049" y="671"/>
                  </a:lnTo>
                  <a:lnTo>
                    <a:pt x="1049" y="683"/>
                  </a:lnTo>
                  <a:lnTo>
                    <a:pt x="1046" y="714"/>
                  </a:lnTo>
                  <a:lnTo>
                    <a:pt x="1043" y="734"/>
                  </a:lnTo>
                  <a:lnTo>
                    <a:pt x="1040" y="755"/>
                  </a:lnTo>
                  <a:lnTo>
                    <a:pt x="1034" y="777"/>
                  </a:lnTo>
                  <a:lnTo>
                    <a:pt x="1028" y="800"/>
                  </a:lnTo>
                  <a:lnTo>
                    <a:pt x="1024" y="812"/>
                  </a:lnTo>
                  <a:lnTo>
                    <a:pt x="1019" y="823"/>
                  </a:lnTo>
                  <a:lnTo>
                    <a:pt x="1014" y="833"/>
                  </a:lnTo>
                  <a:lnTo>
                    <a:pt x="1007" y="843"/>
                  </a:lnTo>
                  <a:lnTo>
                    <a:pt x="1001" y="852"/>
                  </a:lnTo>
                  <a:lnTo>
                    <a:pt x="994" y="861"/>
                  </a:lnTo>
                  <a:lnTo>
                    <a:pt x="987" y="869"/>
                  </a:lnTo>
                  <a:lnTo>
                    <a:pt x="978" y="875"/>
                  </a:lnTo>
                  <a:lnTo>
                    <a:pt x="969" y="882"/>
                  </a:lnTo>
                  <a:lnTo>
                    <a:pt x="958" y="886"/>
                  </a:lnTo>
                  <a:lnTo>
                    <a:pt x="947" y="889"/>
                  </a:lnTo>
                  <a:lnTo>
                    <a:pt x="936" y="891"/>
                  </a:lnTo>
                  <a:lnTo>
                    <a:pt x="923" y="892"/>
                  </a:lnTo>
                  <a:lnTo>
                    <a:pt x="910" y="889"/>
                  </a:lnTo>
                  <a:lnTo>
                    <a:pt x="896" y="886"/>
                  </a:lnTo>
                  <a:lnTo>
                    <a:pt x="881" y="882"/>
                  </a:lnTo>
                  <a:lnTo>
                    <a:pt x="870" y="891"/>
                  </a:lnTo>
                  <a:lnTo>
                    <a:pt x="859" y="897"/>
                  </a:lnTo>
                  <a:lnTo>
                    <a:pt x="849" y="901"/>
                  </a:lnTo>
                  <a:lnTo>
                    <a:pt x="839" y="904"/>
                  </a:lnTo>
                  <a:lnTo>
                    <a:pt x="832" y="905"/>
                  </a:lnTo>
                  <a:lnTo>
                    <a:pt x="823" y="905"/>
                  </a:lnTo>
                  <a:lnTo>
                    <a:pt x="817" y="903"/>
                  </a:lnTo>
                  <a:lnTo>
                    <a:pt x="809" y="899"/>
                  </a:lnTo>
                  <a:lnTo>
                    <a:pt x="802" y="895"/>
                  </a:lnTo>
                  <a:lnTo>
                    <a:pt x="796" y="891"/>
                  </a:lnTo>
                  <a:lnTo>
                    <a:pt x="790" y="884"/>
                  </a:lnTo>
                  <a:lnTo>
                    <a:pt x="785" y="879"/>
                  </a:lnTo>
                  <a:lnTo>
                    <a:pt x="774" y="864"/>
                  </a:lnTo>
                  <a:lnTo>
                    <a:pt x="763" y="850"/>
                  </a:lnTo>
                  <a:lnTo>
                    <a:pt x="752" y="837"/>
                  </a:lnTo>
                  <a:lnTo>
                    <a:pt x="740" y="826"/>
                  </a:lnTo>
                  <a:lnTo>
                    <a:pt x="734" y="822"/>
                  </a:lnTo>
                  <a:lnTo>
                    <a:pt x="727" y="820"/>
                  </a:lnTo>
                  <a:lnTo>
                    <a:pt x="721" y="818"/>
                  </a:lnTo>
                  <a:lnTo>
                    <a:pt x="713" y="816"/>
                  </a:lnTo>
                  <a:lnTo>
                    <a:pt x="704" y="818"/>
                  </a:lnTo>
                  <a:lnTo>
                    <a:pt x="696" y="821"/>
                  </a:lnTo>
                  <a:lnTo>
                    <a:pt x="687" y="825"/>
                  </a:lnTo>
                  <a:lnTo>
                    <a:pt x="677" y="832"/>
                  </a:lnTo>
                  <a:lnTo>
                    <a:pt x="666" y="840"/>
                  </a:lnTo>
                  <a:lnTo>
                    <a:pt x="655" y="851"/>
                  </a:lnTo>
                  <a:lnTo>
                    <a:pt x="642" y="866"/>
                  </a:lnTo>
                  <a:lnTo>
                    <a:pt x="629" y="882"/>
                  </a:lnTo>
                  <a:lnTo>
                    <a:pt x="623" y="882"/>
                  </a:lnTo>
                  <a:lnTo>
                    <a:pt x="605" y="886"/>
                  </a:lnTo>
                  <a:lnTo>
                    <a:pt x="594" y="889"/>
                  </a:lnTo>
                  <a:lnTo>
                    <a:pt x="583" y="895"/>
                  </a:lnTo>
                  <a:lnTo>
                    <a:pt x="578" y="898"/>
                  </a:lnTo>
                  <a:lnTo>
                    <a:pt x="573" y="903"/>
                  </a:lnTo>
                  <a:lnTo>
                    <a:pt x="568" y="908"/>
                  </a:lnTo>
                  <a:lnTo>
                    <a:pt x="564" y="913"/>
                  </a:lnTo>
                  <a:lnTo>
                    <a:pt x="559" y="920"/>
                  </a:lnTo>
                  <a:lnTo>
                    <a:pt x="556" y="927"/>
                  </a:lnTo>
                  <a:lnTo>
                    <a:pt x="553" y="934"/>
                  </a:lnTo>
                  <a:lnTo>
                    <a:pt x="551" y="943"/>
                  </a:lnTo>
                  <a:lnTo>
                    <a:pt x="548" y="953"/>
                  </a:lnTo>
                  <a:lnTo>
                    <a:pt x="547" y="964"/>
                  </a:lnTo>
                  <a:lnTo>
                    <a:pt x="548" y="976"/>
                  </a:lnTo>
                  <a:lnTo>
                    <a:pt x="549" y="988"/>
                  </a:lnTo>
                  <a:lnTo>
                    <a:pt x="552" y="1002"/>
                  </a:lnTo>
                  <a:lnTo>
                    <a:pt x="555" y="1017"/>
                  </a:lnTo>
                  <a:lnTo>
                    <a:pt x="560" y="1033"/>
                  </a:lnTo>
                  <a:lnTo>
                    <a:pt x="567" y="1051"/>
                  </a:lnTo>
                  <a:lnTo>
                    <a:pt x="575" y="1069"/>
                  </a:lnTo>
                  <a:lnTo>
                    <a:pt x="584" y="1089"/>
                  </a:lnTo>
                  <a:lnTo>
                    <a:pt x="595" y="1111"/>
                  </a:lnTo>
                  <a:lnTo>
                    <a:pt x="608" y="1134"/>
                  </a:lnTo>
                  <a:lnTo>
                    <a:pt x="604" y="1130"/>
                  </a:lnTo>
                  <a:lnTo>
                    <a:pt x="593" y="1124"/>
                  </a:lnTo>
                  <a:lnTo>
                    <a:pt x="585" y="1119"/>
                  </a:lnTo>
                  <a:lnTo>
                    <a:pt x="576" y="1117"/>
                  </a:lnTo>
                  <a:lnTo>
                    <a:pt x="565" y="1115"/>
                  </a:lnTo>
                  <a:lnTo>
                    <a:pt x="553" y="1115"/>
                  </a:lnTo>
                  <a:lnTo>
                    <a:pt x="546" y="1116"/>
                  </a:lnTo>
                  <a:lnTo>
                    <a:pt x="540" y="1117"/>
                  </a:lnTo>
                  <a:lnTo>
                    <a:pt x="532" y="1119"/>
                  </a:lnTo>
                  <a:lnTo>
                    <a:pt x="526" y="1123"/>
                  </a:lnTo>
                  <a:lnTo>
                    <a:pt x="518" y="1126"/>
                  </a:lnTo>
                  <a:lnTo>
                    <a:pt x="509" y="1130"/>
                  </a:lnTo>
                  <a:lnTo>
                    <a:pt x="502" y="1136"/>
                  </a:lnTo>
                  <a:lnTo>
                    <a:pt x="493" y="1142"/>
                  </a:lnTo>
                  <a:lnTo>
                    <a:pt x="484" y="1150"/>
                  </a:lnTo>
                  <a:lnTo>
                    <a:pt x="475" y="1159"/>
                  </a:lnTo>
                  <a:lnTo>
                    <a:pt x="467" y="1169"/>
                  </a:lnTo>
                  <a:lnTo>
                    <a:pt x="458" y="1179"/>
                  </a:lnTo>
                  <a:lnTo>
                    <a:pt x="448" y="1193"/>
                  </a:lnTo>
                  <a:lnTo>
                    <a:pt x="438" y="1207"/>
                  </a:lnTo>
                  <a:lnTo>
                    <a:pt x="429" y="1222"/>
                  </a:lnTo>
                  <a:lnTo>
                    <a:pt x="420" y="1238"/>
                  </a:lnTo>
                  <a:lnTo>
                    <a:pt x="400" y="1220"/>
                  </a:lnTo>
                  <a:lnTo>
                    <a:pt x="377" y="1197"/>
                  </a:lnTo>
                  <a:lnTo>
                    <a:pt x="354" y="1174"/>
                  </a:lnTo>
                  <a:lnTo>
                    <a:pt x="336" y="1154"/>
                  </a:lnTo>
                  <a:lnTo>
                    <a:pt x="329" y="1134"/>
                  </a:lnTo>
                  <a:lnTo>
                    <a:pt x="322" y="1113"/>
                  </a:lnTo>
                  <a:lnTo>
                    <a:pt x="313" y="1094"/>
                  </a:lnTo>
                  <a:lnTo>
                    <a:pt x="303" y="1076"/>
                  </a:lnTo>
                  <a:lnTo>
                    <a:pt x="292" y="1058"/>
                  </a:lnTo>
                  <a:lnTo>
                    <a:pt x="281" y="1042"/>
                  </a:lnTo>
                  <a:lnTo>
                    <a:pt x="269" y="1026"/>
                  </a:lnTo>
                  <a:lnTo>
                    <a:pt x="256" y="1010"/>
                  </a:lnTo>
                  <a:lnTo>
                    <a:pt x="229" y="981"/>
                  </a:lnTo>
                  <a:lnTo>
                    <a:pt x="202" y="953"/>
                  </a:lnTo>
                  <a:lnTo>
                    <a:pt x="172" y="925"/>
                  </a:lnTo>
                  <a:lnTo>
                    <a:pt x="144" y="897"/>
                  </a:lnTo>
                  <a:lnTo>
                    <a:pt x="116" y="870"/>
                  </a:lnTo>
                  <a:lnTo>
                    <a:pt x="90" y="840"/>
                  </a:lnTo>
                  <a:lnTo>
                    <a:pt x="77" y="825"/>
                  </a:lnTo>
                  <a:lnTo>
                    <a:pt x="65" y="810"/>
                  </a:lnTo>
                  <a:lnTo>
                    <a:pt x="54" y="794"/>
                  </a:lnTo>
                  <a:lnTo>
                    <a:pt x="44" y="777"/>
                  </a:lnTo>
                  <a:lnTo>
                    <a:pt x="34" y="760"/>
                  </a:lnTo>
                  <a:lnTo>
                    <a:pt x="25" y="741"/>
                  </a:lnTo>
                  <a:lnTo>
                    <a:pt x="18" y="722"/>
                  </a:lnTo>
                  <a:lnTo>
                    <a:pt x="11" y="701"/>
                  </a:lnTo>
                  <a:lnTo>
                    <a:pt x="7" y="680"/>
                  </a:lnTo>
                  <a:lnTo>
                    <a:pt x="2" y="657"/>
                  </a:lnTo>
                  <a:lnTo>
                    <a:pt x="0" y="634"/>
                  </a:lnTo>
                  <a:lnTo>
                    <a:pt x="0" y="609"/>
                  </a:lnTo>
                  <a:lnTo>
                    <a:pt x="0" y="594"/>
                  </a:lnTo>
                  <a:lnTo>
                    <a:pt x="2" y="580"/>
                  </a:lnTo>
                  <a:lnTo>
                    <a:pt x="5" y="566"/>
                  </a:lnTo>
                  <a:lnTo>
                    <a:pt x="9" y="554"/>
                  </a:lnTo>
                  <a:lnTo>
                    <a:pt x="13" y="542"/>
                  </a:lnTo>
                  <a:lnTo>
                    <a:pt x="19" y="530"/>
                  </a:lnTo>
                  <a:lnTo>
                    <a:pt x="24" y="519"/>
                  </a:lnTo>
                  <a:lnTo>
                    <a:pt x="32" y="509"/>
                  </a:lnTo>
                  <a:lnTo>
                    <a:pt x="46" y="489"/>
                  </a:lnTo>
                  <a:lnTo>
                    <a:pt x="62" y="472"/>
                  </a:lnTo>
                  <a:lnTo>
                    <a:pt x="80" y="456"/>
                  </a:lnTo>
                  <a:lnTo>
                    <a:pt x="97" y="438"/>
                  </a:lnTo>
                  <a:lnTo>
                    <a:pt x="112" y="422"/>
                  </a:lnTo>
                  <a:lnTo>
                    <a:pt x="128" y="404"/>
                  </a:lnTo>
                  <a:lnTo>
                    <a:pt x="134" y="395"/>
                  </a:lnTo>
                  <a:lnTo>
                    <a:pt x="141" y="385"/>
                  </a:lnTo>
                  <a:lnTo>
                    <a:pt x="145" y="375"/>
                  </a:lnTo>
                  <a:lnTo>
                    <a:pt x="151" y="364"/>
                  </a:lnTo>
                  <a:lnTo>
                    <a:pt x="154" y="353"/>
                  </a:lnTo>
                  <a:lnTo>
                    <a:pt x="156" y="341"/>
                  </a:lnTo>
                  <a:lnTo>
                    <a:pt x="158" y="328"/>
                  </a:lnTo>
                  <a:lnTo>
                    <a:pt x="158" y="315"/>
                  </a:lnTo>
                  <a:lnTo>
                    <a:pt x="157" y="301"/>
                  </a:lnTo>
                  <a:lnTo>
                    <a:pt x="155" y="286"/>
                  </a:lnTo>
                  <a:lnTo>
                    <a:pt x="152" y="269"/>
                  </a:lnTo>
                  <a:lnTo>
                    <a:pt x="146" y="252"/>
                  </a:lnTo>
                  <a:lnTo>
                    <a:pt x="193" y="256"/>
                  </a:lnTo>
                  <a:lnTo>
                    <a:pt x="237" y="258"/>
                  </a:lnTo>
                  <a:lnTo>
                    <a:pt x="276" y="261"/>
                  </a:lnTo>
                  <a:lnTo>
                    <a:pt x="312" y="262"/>
                  </a:lnTo>
                  <a:lnTo>
                    <a:pt x="344" y="262"/>
                  </a:lnTo>
                  <a:lnTo>
                    <a:pt x="372" y="261"/>
                  </a:lnTo>
                  <a:lnTo>
                    <a:pt x="398" y="259"/>
                  </a:lnTo>
                  <a:lnTo>
                    <a:pt x="420" y="257"/>
                  </a:lnTo>
                  <a:lnTo>
                    <a:pt x="439" y="254"/>
                  </a:lnTo>
                  <a:lnTo>
                    <a:pt x="457" y="251"/>
                  </a:lnTo>
                  <a:lnTo>
                    <a:pt x="471" y="246"/>
                  </a:lnTo>
                  <a:lnTo>
                    <a:pt x="483" y="241"/>
                  </a:lnTo>
                  <a:lnTo>
                    <a:pt x="493" y="235"/>
                  </a:lnTo>
                  <a:lnTo>
                    <a:pt x="500" y="228"/>
                  </a:lnTo>
                  <a:lnTo>
                    <a:pt x="507" y="221"/>
                  </a:lnTo>
                  <a:lnTo>
                    <a:pt x="511" y="213"/>
                  </a:lnTo>
                  <a:lnTo>
                    <a:pt x="514" y="204"/>
                  </a:lnTo>
                  <a:lnTo>
                    <a:pt x="515" y="195"/>
                  </a:lnTo>
                  <a:lnTo>
                    <a:pt x="516" y="185"/>
                  </a:lnTo>
                  <a:lnTo>
                    <a:pt x="515" y="174"/>
                  </a:lnTo>
                  <a:lnTo>
                    <a:pt x="510" y="152"/>
                  </a:lnTo>
                  <a:lnTo>
                    <a:pt x="504" y="125"/>
                  </a:lnTo>
                  <a:lnTo>
                    <a:pt x="496" y="97"/>
                  </a:lnTo>
                  <a:lnTo>
                    <a:pt x="490" y="68"/>
                  </a:lnTo>
                  <a:lnTo>
                    <a:pt x="486" y="51"/>
                  </a:lnTo>
                  <a:lnTo>
                    <a:pt x="484" y="35"/>
                  </a:lnTo>
                  <a:lnTo>
                    <a:pt x="483" y="17"/>
                  </a:lnTo>
                  <a:lnTo>
                    <a:pt x="482" y="0"/>
                  </a:lnTo>
                  <a:lnTo>
                    <a:pt x="797" y="22"/>
                  </a:lnTo>
                </a:path>
              </a:pathLst>
            </a:custGeom>
            <a:noFill/>
            <a:ln w="0">
              <a:solidFill>
                <a:srgbClr val="9493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Freeform 12"/>
            <p:cNvSpPr>
              <a:spLocks/>
            </p:cNvSpPr>
            <p:nvPr/>
          </p:nvSpPr>
          <p:spPr bwMode="auto">
            <a:xfrm>
              <a:off x="1751" y="1268"/>
              <a:ext cx="338" cy="587"/>
            </a:xfrm>
            <a:custGeom>
              <a:avLst/>
              <a:gdLst>
                <a:gd name="T0" fmla="*/ 0 w 1762"/>
                <a:gd name="T1" fmla="*/ 1 h 3105"/>
                <a:gd name="T2" fmla="*/ 1 w 1762"/>
                <a:gd name="T3" fmla="*/ 1 h 3105"/>
                <a:gd name="T4" fmla="*/ 1 w 1762"/>
                <a:gd name="T5" fmla="*/ 1 h 3105"/>
                <a:gd name="T6" fmla="*/ 1 w 1762"/>
                <a:gd name="T7" fmla="*/ 1 h 3105"/>
                <a:gd name="T8" fmla="*/ 1 w 1762"/>
                <a:gd name="T9" fmla="*/ 1 h 3105"/>
                <a:gd name="T10" fmla="*/ 1 w 1762"/>
                <a:gd name="T11" fmla="*/ 2 h 3105"/>
                <a:gd name="T12" fmla="*/ 0 w 1762"/>
                <a:gd name="T13" fmla="*/ 2 h 3105"/>
                <a:gd name="T14" fmla="*/ 0 w 1762"/>
                <a:gd name="T15" fmla="*/ 2 h 3105"/>
                <a:gd name="T16" fmla="*/ 0 w 1762"/>
                <a:gd name="T17" fmla="*/ 2 h 3105"/>
                <a:gd name="T18" fmla="*/ 0 w 1762"/>
                <a:gd name="T19" fmla="*/ 2 h 3105"/>
                <a:gd name="T20" fmla="*/ 0 w 1762"/>
                <a:gd name="T21" fmla="*/ 2 h 3105"/>
                <a:gd name="T22" fmla="*/ 0 w 1762"/>
                <a:gd name="T23" fmla="*/ 2 h 3105"/>
                <a:gd name="T24" fmla="*/ 0 w 1762"/>
                <a:gd name="T25" fmla="*/ 3 h 3105"/>
                <a:gd name="T26" fmla="*/ 0 w 1762"/>
                <a:gd name="T27" fmla="*/ 3 h 3105"/>
                <a:gd name="T28" fmla="*/ 0 w 1762"/>
                <a:gd name="T29" fmla="*/ 3 h 3105"/>
                <a:gd name="T30" fmla="*/ 0 w 1762"/>
                <a:gd name="T31" fmla="*/ 3 h 3105"/>
                <a:gd name="T32" fmla="*/ 0 w 1762"/>
                <a:gd name="T33" fmla="*/ 3 h 3105"/>
                <a:gd name="T34" fmla="*/ 0 w 1762"/>
                <a:gd name="T35" fmla="*/ 3 h 3105"/>
                <a:gd name="T36" fmla="*/ 0 w 1762"/>
                <a:gd name="T37" fmla="*/ 3 h 3105"/>
                <a:gd name="T38" fmla="*/ 0 w 1762"/>
                <a:gd name="T39" fmla="*/ 3 h 3105"/>
                <a:gd name="T40" fmla="*/ 0 w 1762"/>
                <a:gd name="T41" fmla="*/ 4 h 3105"/>
                <a:gd name="T42" fmla="*/ 0 w 1762"/>
                <a:gd name="T43" fmla="*/ 4 h 3105"/>
                <a:gd name="T44" fmla="*/ 1 w 1762"/>
                <a:gd name="T45" fmla="*/ 4 h 3105"/>
                <a:gd name="T46" fmla="*/ 0 w 1762"/>
                <a:gd name="T47" fmla="*/ 4 h 3105"/>
                <a:gd name="T48" fmla="*/ 0 w 1762"/>
                <a:gd name="T49" fmla="*/ 4 h 3105"/>
                <a:gd name="T50" fmla="*/ 0 w 1762"/>
                <a:gd name="T51" fmla="*/ 4 h 3105"/>
                <a:gd name="T52" fmla="*/ 0 w 1762"/>
                <a:gd name="T53" fmla="*/ 4 h 3105"/>
                <a:gd name="T54" fmla="*/ 0 w 1762"/>
                <a:gd name="T55" fmla="*/ 4 h 3105"/>
                <a:gd name="T56" fmla="*/ 0 w 1762"/>
                <a:gd name="T57" fmla="*/ 4 h 3105"/>
                <a:gd name="T58" fmla="*/ 0 w 1762"/>
                <a:gd name="T59" fmla="*/ 4 h 3105"/>
                <a:gd name="T60" fmla="*/ 0 w 1762"/>
                <a:gd name="T61" fmla="*/ 5 h 3105"/>
                <a:gd name="T62" fmla="*/ 1 w 1762"/>
                <a:gd name="T63" fmla="*/ 5 h 3105"/>
                <a:gd name="T64" fmla="*/ 1 w 1762"/>
                <a:gd name="T65" fmla="*/ 5 h 3105"/>
                <a:gd name="T66" fmla="*/ 1 w 1762"/>
                <a:gd name="T67" fmla="*/ 5 h 3105"/>
                <a:gd name="T68" fmla="*/ 1 w 1762"/>
                <a:gd name="T69" fmla="*/ 5 h 3105"/>
                <a:gd name="T70" fmla="*/ 1 w 1762"/>
                <a:gd name="T71" fmla="*/ 5 h 3105"/>
                <a:gd name="T72" fmla="*/ 1 w 1762"/>
                <a:gd name="T73" fmla="*/ 4 h 3105"/>
                <a:gd name="T74" fmla="*/ 1 w 1762"/>
                <a:gd name="T75" fmla="*/ 4 h 3105"/>
                <a:gd name="T76" fmla="*/ 2 w 1762"/>
                <a:gd name="T77" fmla="*/ 4 h 3105"/>
                <a:gd name="T78" fmla="*/ 2 w 1762"/>
                <a:gd name="T79" fmla="*/ 4 h 3105"/>
                <a:gd name="T80" fmla="*/ 2 w 1762"/>
                <a:gd name="T81" fmla="*/ 4 h 3105"/>
                <a:gd name="T82" fmla="*/ 2 w 1762"/>
                <a:gd name="T83" fmla="*/ 4 h 3105"/>
                <a:gd name="T84" fmla="*/ 2 w 1762"/>
                <a:gd name="T85" fmla="*/ 4 h 3105"/>
                <a:gd name="T86" fmla="*/ 2 w 1762"/>
                <a:gd name="T87" fmla="*/ 4 h 3105"/>
                <a:gd name="T88" fmla="*/ 2 w 1762"/>
                <a:gd name="T89" fmla="*/ 4 h 3105"/>
                <a:gd name="T90" fmla="*/ 2 w 1762"/>
                <a:gd name="T91" fmla="*/ 3 h 3105"/>
                <a:gd name="T92" fmla="*/ 2 w 1762"/>
                <a:gd name="T93" fmla="*/ 3 h 3105"/>
                <a:gd name="T94" fmla="*/ 2 w 1762"/>
                <a:gd name="T95" fmla="*/ 3 h 3105"/>
                <a:gd name="T96" fmla="*/ 2 w 1762"/>
                <a:gd name="T97" fmla="*/ 3 h 3105"/>
                <a:gd name="T98" fmla="*/ 2 w 1762"/>
                <a:gd name="T99" fmla="*/ 3 h 3105"/>
                <a:gd name="T100" fmla="*/ 2 w 1762"/>
                <a:gd name="T101" fmla="*/ 3 h 3105"/>
                <a:gd name="T102" fmla="*/ 2 w 1762"/>
                <a:gd name="T103" fmla="*/ 2 h 3105"/>
                <a:gd name="T104" fmla="*/ 2 w 1762"/>
                <a:gd name="T105" fmla="*/ 2 h 3105"/>
                <a:gd name="T106" fmla="*/ 3 w 1762"/>
                <a:gd name="T107" fmla="*/ 2 h 3105"/>
                <a:gd name="T108" fmla="*/ 1 w 1762"/>
                <a:gd name="T109" fmla="*/ 0 h 3105"/>
                <a:gd name="T110" fmla="*/ 0 w 1762"/>
                <a:gd name="T111" fmla="*/ 0 h 3105"/>
                <a:gd name="T112" fmla="*/ 0 w 1762"/>
                <a:gd name="T113" fmla="*/ 0 h 31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62"/>
                <a:gd name="T172" fmla="*/ 0 h 3105"/>
                <a:gd name="T173" fmla="*/ 1762 w 1762"/>
                <a:gd name="T174" fmla="*/ 3105 h 31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62" h="3105">
                  <a:moveTo>
                    <a:pt x="252" y="84"/>
                  </a:moveTo>
                  <a:lnTo>
                    <a:pt x="231" y="335"/>
                  </a:lnTo>
                  <a:lnTo>
                    <a:pt x="247" y="363"/>
                  </a:lnTo>
                  <a:lnTo>
                    <a:pt x="263" y="388"/>
                  </a:lnTo>
                  <a:lnTo>
                    <a:pt x="276" y="412"/>
                  </a:lnTo>
                  <a:lnTo>
                    <a:pt x="289" y="434"/>
                  </a:lnTo>
                  <a:lnTo>
                    <a:pt x="299" y="454"/>
                  </a:lnTo>
                  <a:lnTo>
                    <a:pt x="309" y="475"/>
                  </a:lnTo>
                  <a:lnTo>
                    <a:pt x="316" y="494"/>
                  </a:lnTo>
                  <a:lnTo>
                    <a:pt x="324" y="511"/>
                  </a:lnTo>
                  <a:lnTo>
                    <a:pt x="329" y="527"/>
                  </a:lnTo>
                  <a:lnTo>
                    <a:pt x="334" y="543"/>
                  </a:lnTo>
                  <a:lnTo>
                    <a:pt x="337" y="557"/>
                  </a:lnTo>
                  <a:lnTo>
                    <a:pt x="340" y="571"/>
                  </a:lnTo>
                  <a:lnTo>
                    <a:pt x="342" y="584"/>
                  </a:lnTo>
                  <a:lnTo>
                    <a:pt x="343" y="596"/>
                  </a:lnTo>
                  <a:lnTo>
                    <a:pt x="343" y="608"/>
                  </a:lnTo>
                  <a:lnTo>
                    <a:pt x="343" y="619"/>
                  </a:lnTo>
                  <a:lnTo>
                    <a:pt x="341" y="640"/>
                  </a:lnTo>
                  <a:lnTo>
                    <a:pt x="338" y="659"/>
                  </a:lnTo>
                  <a:lnTo>
                    <a:pt x="334" y="678"/>
                  </a:lnTo>
                  <a:lnTo>
                    <a:pt x="328" y="695"/>
                  </a:lnTo>
                  <a:lnTo>
                    <a:pt x="323" y="714"/>
                  </a:lnTo>
                  <a:lnTo>
                    <a:pt x="318" y="733"/>
                  </a:lnTo>
                  <a:lnTo>
                    <a:pt x="316" y="754"/>
                  </a:lnTo>
                  <a:lnTo>
                    <a:pt x="315" y="776"/>
                  </a:lnTo>
                  <a:lnTo>
                    <a:pt x="316" y="912"/>
                  </a:lnTo>
                  <a:lnTo>
                    <a:pt x="318" y="1023"/>
                  </a:lnTo>
                  <a:lnTo>
                    <a:pt x="318" y="1072"/>
                  </a:lnTo>
                  <a:lnTo>
                    <a:pt x="317" y="1116"/>
                  </a:lnTo>
                  <a:lnTo>
                    <a:pt x="316" y="1137"/>
                  </a:lnTo>
                  <a:lnTo>
                    <a:pt x="314" y="1157"/>
                  </a:lnTo>
                  <a:lnTo>
                    <a:pt x="312" y="1177"/>
                  </a:lnTo>
                  <a:lnTo>
                    <a:pt x="310" y="1196"/>
                  </a:lnTo>
                  <a:lnTo>
                    <a:pt x="306" y="1214"/>
                  </a:lnTo>
                  <a:lnTo>
                    <a:pt x="302" y="1233"/>
                  </a:lnTo>
                  <a:lnTo>
                    <a:pt x="298" y="1250"/>
                  </a:lnTo>
                  <a:lnTo>
                    <a:pt x="292" y="1267"/>
                  </a:lnTo>
                  <a:lnTo>
                    <a:pt x="286" y="1285"/>
                  </a:lnTo>
                  <a:lnTo>
                    <a:pt x="279" y="1302"/>
                  </a:lnTo>
                  <a:lnTo>
                    <a:pt x="270" y="1320"/>
                  </a:lnTo>
                  <a:lnTo>
                    <a:pt x="262" y="1337"/>
                  </a:lnTo>
                  <a:lnTo>
                    <a:pt x="251" y="1355"/>
                  </a:lnTo>
                  <a:lnTo>
                    <a:pt x="240" y="1372"/>
                  </a:lnTo>
                  <a:lnTo>
                    <a:pt x="228" y="1391"/>
                  </a:lnTo>
                  <a:lnTo>
                    <a:pt x="214" y="1409"/>
                  </a:lnTo>
                  <a:lnTo>
                    <a:pt x="200" y="1428"/>
                  </a:lnTo>
                  <a:lnTo>
                    <a:pt x="183" y="1448"/>
                  </a:lnTo>
                  <a:lnTo>
                    <a:pt x="166" y="1468"/>
                  </a:lnTo>
                  <a:lnTo>
                    <a:pt x="147" y="1490"/>
                  </a:lnTo>
                  <a:lnTo>
                    <a:pt x="135" y="1502"/>
                  </a:lnTo>
                  <a:lnTo>
                    <a:pt x="124" y="1515"/>
                  </a:lnTo>
                  <a:lnTo>
                    <a:pt x="115" y="1529"/>
                  </a:lnTo>
                  <a:lnTo>
                    <a:pt x="106" y="1543"/>
                  </a:lnTo>
                  <a:lnTo>
                    <a:pt x="97" y="1557"/>
                  </a:lnTo>
                  <a:lnTo>
                    <a:pt x="89" y="1574"/>
                  </a:lnTo>
                  <a:lnTo>
                    <a:pt x="83" y="1589"/>
                  </a:lnTo>
                  <a:lnTo>
                    <a:pt x="76" y="1605"/>
                  </a:lnTo>
                  <a:lnTo>
                    <a:pt x="65" y="1638"/>
                  </a:lnTo>
                  <a:lnTo>
                    <a:pt x="56" y="1672"/>
                  </a:lnTo>
                  <a:lnTo>
                    <a:pt x="48" y="1706"/>
                  </a:lnTo>
                  <a:lnTo>
                    <a:pt x="42" y="1738"/>
                  </a:lnTo>
                  <a:lnTo>
                    <a:pt x="32" y="1800"/>
                  </a:lnTo>
                  <a:lnTo>
                    <a:pt x="23" y="1853"/>
                  </a:lnTo>
                  <a:lnTo>
                    <a:pt x="19" y="1873"/>
                  </a:lnTo>
                  <a:lnTo>
                    <a:pt x="13" y="1890"/>
                  </a:lnTo>
                  <a:lnTo>
                    <a:pt x="10" y="1897"/>
                  </a:lnTo>
                  <a:lnTo>
                    <a:pt x="7" y="1903"/>
                  </a:lnTo>
                  <a:lnTo>
                    <a:pt x="3" y="1906"/>
                  </a:lnTo>
                  <a:lnTo>
                    <a:pt x="0" y="1909"/>
                  </a:lnTo>
                  <a:lnTo>
                    <a:pt x="15" y="1931"/>
                  </a:lnTo>
                  <a:lnTo>
                    <a:pt x="31" y="1950"/>
                  </a:lnTo>
                  <a:lnTo>
                    <a:pt x="45" y="1966"/>
                  </a:lnTo>
                  <a:lnTo>
                    <a:pt x="58" y="1980"/>
                  </a:lnTo>
                  <a:lnTo>
                    <a:pt x="69" y="1993"/>
                  </a:lnTo>
                  <a:lnTo>
                    <a:pt x="76" y="2006"/>
                  </a:lnTo>
                  <a:lnTo>
                    <a:pt x="80" y="2013"/>
                  </a:lnTo>
                  <a:lnTo>
                    <a:pt x="82" y="2021"/>
                  </a:lnTo>
                  <a:lnTo>
                    <a:pt x="83" y="2027"/>
                  </a:lnTo>
                  <a:lnTo>
                    <a:pt x="84" y="2035"/>
                  </a:lnTo>
                  <a:lnTo>
                    <a:pt x="87" y="2037"/>
                  </a:lnTo>
                  <a:lnTo>
                    <a:pt x="98" y="2041"/>
                  </a:lnTo>
                  <a:lnTo>
                    <a:pt x="115" y="2049"/>
                  </a:lnTo>
                  <a:lnTo>
                    <a:pt x="136" y="2057"/>
                  </a:lnTo>
                  <a:lnTo>
                    <a:pt x="161" y="2064"/>
                  </a:lnTo>
                  <a:lnTo>
                    <a:pt x="190" y="2071"/>
                  </a:lnTo>
                  <a:lnTo>
                    <a:pt x="205" y="2073"/>
                  </a:lnTo>
                  <a:lnTo>
                    <a:pt x="220" y="2075"/>
                  </a:lnTo>
                  <a:lnTo>
                    <a:pt x="235" y="2076"/>
                  </a:lnTo>
                  <a:lnTo>
                    <a:pt x="252" y="2077"/>
                  </a:lnTo>
                  <a:lnTo>
                    <a:pt x="249" y="2082"/>
                  </a:lnTo>
                  <a:lnTo>
                    <a:pt x="245" y="2086"/>
                  </a:lnTo>
                  <a:lnTo>
                    <a:pt x="244" y="2091"/>
                  </a:lnTo>
                  <a:lnTo>
                    <a:pt x="243" y="2097"/>
                  </a:lnTo>
                  <a:lnTo>
                    <a:pt x="242" y="2110"/>
                  </a:lnTo>
                  <a:lnTo>
                    <a:pt x="244" y="2124"/>
                  </a:lnTo>
                  <a:lnTo>
                    <a:pt x="246" y="2141"/>
                  </a:lnTo>
                  <a:lnTo>
                    <a:pt x="249" y="2160"/>
                  </a:lnTo>
                  <a:lnTo>
                    <a:pt x="251" y="2181"/>
                  </a:lnTo>
                  <a:lnTo>
                    <a:pt x="252" y="2203"/>
                  </a:lnTo>
                  <a:lnTo>
                    <a:pt x="252" y="2234"/>
                  </a:lnTo>
                  <a:lnTo>
                    <a:pt x="254" y="2267"/>
                  </a:lnTo>
                  <a:lnTo>
                    <a:pt x="256" y="2299"/>
                  </a:lnTo>
                  <a:lnTo>
                    <a:pt x="259" y="2330"/>
                  </a:lnTo>
                  <a:lnTo>
                    <a:pt x="263" y="2362"/>
                  </a:lnTo>
                  <a:lnTo>
                    <a:pt x="268" y="2392"/>
                  </a:lnTo>
                  <a:lnTo>
                    <a:pt x="274" y="2422"/>
                  </a:lnTo>
                  <a:lnTo>
                    <a:pt x="280" y="2450"/>
                  </a:lnTo>
                  <a:lnTo>
                    <a:pt x="288" y="2476"/>
                  </a:lnTo>
                  <a:lnTo>
                    <a:pt x="295" y="2501"/>
                  </a:lnTo>
                  <a:lnTo>
                    <a:pt x="304" y="2524"/>
                  </a:lnTo>
                  <a:lnTo>
                    <a:pt x="314" y="2545"/>
                  </a:lnTo>
                  <a:lnTo>
                    <a:pt x="324" y="2563"/>
                  </a:lnTo>
                  <a:lnTo>
                    <a:pt x="334" y="2580"/>
                  </a:lnTo>
                  <a:lnTo>
                    <a:pt x="339" y="2586"/>
                  </a:lnTo>
                  <a:lnTo>
                    <a:pt x="344" y="2592"/>
                  </a:lnTo>
                  <a:lnTo>
                    <a:pt x="351" y="2597"/>
                  </a:lnTo>
                  <a:lnTo>
                    <a:pt x="356" y="2602"/>
                  </a:lnTo>
                  <a:lnTo>
                    <a:pt x="335" y="2601"/>
                  </a:lnTo>
                  <a:lnTo>
                    <a:pt x="303" y="2596"/>
                  </a:lnTo>
                  <a:lnTo>
                    <a:pt x="265" y="2593"/>
                  </a:lnTo>
                  <a:lnTo>
                    <a:pt x="226" y="2591"/>
                  </a:lnTo>
                  <a:lnTo>
                    <a:pt x="206" y="2592"/>
                  </a:lnTo>
                  <a:lnTo>
                    <a:pt x="188" y="2594"/>
                  </a:lnTo>
                  <a:lnTo>
                    <a:pt x="171" y="2597"/>
                  </a:lnTo>
                  <a:lnTo>
                    <a:pt x="156" y="2602"/>
                  </a:lnTo>
                  <a:lnTo>
                    <a:pt x="149" y="2605"/>
                  </a:lnTo>
                  <a:lnTo>
                    <a:pt x="143" y="2608"/>
                  </a:lnTo>
                  <a:lnTo>
                    <a:pt x="138" y="2613"/>
                  </a:lnTo>
                  <a:lnTo>
                    <a:pt x="134" y="2618"/>
                  </a:lnTo>
                  <a:lnTo>
                    <a:pt x="131" y="2623"/>
                  </a:lnTo>
                  <a:lnTo>
                    <a:pt x="128" y="2629"/>
                  </a:lnTo>
                  <a:lnTo>
                    <a:pt x="127" y="2636"/>
                  </a:lnTo>
                  <a:lnTo>
                    <a:pt x="125" y="2644"/>
                  </a:lnTo>
                  <a:lnTo>
                    <a:pt x="127" y="2663"/>
                  </a:lnTo>
                  <a:lnTo>
                    <a:pt x="128" y="2681"/>
                  </a:lnTo>
                  <a:lnTo>
                    <a:pt x="131" y="2698"/>
                  </a:lnTo>
                  <a:lnTo>
                    <a:pt x="135" y="2714"/>
                  </a:lnTo>
                  <a:lnTo>
                    <a:pt x="140" y="2728"/>
                  </a:lnTo>
                  <a:lnTo>
                    <a:pt x="145" y="2742"/>
                  </a:lnTo>
                  <a:lnTo>
                    <a:pt x="152" y="2756"/>
                  </a:lnTo>
                  <a:lnTo>
                    <a:pt x="158" y="2769"/>
                  </a:lnTo>
                  <a:lnTo>
                    <a:pt x="166" y="2781"/>
                  </a:lnTo>
                  <a:lnTo>
                    <a:pt x="174" y="2793"/>
                  </a:lnTo>
                  <a:lnTo>
                    <a:pt x="183" y="2804"/>
                  </a:lnTo>
                  <a:lnTo>
                    <a:pt x="192" y="2815"/>
                  </a:lnTo>
                  <a:lnTo>
                    <a:pt x="212" y="2837"/>
                  </a:lnTo>
                  <a:lnTo>
                    <a:pt x="231" y="2859"/>
                  </a:lnTo>
                  <a:lnTo>
                    <a:pt x="250" y="2881"/>
                  </a:lnTo>
                  <a:lnTo>
                    <a:pt x="269" y="2904"/>
                  </a:lnTo>
                  <a:lnTo>
                    <a:pt x="278" y="2917"/>
                  </a:lnTo>
                  <a:lnTo>
                    <a:pt x="287" y="2929"/>
                  </a:lnTo>
                  <a:lnTo>
                    <a:pt x="295" y="2943"/>
                  </a:lnTo>
                  <a:lnTo>
                    <a:pt x="303" y="2957"/>
                  </a:lnTo>
                  <a:lnTo>
                    <a:pt x="310" y="2971"/>
                  </a:lnTo>
                  <a:lnTo>
                    <a:pt x="316" y="2987"/>
                  </a:lnTo>
                  <a:lnTo>
                    <a:pt x="322" y="3004"/>
                  </a:lnTo>
                  <a:lnTo>
                    <a:pt x="327" y="3021"/>
                  </a:lnTo>
                  <a:lnTo>
                    <a:pt x="330" y="3041"/>
                  </a:lnTo>
                  <a:lnTo>
                    <a:pt x="334" y="3060"/>
                  </a:lnTo>
                  <a:lnTo>
                    <a:pt x="335" y="3082"/>
                  </a:lnTo>
                  <a:lnTo>
                    <a:pt x="336" y="3105"/>
                  </a:lnTo>
                  <a:lnTo>
                    <a:pt x="483" y="3105"/>
                  </a:lnTo>
                  <a:lnTo>
                    <a:pt x="498" y="3098"/>
                  </a:lnTo>
                  <a:lnTo>
                    <a:pt x="514" y="3091"/>
                  </a:lnTo>
                  <a:lnTo>
                    <a:pt x="532" y="3086"/>
                  </a:lnTo>
                  <a:lnTo>
                    <a:pt x="548" y="3080"/>
                  </a:lnTo>
                  <a:lnTo>
                    <a:pt x="583" y="3071"/>
                  </a:lnTo>
                  <a:lnTo>
                    <a:pt x="619" y="3064"/>
                  </a:lnTo>
                  <a:lnTo>
                    <a:pt x="689" y="3052"/>
                  </a:lnTo>
                  <a:lnTo>
                    <a:pt x="755" y="3040"/>
                  </a:lnTo>
                  <a:lnTo>
                    <a:pt x="771" y="3037"/>
                  </a:lnTo>
                  <a:lnTo>
                    <a:pt x="786" y="3032"/>
                  </a:lnTo>
                  <a:lnTo>
                    <a:pt x="800" y="3028"/>
                  </a:lnTo>
                  <a:lnTo>
                    <a:pt x="813" y="3022"/>
                  </a:lnTo>
                  <a:lnTo>
                    <a:pt x="826" y="3017"/>
                  </a:lnTo>
                  <a:lnTo>
                    <a:pt x="838" y="3011"/>
                  </a:lnTo>
                  <a:lnTo>
                    <a:pt x="850" y="3004"/>
                  </a:lnTo>
                  <a:lnTo>
                    <a:pt x="860" y="2996"/>
                  </a:lnTo>
                  <a:lnTo>
                    <a:pt x="870" y="2987"/>
                  </a:lnTo>
                  <a:lnTo>
                    <a:pt x="877" y="2978"/>
                  </a:lnTo>
                  <a:lnTo>
                    <a:pt x="885" y="2967"/>
                  </a:lnTo>
                  <a:lnTo>
                    <a:pt x="890" y="2955"/>
                  </a:lnTo>
                  <a:lnTo>
                    <a:pt x="896" y="2943"/>
                  </a:lnTo>
                  <a:lnTo>
                    <a:pt x="899" y="2928"/>
                  </a:lnTo>
                  <a:lnTo>
                    <a:pt x="901" y="2912"/>
                  </a:lnTo>
                  <a:lnTo>
                    <a:pt x="902" y="2896"/>
                  </a:lnTo>
                  <a:lnTo>
                    <a:pt x="902" y="2880"/>
                  </a:lnTo>
                  <a:lnTo>
                    <a:pt x="902" y="2864"/>
                  </a:lnTo>
                  <a:lnTo>
                    <a:pt x="902" y="2848"/>
                  </a:lnTo>
                  <a:lnTo>
                    <a:pt x="902" y="2833"/>
                  </a:lnTo>
                  <a:lnTo>
                    <a:pt x="944" y="2839"/>
                  </a:lnTo>
                  <a:lnTo>
                    <a:pt x="982" y="2842"/>
                  </a:lnTo>
                  <a:lnTo>
                    <a:pt x="1017" y="2842"/>
                  </a:lnTo>
                  <a:lnTo>
                    <a:pt x="1050" y="2840"/>
                  </a:lnTo>
                  <a:lnTo>
                    <a:pt x="1079" y="2836"/>
                  </a:lnTo>
                  <a:lnTo>
                    <a:pt x="1106" y="2828"/>
                  </a:lnTo>
                  <a:lnTo>
                    <a:pt x="1131" y="2820"/>
                  </a:lnTo>
                  <a:lnTo>
                    <a:pt x="1154" y="2809"/>
                  </a:lnTo>
                  <a:lnTo>
                    <a:pt x="1175" y="2797"/>
                  </a:lnTo>
                  <a:lnTo>
                    <a:pt x="1195" y="2783"/>
                  </a:lnTo>
                  <a:lnTo>
                    <a:pt x="1212" y="2766"/>
                  </a:lnTo>
                  <a:lnTo>
                    <a:pt x="1228" y="2750"/>
                  </a:lnTo>
                  <a:lnTo>
                    <a:pt x="1244" y="2732"/>
                  </a:lnTo>
                  <a:lnTo>
                    <a:pt x="1258" y="2714"/>
                  </a:lnTo>
                  <a:lnTo>
                    <a:pt x="1272" y="2694"/>
                  </a:lnTo>
                  <a:lnTo>
                    <a:pt x="1285" y="2675"/>
                  </a:lnTo>
                  <a:lnTo>
                    <a:pt x="1310" y="2635"/>
                  </a:lnTo>
                  <a:lnTo>
                    <a:pt x="1335" y="2596"/>
                  </a:lnTo>
                  <a:lnTo>
                    <a:pt x="1348" y="2578"/>
                  </a:lnTo>
                  <a:lnTo>
                    <a:pt x="1361" y="2559"/>
                  </a:lnTo>
                  <a:lnTo>
                    <a:pt x="1377" y="2542"/>
                  </a:lnTo>
                  <a:lnTo>
                    <a:pt x="1392" y="2525"/>
                  </a:lnTo>
                  <a:lnTo>
                    <a:pt x="1408" y="2510"/>
                  </a:lnTo>
                  <a:lnTo>
                    <a:pt x="1427" y="2497"/>
                  </a:lnTo>
                  <a:lnTo>
                    <a:pt x="1446" y="2485"/>
                  </a:lnTo>
                  <a:lnTo>
                    <a:pt x="1467" y="2474"/>
                  </a:lnTo>
                  <a:lnTo>
                    <a:pt x="1490" y="2466"/>
                  </a:lnTo>
                  <a:lnTo>
                    <a:pt x="1516" y="2460"/>
                  </a:lnTo>
                  <a:lnTo>
                    <a:pt x="1543" y="2457"/>
                  </a:lnTo>
                  <a:lnTo>
                    <a:pt x="1574" y="2454"/>
                  </a:lnTo>
                  <a:lnTo>
                    <a:pt x="1574" y="2434"/>
                  </a:lnTo>
                  <a:lnTo>
                    <a:pt x="1559" y="2406"/>
                  </a:lnTo>
                  <a:lnTo>
                    <a:pt x="1547" y="2379"/>
                  </a:lnTo>
                  <a:lnTo>
                    <a:pt x="1536" y="2352"/>
                  </a:lnTo>
                  <a:lnTo>
                    <a:pt x="1527" y="2325"/>
                  </a:lnTo>
                  <a:lnTo>
                    <a:pt x="1511" y="2272"/>
                  </a:lnTo>
                  <a:lnTo>
                    <a:pt x="1497" y="2221"/>
                  </a:lnTo>
                  <a:lnTo>
                    <a:pt x="1490" y="2197"/>
                  </a:lnTo>
                  <a:lnTo>
                    <a:pt x="1482" y="2174"/>
                  </a:lnTo>
                  <a:lnTo>
                    <a:pt x="1474" y="2151"/>
                  </a:lnTo>
                  <a:lnTo>
                    <a:pt x="1464" y="2130"/>
                  </a:lnTo>
                  <a:lnTo>
                    <a:pt x="1458" y="2120"/>
                  </a:lnTo>
                  <a:lnTo>
                    <a:pt x="1453" y="2110"/>
                  </a:lnTo>
                  <a:lnTo>
                    <a:pt x="1446" y="2100"/>
                  </a:lnTo>
                  <a:lnTo>
                    <a:pt x="1440" y="2090"/>
                  </a:lnTo>
                  <a:lnTo>
                    <a:pt x="1432" y="2082"/>
                  </a:lnTo>
                  <a:lnTo>
                    <a:pt x="1423" y="2073"/>
                  </a:lnTo>
                  <a:lnTo>
                    <a:pt x="1415" y="2064"/>
                  </a:lnTo>
                  <a:lnTo>
                    <a:pt x="1406" y="2057"/>
                  </a:lnTo>
                  <a:lnTo>
                    <a:pt x="1420" y="2040"/>
                  </a:lnTo>
                  <a:lnTo>
                    <a:pt x="1432" y="2025"/>
                  </a:lnTo>
                  <a:lnTo>
                    <a:pt x="1443" y="2009"/>
                  </a:lnTo>
                  <a:lnTo>
                    <a:pt x="1451" y="1992"/>
                  </a:lnTo>
                  <a:lnTo>
                    <a:pt x="1458" y="1976"/>
                  </a:lnTo>
                  <a:lnTo>
                    <a:pt x="1464" y="1960"/>
                  </a:lnTo>
                  <a:lnTo>
                    <a:pt x="1468" y="1942"/>
                  </a:lnTo>
                  <a:lnTo>
                    <a:pt x="1471" y="1925"/>
                  </a:lnTo>
                  <a:lnTo>
                    <a:pt x="1476" y="1889"/>
                  </a:lnTo>
                  <a:lnTo>
                    <a:pt x="1479" y="1850"/>
                  </a:lnTo>
                  <a:lnTo>
                    <a:pt x="1483" y="1808"/>
                  </a:lnTo>
                  <a:lnTo>
                    <a:pt x="1490" y="1762"/>
                  </a:lnTo>
                  <a:lnTo>
                    <a:pt x="1493" y="1749"/>
                  </a:lnTo>
                  <a:lnTo>
                    <a:pt x="1499" y="1735"/>
                  </a:lnTo>
                  <a:lnTo>
                    <a:pt x="1504" y="1723"/>
                  </a:lnTo>
                  <a:lnTo>
                    <a:pt x="1509" y="1710"/>
                  </a:lnTo>
                  <a:lnTo>
                    <a:pt x="1516" y="1698"/>
                  </a:lnTo>
                  <a:lnTo>
                    <a:pt x="1523" y="1686"/>
                  </a:lnTo>
                  <a:lnTo>
                    <a:pt x="1530" y="1675"/>
                  </a:lnTo>
                  <a:lnTo>
                    <a:pt x="1538" y="1664"/>
                  </a:lnTo>
                  <a:lnTo>
                    <a:pt x="1554" y="1642"/>
                  </a:lnTo>
                  <a:lnTo>
                    <a:pt x="1572" y="1623"/>
                  </a:lnTo>
                  <a:lnTo>
                    <a:pt x="1590" y="1604"/>
                  </a:lnTo>
                  <a:lnTo>
                    <a:pt x="1610" y="1587"/>
                  </a:lnTo>
                  <a:lnTo>
                    <a:pt x="1629" y="1570"/>
                  </a:lnTo>
                  <a:lnTo>
                    <a:pt x="1650" y="1555"/>
                  </a:lnTo>
                  <a:lnTo>
                    <a:pt x="1670" y="1542"/>
                  </a:lnTo>
                  <a:lnTo>
                    <a:pt x="1690" y="1529"/>
                  </a:lnTo>
                  <a:lnTo>
                    <a:pt x="1729" y="1507"/>
                  </a:lnTo>
                  <a:lnTo>
                    <a:pt x="1762" y="1490"/>
                  </a:lnTo>
                  <a:lnTo>
                    <a:pt x="1762" y="776"/>
                  </a:lnTo>
                  <a:lnTo>
                    <a:pt x="420" y="0"/>
                  </a:lnTo>
                  <a:lnTo>
                    <a:pt x="398" y="1"/>
                  </a:lnTo>
                  <a:lnTo>
                    <a:pt x="379" y="3"/>
                  </a:lnTo>
                  <a:lnTo>
                    <a:pt x="363" y="6"/>
                  </a:lnTo>
                  <a:lnTo>
                    <a:pt x="349" y="11"/>
                  </a:lnTo>
                  <a:lnTo>
                    <a:pt x="336" y="14"/>
                  </a:lnTo>
                  <a:lnTo>
                    <a:pt x="322" y="17"/>
                  </a:lnTo>
                  <a:lnTo>
                    <a:pt x="309" y="19"/>
                  </a:lnTo>
                  <a:lnTo>
                    <a:pt x="293" y="20"/>
                  </a:lnTo>
                  <a:lnTo>
                    <a:pt x="285" y="30"/>
                  </a:lnTo>
                  <a:lnTo>
                    <a:pt x="265" y="52"/>
                  </a:lnTo>
                  <a:lnTo>
                    <a:pt x="255" y="64"/>
                  </a:lnTo>
                  <a:lnTo>
                    <a:pt x="250" y="74"/>
                  </a:lnTo>
                  <a:lnTo>
                    <a:pt x="247" y="78"/>
                  </a:lnTo>
                  <a:lnTo>
                    <a:pt x="247" y="82"/>
                  </a:lnTo>
                  <a:lnTo>
                    <a:pt x="249" y="83"/>
                  </a:lnTo>
                  <a:lnTo>
                    <a:pt x="252" y="84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Freeform 13"/>
            <p:cNvSpPr>
              <a:spLocks/>
            </p:cNvSpPr>
            <p:nvPr/>
          </p:nvSpPr>
          <p:spPr bwMode="auto">
            <a:xfrm>
              <a:off x="1751" y="1268"/>
              <a:ext cx="338" cy="587"/>
            </a:xfrm>
            <a:custGeom>
              <a:avLst/>
              <a:gdLst>
                <a:gd name="T0" fmla="*/ 0 w 1762"/>
                <a:gd name="T1" fmla="*/ 1 h 3105"/>
                <a:gd name="T2" fmla="*/ 1 w 1762"/>
                <a:gd name="T3" fmla="*/ 1 h 3105"/>
                <a:gd name="T4" fmla="*/ 1 w 1762"/>
                <a:gd name="T5" fmla="*/ 1 h 3105"/>
                <a:gd name="T6" fmla="*/ 1 w 1762"/>
                <a:gd name="T7" fmla="*/ 1 h 3105"/>
                <a:gd name="T8" fmla="*/ 1 w 1762"/>
                <a:gd name="T9" fmla="*/ 1 h 3105"/>
                <a:gd name="T10" fmla="*/ 1 w 1762"/>
                <a:gd name="T11" fmla="*/ 2 h 3105"/>
                <a:gd name="T12" fmla="*/ 0 w 1762"/>
                <a:gd name="T13" fmla="*/ 2 h 3105"/>
                <a:gd name="T14" fmla="*/ 0 w 1762"/>
                <a:gd name="T15" fmla="*/ 2 h 3105"/>
                <a:gd name="T16" fmla="*/ 0 w 1762"/>
                <a:gd name="T17" fmla="*/ 2 h 3105"/>
                <a:gd name="T18" fmla="*/ 0 w 1762"/>
                <a:gd name="T19" fmla="*/ 2 h 3105"/>
                <a:gd name="T20" fmla="*/ 0 w 1762"/>
                <a:gd name="T21" fmla="*/ 2 h 3105"/>
                <a:gd name="T22" fmla="*/ 0 w 1762"/>
                <a:gd name="T23" fmla="*/ 2 h 3105"/>
                <a:gd name="T24" fmla="*/ 0 w 1762"/>
                <a:gd name="T25" fmla="*/ 3 h 3105"/>
                <a:gd name="T26" fmla="*/ 0 w 1762"/>
                <a:gd name="T27" fmla="*/ 3 h 3105"/>
                <a:gd name="T28" fmla="*/ 0 w 1762"/>
                <a:gd name="T29" fmla="*/ 3 h 3105"/>
                <a:gd name="T30" fmla="*/ 0 w 1762"/>
                <a:gd name="T31" fmla="*/ 3 h 3105"/>
                <a:gd name="T32" fmla="*/ 0 w 1762"/>
                <a:gd name="T33" fmla="*/ 3 h 3105"/>
                <a:gd name="T34" fmla="*/ 0 w 1762"/>
                <a:gd name="T35" fmla="*/ 3 h 3105"/>
                <a:gd name="T36" fmla="*/ 0 w 1762"/>
                <a:gd name="T37" fmla="*/ 3 h 3105"/>
                <a:gd name="T38" fmla="*/ 0 w 1762"/>
                <a:gd name="T39" fmla="*/ 3 h 3105"/>
                <a:gd name="T40" fmla="*/ 0 w 1762"/>
                <a:gd name="T41" fmla="*/ 4 h 3105"/>
                <a:gd name="T42" fmla="*/ 0 w 1762"/>
                <a:gd name="T43" fmla="*/ 4 h 3105"/>
                <a:gd name="T44" fmla="*/ 1 w 1762"/>
                <a:gd name="T45" fmla="*/ 4 h 3105"/>
                <a:gd name="T46" fmla="*/ 0 w 1762"/>
                <a:gd name="T47" fmla="*/ 4 h 3105"/>
                <a:gd name="T48" fmla="*/ 0 w 1762"/>
                <a:gd name="T49" fmla="*/ 4 h 3105"/>
                <a:gd name="T50" fmla="*/ 0 w 1762"/>
                <a:gd name="T51" fmla="*/ 4 h 3105"/>
                <a:gd name="T52" fmla="*/ 0 w 1762"/>
                <a:gd name="T53" fmla="*/ 4 h 3105"/>
                <a:gd name="T54" fmla="*/ 0 w 1762"/>
                <a:gd name="T55" fmla="*/ 4 h 3105"/>
                <a:gd name="T56" fmla="*/ 0 w 1762"/>
                <a:gd name="T57" fmla="*/ 4 h 3105"/>
                <a:gd name="T58" fmla="*/ 0 w 1762"/>
                <a:gd name="T59" fmla="*/ 4 h 3105"/>
                <a:gd name="T60" fmla="*/ 0 w 1762"/>
                <a:gd name="T61" fmla="*/ 5 h 3105"/>
                <a:gd name="T62" fmla="*/ 1 w 1762"/>
                <a:gd name="T63" fmla="*/ 5 h 3105"/>
                <a:gd name="T64" fmla="*/ 1 w 1762"/>
                <a:gd name="T65" fmla="*/ 5 h 3105"/>
                <a:gd name="T66" fmla="*/ 1 w 1762"/>
                <a:gd name="T67" fmla="*/ 5 h 3105"/>
                <a:gd name="T68" fmla="*/ 1 w 1762"/>
                <a:gd name="T69" fmla="*/ 5 h 3105"/>
                <a:gd name="T70" fmla="*/ 1 w 1762"/>
                <a:gd name="T71" fmla="*/ 5 h 3105"/>
                <a:gd name="T72" fmla="*/ 1 w 1762"/>
                <a:gd name="T73" fmla="*/ 4 h 3105"/>
                <a:gd name="T74" fmla="*/ 1 w 1762"/>
                <a:gd name="T75" fmla="*/ 4 h 3105"/>
                <a:gd name="T76" fmla="*/ 2 w 1762"/>
                <a:gd name="T77" fmla="*/ 4 h 3105"/>
                <a:gd name="T78" fmla="*/ 2 w 1762"/>
                <a:gd name="T79" fmla="*/ 4 h 3105"/>
                <a:gd name="T80" fmla="*/ 2 w 1762"/>
                <a:gd name="T81" fmla="*/ 4 h 3105"/>
                <a:gd name="T82" fmla="*/ 2 w 1762"/>
                <a:gd name="T83" fmla="*/ 4 h 3105"/>
                <a:gd name="T84" fmla="*/ 2 w 1762"/>
                <a:gd name="T85" fmla="*/ 4 h 3105"/>
                <a:gd name="T86" fmla="*/ 2 w 1762"/>
                <a:gd name="T87" fmla="*/ 4 h 3105"/>
                <a:gd name="T88" fmla="*/ 2 w 1762"/>
                <a:gd name="T89" fmla="*/ 4 h 3105"/>
                <a:gd name="T90" fmla="*/ 2 w 1762"/>
                <a:gd name="T91" fmla="*/ 3 h 3105"/>
                <a:gd name="T92" fmla="*/ 2 w 1762"/>
                <a:gd name="T93" fmla="*/ 3 h 3105"/>
                <a:gd name="T94" fmla="*/ 2 w 1762"/>
                <a:gd name="T95" fmla="*/ 3 h 3105"/>
                <a:gd name="T96" fmla="*/ 2 w 1762"/>
                <a:gd name="T97" fmla="*/ 3 h 3105"/>
                <a:gd name="T98" fmla="*/ 2 w 1762"/>
                <a:gd name="T99" fmla="*/ 3 h 3105"/>
                <a:gd name="T100" fmla="*/ 2 w 1762"/>
                <a:gd name="T101" fmla="*/ 3 h 3105"/>
                <a:gd name="T102" fmla="*/ 2 w 1762"/>
                <a:gd name="T103" fmla="*/ 2 h 3105"/>
                <a:gd name="T104" fmla="*/ 2 w 1762"/>
                <a:gd name="T105" fmla="*/ 2 h 3105"/>
                <a:gd name="T106" fmla="*/ 3 w 1762"/>
                <a:gd name="T107" fmla="*/ 2 h 3105"/>
                <a:gd name="T108" fmla="*/ 1 w 1762"/>
                <a:gd name="T109" fmla="*/ 0 h 3105"/>
                <a:gd name="T110" fmla="*/ 0 w 1762"/>
                <a:gd name="T111" fmla="*/ 0 h 3105"/>
                <a:gd name="T112" fmla="*/ 0 w 1762"/>
                <a:gd name="T113" fmla="*/ 0 h 31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62"/>
                <a:gd name="T172" fmla="*/ 0 h 3105"/>
                <a:gd name="T173" fmla="*/ 1762 w 1762"/>
                <a:gd name="T174" fmla="*/ 3105 h 31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62" h="3105">
                  <a:moveTo>
                    <a:pt x="252" y="84"/>
                  </a:moveTo>
                  <a:lnTo>
                    <a:pt x="231" y="335"/>
                  </a:lnTo>
                  <a:lnTo>
                    <a:pt x="247" y="363"/>
                  </a:lnTo>
                  <a:lnTo>
                    <a:pt x="263" y="388"/>
                  </a:lnTo>
                  <a:lnTo>
                    <a:pt x="276" y="412"/>
                  </a:lnTo>
                  <a:lnTo>
                    <a:pt x="289" y="434"/>
                  </a:lnTo>
                  <a:lnTo>
                    <a:pt x="299" y="454"/>
                  </a:lnTo>
                  <a:lnTo>
                    <a:pt x="309" y="475"/>
                  </a:lnTo>
                  <a:lnTo>
                    <a:pt x="316" y="494"/>
                  </a:lnTo>
                  <a:lnTo>
                    <a:pt x="324" y="511"/>
                  </a:lnTo>
                  <a:lnTo>
                    <a:pt x="329" y="527"/>
                  </a:lnTo>
                  <a:lnTo>
                    <a:pt x="334" y="543"/>
                  </a:lnTo>
                  <a:lnTo>
                    <a:pt x="337" y="557"/>
                  </a:lnTo>
                  <a:lnTo>
                    <a:pt x="340" y="571"/>
                  </a:lnTo>
                  <a:lnTo>
                    <a:pt x="342" y="584"/>
                  </a:lnTo>
                  <a:lnTo>
                    <a:pt x="343" y="596"/>
                  </a:lnTo>
                  <a:lnTo>
                    <a:pt x="343" y="608"/>
                  </a:lnTo>
                  <a:lnTo>
                    <a:pt x="343" y="619"/>
                  </a:lnTo>
                  <a:lnTo>
                    <a:pt x="341" y="640"/>
                  </a:lnTo>
                  <a:lnTo>
                    <a:pt x="338" y="659"/>
                  </a:lnTo>
                  <a:lnTo>
                    <a:pt x="334" y="678"/>
                  </a:lnTo>
                  <a:lnTo>
                    <a:pt x="328" y="695"/>
                  </a:lnTo>
                  <a:lnTo>
                    <a:pt x="323" y="714"/>
                  </a:lnTo>
                  <a:lnTo>
                    <a:pt x="318" y="733"/>
                  </a:lnTo>
                  <a:lnTo>
                    <a:pt x="316" y="754"/>
                  </a:lnTo>
                  <a:lnTo>
                    <a:pt x="315" y="776"/>
                  </a:lnTo>
                  <a:lnTo>
                    <a:pt x="316" y="912"/>
                  </a:lnTo>
                  <a:lnTo>
                    <a:pt x="318" y="1023"/>
                  </a:lnTo>
                  <a:lnTo>
                    <a:pt x="318" y="1072"/>
                  </a:lnTo>
                  <a:lnTo>
                    <a:pt x="317" y="1116"/>
                  </a:lnTo>
                  <a:lnTo>
                    <a:pt x="316" y="1137"/>
                  </a:lnTo>
                  <a:lnTo>
                    <a:pt x="314" y="1157"/>
                  </a:lnTo>
                  <a:lnTo>
                    <a:pt x="312" y="1177"/>
                  </a:lnTo>
                  <a:lnTo>
                    <a:pt x="310" y="1196"/>
                  </a:lnTo>
                  <a:lnTo>
                    <a:pt x="306" y="1214"/>
                  </a:lnTo>
                  <a:lnTo>
                    <a:pt x="302" y="1233"/>
                  </a:lnTo>
                  <a:lnTo>
                    <a:pt x="298" y="1250"/>
                  </a:lnTo>
                  <a:lnTo>
                    <a:pt x="292" y="1267"/>
                  </a:lnTo>
                  <a:lnTo>
                    <a:pt x="286" y="1285"/>
                  </a:lnTo>
                  <a:lnTo>
                    <a:pt x="279" y="1302"/>
                  </a:lnTo>
                  <a:lnTo>
                    <a:pt x="270" y="1320"/>
                  </a:lnTo>
                  <a:lnTo>
                    <a:pt x="262" y="1337"/>
                  </a:lnTo>
                  <a:lnTo>
                    <a:pt x="251" y="1355"/>
                  </a:lnTo>
                  <a:lnTo>
                    <a:pt x="240" y="1372"/>
                  </a:lnTo>
                  <a:lnTo>
                    <a:pt x="228" y="1391"/>
                  </a:lnTo>
                  <a:lnTo>
                    <a:pt x="214" y="1409"/>
                  </a:lnTo>
                  <a:lnTo>
                    <a:pt x="200" y="1428"/>
                  </a:lnTo>
                  <a:lnTo>
                    <a:pt x="183" y="1448"/>
                  </a:lnTo>
                  <a:lnTo>
                    <a:pt x="166" y="1468"/>
                  </a:lnTo>
                  <a:lnTo>
                    <a:pt x="147" y="1490"/>
                  </a:lnTo>
                  <a:lnTo>
                    <a:pt x="135" y="1502"/>
                  </a:lnTo>
                  <a:lnTo>
                    <a:pt x="124" y="1515"/>
                  </a:lnTo>
                  <a:lnTo>
                    <a:pt x="115" y="1529"/>
                  </a:lnTo>
                  <a:lnTo>
                    <a:pt x="106" y="1543"/>
                  </a:lnTo>
                  <a:lnTo>
                    <a:pt x="97" y="1557"/>
                  </a:lnTo>
                  <a:lnTo>
                    <a:pt x="89" y="1574"/>
                  </a:lnTo>
                  <a:lnTo>
                    <a:pt x="83" y="1589"/>
                  </a:lnTo>
                  <a:lnTo>
                    <a:pt x="76" y="1605"/>
                  </a:lnTo>
                  <a:lnTo>
                    <a:pt x="65" y="1638"/>
                  </a:lnTo>
                  <a:lnTo>
                    <a:pt x="56" y="1672"/>
                  </a:lnTo>
                  <a:lnTo>
                    <a:pt x="48" y="1706"/>
                  </a:lnTo>
                  <a:lnTo>
                    <a:pt x="42" y="1738"/>
                  </a:lnTo>
                  <a:lnTo>
                    <a:pt x="32" y="1800"/>
                  </a:lnTo>
                  <a:lnTo>
                    <a:pt x="23" y="1853"/>
                  </a:lnTo>
                  <a:lnTo>
                    <a:pt x="19" y="1873"/>
                  </a:lnTo>
                  <a:lnTo>
                    <a:pt x="13" y="1890"/>
                  </a:lnTo>
                  <a:lnTo>
                    <a:pt x="10" y="1897"/>
                  </a:lnTo>
                  <a:lnTo>
                    <a:pt x="7" y="1903"/>
                  </a:lnTo>
                  <a:lnTo>
                    <a:pt x="3" y="1906"/>
                  </a:lnTo>
                  <a:lnTo>
                    <a:pt x="0" y="1909"/>
                  </a:lnTo>
                  <a:lnTo>
                    <a:pt x="15" y="1931"/>
                  </a:lnTo>
                  <a:lnTo>
                    <a:pt x="31" y="1950"/>
                  </a:lnTo>
                  <a:lnTo>
                    <a:pt x="45" y="1966"/>
                  </a:lnTo>
                  <a:lnTo>
                    <a:pt x="58" y="1980"/>
                  </a:lnTo>
                  <a:lnTo>
                    <a:pt x="69" y="1993"/>
                  </a:lnTo>
                  <a:lnTo>
                    <a:pt x="76" y="2006"/>
                  </a:lnTo>
                  <a:lnTo>
                    <a:pt x="80" y="2013"/>
                  </a:lnTo>
                  <a:lnTo>
                    <a:pt x="82" y="2021"/>
                  </a:lnTo>
                  <a:lnTo>
                    <a:pt x="83" y="2027"/>
                  </a:lnTo>
                  <a:lnTo>
                    <a:pt x="84" y="2035"/>
                  </a:lnTo>
                  <a:lnTo>
                    <a:pt x="87" y="2037"/>
                  </a:lnTo>
                  <a:lnTo>
                    <a:pt x="98" y="2041"/>
                  </a:lnTo>
                  <a:lnTo>
                    <a:pt x="115" y="2049"/>
                  </a:lnTo>
                  <a:lnTo>
                    <a:pt x="136" y="2057"/>
                  </a:lnTo>
                  <a:lnTo>
                    <a:pt x="161" y="2064"/>
                  </a:lnTo>
                  <a:lnTo>
                    <a:pt x="190" y="2071"/>
                  </a:lnTo>
                  <a:lnTo>
                    <a:pt x="205" y="2073"/>
                  </a:lnTo>
                  <a:lnTo>
                    <a:pt x="220" y="2075"/>
                  </a:lnTo>
                  <a:lnTo>
                    <a:pt x="235" y="2076"/>
                  </a:lnTo>
                  <a:lnTo>
                    <a:pt x="252" y="2077"/>
                  </a:lnTo>
                  <a:lnTo>
                    <a:pt x="249" y="2082"/>
                  </a:lnTo>
                  <a:lnTo>
                    <a:pt x="245" y="2086"/>
                  </a:lnTo>
                  <a:lnTo>
                    <a:pt x="244" y="2091"/>
                  </a:lnTo>
                  <a:lnTo>
                    <a:pt x="243" y="2097"/>
                  </a:lnTo>
                  <a:lnTo>
                    <a:pt x="242" y="2110"/>
                  </a:lnTo>
                  <a:lnTo>
                    <a:pt x="244" y="2124"/>
                  </a:lnTo>
                  <a:lnTo>
                    <a:pt x="246" y="2141"/>
                  </a:lnTo>
                  <a:lnTo>
                    <a:pt x="249" y="2160"/>
                  </a:lnTo>
                  <a:lnTo>
                    <a:pt x="251" y="2181"/>
                  </a:lnTo>
                  <a:lnTo>
                    <a:pt x="252" y="2203"/>
                  </a:lnTo>
                  <a:lnTo>
                    <a:pt x="252" y="2234"/>
                  </a:lnTo>
                  <a:lnTo>
                    <a:pt x="254" y="2267"/>
                  </a:lnTo>
                  <a:lnTo>
                    <a:pt x="256" y="2299"/>
                  </a:lnTo>
                  <a:lnTo>
                    <a:pt x="259" y="2330"/>
                  </a:lnTo>
                  <a:lnTo>
                    <a:pt x="263" y="2362"/>
                  </a:lnTo>
                  <a:lnTo>
                    <a:pt x="268" y="2392"/>
                  </a:lnTo>
                  <a:lnTo>
                    <a:pt x="274" y="2422"/>
                  </a:lnTo>
                  <a:lnTo>
                    <a:pt x="280" y="2450"/>
                  </a:lnTo>
                  <a:lnTo>
                    <a:pt x="288" y="2476"/>
                  </a:lnTo>
                  <a:lnTo>
                    <a:pt x="295" y="2501"/>
                  </a:lnTo>
                  <a:lnTo>
                    <a:pt x="304" y="2524"/>
                  </a:lnTo>
                  <a:lnTo>
                    <a:pt x="314" y="2545"/>
                  </a:lnTo>
                  <a:lnTo>
                    <a:pt x="324" y="2563"/>
                  </a:lnTo>
                  <a:lnTo>
                    <a:pt x="334" y="2580"/>
                  </a:lnTo>
                  <a:lnTo>
                    <a:pt x="339" y="2586"/>
                  </a:lnTo>
                  <a:lnTo>
                    <a:pt x="344" y="2592"/>
                  </a:lnTo>
                  <a:lnTo>
                    <a:pt x="351" y="2597"/>
                  </a:lnTo>
                  <a:lnTo>
                    <a:pt x="356" y="2602"/>
                  </a:lnTo>
                  <a:lnTo>
                    <a:pt x="335" y="2601"/>
                  </a:lnTo>
                  <a:lnTo>
                    <a:pt x="303" y="2596"/>
                  </a:lnTo>
                  <a:lnTo>
                    <a:pt x="265" y="2593"/>
                  </a:lnTo>
                  <a:lnTo>
                    <a:pt x="226" y="2591"/>
                  </a:lnTo>
                  <a:lnTo>
                    <a:pt x="206" y="2592"/>
                  </a:lnTo>
                  <a:lnTo>
                    <a:pt x="188" y="2594"/>
                  </a:lnTo>
                  <a:lnTo>
                    <a:pt x="171" y="2597"/>
                  </a:lnTo>
                  <a:lnTo>
                    <a:pt x="156" y="2602"/>
                  </a:lnTo>
                  <a:lnTo>
                    <a:pt x="149" y="2605"/>
                  </a:lnTo>
                  <a:lnTo>
                    <a:pt x="143" y="2608"/>
                  </a:lnTo>
                  <a:lnTo>
                    <a:pt x="138" y="2613"/>
                  </a:lnTo>
                  <a:lnTo>
                    <a:pt x="134" y="2618"/>
                  </a:lnTo>
                  <a:lnTo>
                    <a:pt x="131" y="2623"/>
                  </a:lnTo>
                  <a:lnTo>
                    <a:pt x="128" y="2629"/>
                  </a:lnTo>
                  <a:lnTo>
                    <a:pt x="127" y="2636"/>
                  </a:lnTo>
                  <a:lnTo>
                    <a:pt x="125" y="2644"/>
                  </a:lnTo>
                  <a:lnTo>
                    <a:pt x="127" y="2663"/>
                  </a:lnTo>
                  <a:lnTo>
                    <a:pt x="128" y="2681"/>
                  </a:lnTo>
                  <a:lnTo>
                    <a:pt x="131" y="2698"/>
                  </a:lnTo>
                  <a:lnTo>
                    <a:pt x="135" y="2714"/>
                  </a:lnTo>
                  <a:lnTo>
                    <a:pt x="140" y="2728"/>
                  </a:lnTo>
                  <a:lnTo>
                    <a:pt x="145" y="2742"/>
                  </a:lnTo>
                  <a:lnTo>
                    <a:pt x="152" y="2756"/>
                  </a:lnTo>
                  <a:lnTo>
                    <a:pt x="158" y="2769"/>
                  </a:lnTo>
                  <a:lnTo>
                    <a:pt x="166" y="2781"/>
                  </a:lnTo>
                  <a:lnTo>
                    <a:pt x="174" y="2793"/>
                  </a:lnTo>
                  <a:lnTo>
                    <a:pt x="183" y="2804"/>
                  </a:lnTo>
                  <a:lnTo>
                    <a:pt x="192" y="2815"/>
                  </a:lnTo>
                  <a:lnTo>
                    <a:pt x="212" y="2837"/>
                  </a:lnTo>
                  <a:lnTo>
                    <a:pt x="231" y="2859"/>
                  </a:lnTo>
                  <a:lnTo>
                    <a:pt x="250" y="2881"/>
                  </a:lnTo>
                  <a:lnTo>
                    <a:pt x="269" y="2904"/>
                  </a:lnTo>
                  <a:lnTo>
                    <a:pt x="278" y="2917"/>
                  </a:lnTo>
                  <a:lnTo>
                    <a:pt x="287" y="2929"/>
                  </a:lnTo>
                  <a:lnTo>
                    <a:pt x="295" y="2943"/>
                  </a:lnTo>
                  <a:lnTo>
                    <a:pt x="303" y="2957"/>
                  </a:lnTo>
                  <a:lnTo>
                    <a:pt x="310" y="2971"/>
                  </a:lnTo>
                  <a:lnTo>
                    <a:pt x="316" y="2987"/>
                  </a:lnTo>
                  <a:lnTo>
                    <a:pt x="322" y="3004"/>
                  </a:lnTo>
                  <a:lnTo>
                    <a:pt x="327" y="3021"/>
                  </a:lnTo>
                  <a:lnTo>
                    <a:pt x="330" y="3041"/>
                  </a:lnTo>
                  <a:lnTo>
                    <a:pt x="334" y="3060"/>
                  </a:lnTo>
                  <a:lnTo>
                    <a:pt x="335" y="3082"/>
                  </a:lnTo>
                  <a:lnTo>
                    <a:pt x="336" y="3105"/>
                  </a:lnTo>
                  <a:lnTo>
                    <a:pt x="483" y="3105"/>
                  </a:lnTo>
                  <a:lnTo>
                    <a:pt x="498" y="3098"/>
                  </a:lnTo>
                  <a:lnTo>
                    <a:pt x="514" y="3091"/>
                  </a:lnTo>
                  <a:lnTo>
                    <a:pt x="532" y="3086"/>
                  </a:lnTo>
                  <a:lnTo>
                    <a:pt x="548" y="3080"/>
                  </a:lnTo>
                  <a:lnTo>
                    <a:pt x="583" y="3071"/>
                  </a:lnTo>
                  <a:lnTo>
                    <a:pt x="619" y="3064"/>
                  </a:lnTo>
                  <a:lnTo>
                    <a:pt x="689" y="3052"/>
                  </a:lnTo>
                  <a:lnTo>
                    <a:pt x="755" y="3040"/>
                  </a:lnTo>
                  <a:lnTo>
                    <a:pt x="771" y="3037"/>
                  </a:lnTo>
                  <a:lnTo>
                    <a:pt x="786" y="3032"/>
                  </a:lnTo>
                  <a:lnTo>
                    <a:pt x="800" y="3028"/>
                  </a:lnTo>
                  <a:lnTo>
                    <a:pt x="813" y="3022"/>
                  </a:lnTo>
                  <a:lnTo>
                    <a:pt x="826" y="3017"/>
                  </a:lnTo>
                  <a:lnTo>
                    <a:pt x="838" y="3011"/>
                  </a:lnTo>
                  <a:lnTo>
                    <a:pt x="850" y="3004"/>
                  </a:lnTo>
                  <a:lnTo>
                    <a:pt x="860" y="2996"/>
                  </a:lnTo>
                  <a:lnTo>
                    <a:pt x="870" y="2987"/>
                  </a:lnTo>
                  <a:lnTo>
                    <a:pt x="877" y="2978"/>
                  </a:lnTo>
                  <a:lnTo>
                    <a:pt x="885" y="2967"/>
                  </a:lnTo>
                  <a:lnTo>
                    <a:pt x="890" y="2955"/>
                  </a:lnTo>
                  <a:lnTo>
                    <a:pt x="896" y="2943"/>
                  </a:lnTo>
                  <a:lnTo>
                    <a:pt x="899" y="2928"/>
                  </a:lnTo>
                  <a:lnTo>
                    <a:pt x="901" y="2912"/>
                  </a:lnTo>
                  <a:lnTo>
                    <a:pt x="902" y="2896"/>
                  </a:lnTo>
                  <a:lnTo>
                    <a:pt x="902" y="2880"/>
                  </a:lnTo>
                  <a:lnTo>
                    <a:pt x="902" y="2864"/>
                  </a:lnTo>
                  <a:lnTo>
                    <a:pt x="902" y="2848"/>
                  </a:lnTo>
                  <a:lnTo>
                    <a:pt x="902" y="2833"/>
                  </a:lnTo>
                  <a:lnTo>
                    <a:pt x="944" y="2839"/>
                  </a:lnTo>
                  <a:lnTo>
                    <a:pt x="982" y="2842"/>
                  </a:lnTo>
                  <a:lnTo>
                    <a:pt x="1017" y="2842"/>
                  </a:lnTo>
                  <a:lnTo>
                    <a:pt x="1050" y="2840"/>
                  </a:lnTo>
                  <a:lnTo>
                    <a:pt x="1079" y="2836"/>
                  </a:lnTo>
                  <a:lnTo>
                    <a:pt x="1106" y="2828"/>
                  </a:lnTo>
                  <a:lnTo>
                    <a:pt x="1131" y="2820"/>
                  </a:lnTo>
                  <a:lnTo>
                    <a:pt x="1154" y="2809"/>
                  </a:lnTo>
                  <a:lnTo>
                    <a:pt x="1175" y="2797"/>
                  </a:lnTo>
                  <a:lnTo>
                    <a:pt x="1195" y="2783"/>
                  </a:lnTo>
                  <a:lnTo>
                    <a:pt x="1212" y="2766"/>
                  </a:lnTo>
                  <a:lnTo>
                    <a:pt x="1228" y="2750"/>
                  </a:lnTo>
                  <a:lnTo>
                    <a:pt x="1244" y="2732"/>
                  </a:lnTo>
                  <a:lnTo>
                    <a:pt x="1258" y="2714"/>
                  </a:lnTo>
                  <a:lnTo>
                    <a:pt x="1272" y="2694"/>
                  </a:lnTo>
                  <a:lnTo>
                    <a:pt x="1285" y="2675"/>
                  </a:lnTo>
                  <a:lnTo>
                    <a:pt x="1310" y="2635"/>
                  </a:lnTo>
                  <a:lnTo>
                    <a:pt x="1335" y="2596"/>
                  </a:lnTo>
                  <a:lnTo>
                    <a:pt x="1348" y="2578"/>
                  </a:lnTo>
                  <a:lnTo>
                    <a:pt x="1361" y="2559"/>
                  </a:lnTo>
                  <a:lnTo>
                    <a:pt x="1377" y="2542"/>
                  </a:lnTo>
                  <a:lnTo>
                    <a:pt x="1392" y="2525"/>
                  </a:lnTo>
                  <a:lnTo>
                    <a:pt x="1408" y="2510"/>
                  </a:lnTo>
                  <a:lnTo>
                    <a:pt x="1427" y="2497"/>
                  </a:lnTo>
                  <a:lnTo>
                    <a:pt x="1446" y="2485"/>
                  </a:lnTo>
                  <a:lnTo>
                    <a:pt x="1467" y="2474"/>
                  </a:lnTo>
                  <a:lnTo>
                    <a:pt x="1490" y="2466"/>
                  </a:lnTo>
                  <a:lnTo>
                    <a:pt x="1516" y="2460"/>
                  </a:lnTo>
                  <a:lnTo>
                    <a:pt x="1543" y="2457"/>
                  </a:lnTo>
                  <a:lnTo>
                    <a:pt x="1574" y="2454"/>
                  </a:lnTo>
                  <a:lnTo>
                    <a:pt x="1574" y="2434"/>
                  </a:lnTo>
                  <a:lnTo>
                    <a:pt x="1559" y="2406"/>
                  </a:lnTo>
                  <a:lnTo>
                    <a:pt x="1547" y="2379"/>
                  </a:lnTo>
                  <a:lnTo>
                    <a:pt x="1536" y="2352"/>
                  </a:lnTo>
                  <a:lnTo>
                    <a:pt x="1527" y="2325"/>
                  </a:lnTo>
                  <a:lnTo>
                    <a:pt x="1511" y="2272"/>
                  </a:lnTo>
                  <a:lnTo>
                    <a:pt x="1497" y="2221"/>
                  </a:lnTo>
                  <a:lnTo>
                    <a:pt x="1490" y="2197"/>
                  </a:lnTo>
                  <a:lnTo>
                    <a:pt x="1482" y="2174"/>
                  </a:lnTo>
                  <a:lnTo>
                    <a:pt x="1474" y="2151"/>
                  </a:lnTo>
                  <a:lnTo>
                    <a:pt x="1464" y="2130"/>
                  </a:lnTo>
                  <a:lnTo>
                    <a:pt x="1458" y="2120"/>
                  </a:lnTo>
                  <a:lnTo>
                    <a:pt x="1453" y="2110"/>
                  </a:lnTo>
                  <a:lnTo>
                    <a:pt x="1446" y="2100"/>
                  </a:lnTo>
                  <a:lnTo>
                    <a:pt x="1440" y="2090"/>
                  </a:lnTo>
                  <a:lnTo>
                    <a:pt x="1432" y="2082"/>
                  </a:lnTo>
                  <a:lnTo>
                    <a:pt x="1423" y="2073"/>
                  </a:lnTo>
                  <a:lnTo>
                    <a:pt x="1415" y="2064"/>
                  </a:lnTo>
                  <a:lnTo>
                    <a:pt x="1406" y="2057"/>
                  </a:lnTo>
                  <a:lnTo>
                    <a:pt x="1420" y="2040"/>
                  </a:lnTo>
                  <a:lnTo>
                    <a:pt x="1432" y="2025"/>
                  </a:lnTo>
                  <a:lnTo>
                    <a:pt x="1443" y="2009"/>
                  </a:lnTo>
                  <a:lnTo>
                    <a:pt x="1451" y="1992"/>
                  </a:lnTo>
                  <a:lnTo>
                    <a:pt x="1458" y="1976"/>
                  </a:lnTo>
                  <a:lnTo>
                    <a:pt x="1464" y="1960"/>
                  </a:lnTo>
                  <a:lnTo>
                    <a:pt x="1468" y="1942"/>
                  </a:lnTo>
                  <a:lnTo>
                    <a:pt x="1471" y="1925"/>
                  </a:lnTo>
                  <a:lnTo>
                    <a:pt x="1476" y="1889"/>
                  </a:lnTo>
                  <a:lnTo>
                    <a:pt x="1479" y="1850"/>
                  </a:lnTo>
                  <a:lnTo>
                    <a:pt x="1483" y="1808"/>
                  </a:lnTo>
                  <a:lnTo>
                    <a:pt x="1490" y="1762"/>
                  </a:lnTo>
                  <a:lnTo>
                    <a:pt x="1493" y="1749"/>
                  </a:lnTo>
                  <a:lnTo>
                    <a:pt x="1499" y="1735"/>
                  </a:lnTo>
                  <a:lnTo>
                    <a:pt x="1504" y="1723"/>
                  </a:lnTo>
                  <a:lnTo>
                    <a:pt x="1509" y="1710"/>
                  </a:lnTo>
                  <a:lnTo>
                    <a:pt x="1516" y="1698"/>
                  </a:lnTo>
                  <a:lnTo>
                    <a:pt x="1523" y="1686"/>
                  </a:lnTo>
                  <a:lnTo>
                    <a:pt x="1530" y="1675"/>
                  </a:lnTo>
                  <a:lnTo>
                    <a:pt x="1538" y="1664"/>
                  </a:lnTo>
                  <a:lnTo>
                    <a:pt x="1554" y="1642"/>
                  </a:lnTo>
                  <a:lnTo>
                    <a:pt x="1572" y="1623"/>
                  </a:lnTo>
                  <a:lnTo>
                    <a:pt x="1590" y="1604"/>
                  </a:lnTo>
                  <a:lnTo>
                    <a:pt x="1610" y="1587"/>
                  </a:lnTo>
                  <a:lnTo>
                    <a:pt x="1629" y="1570"/>
                  </a:lnTo>
                  <a:lnTo>
                    <a:pt x="1650" y="1555"/>
                  </a:lnTo>
                  <a:lnTo>
                    <a:pt x="1670" y="1542"/>
                  </a:lnTo>
                  <a:lnTo>
                    <a:pt x="1690" y="1529"/>
                  </a:lnTo>
                  <a:lnTo>
                    <a:pt x="1729" y="1507"/>
                  </a:lnTo>
                  <a:lnTo>
                    <a:pt x="1762" y="1490"/>
                  </a:lnTo>
                  <a:lnTo>
                    <a:pt x="1762" y="776"/>
                  </a:lnTo>
                  <a:lnTo>
                    <a:pt x="420" y="0"/>
                  </a:lnTo>
                  <a:lnTo>
                    <a:pt x="398" y="1"/>
                  </a:lnTo>
                  <a:lnTo>
                    <a:pt x="379" y="3"/>
                  </a:lnTo>
                  <a:lnTo>
                    <a:pt x="363" y="6"/>
                  </a:lnTo>
                  <a:lnTo>
                    <a:pt x="349" y="11"/>
                  </a:lnTo>
                  <a:lnTo>
                    <a:pt x="336" y="14"/>
                  </a:lnTo>
                  <a:lnTo>
                    <a:pt x="322" y="17"/>
                  </a:lnTo>
                  <a:lnTo>
                    <a:pt x="309" y="19"/>
                  </a:lnTo>
                  <a:lnTo>
                    <a:pt x="293" y="20"/>
                  </a:lnTo>
                  <a:lnTo>
                    <a:pt x="285" y="30"/>
                  </a:lnTo>
                  <a:lnTo>
                    <a:pt x="265" y="52"/>
                  </a:lnTo>
                  <a:lnTo>
                    <a:pt x="255" y="64"/>
                  </a:lnTo>
                  <a:lnTo>
                    <a:pt x="250" y="74"/>
                  </a:lnTo>
                  <a:lnTo>
                    <a:pt x="247" y="78"/>
                  </a:lnTo>
                  <a:lnTo>
                    <a:pt x="247" y="82"/>
                  </a:lnTo>
                  <a:lnTo>
                    <a:pt x="249" y="83"/>
                  </a:lnTo>
                  <a:lnTo>
                    <a:pt x="252" y="84"/>
                  </a:lnTo>
                </a:path>
              </a:pathLst>
            </a:custGeom>
            <a:noFill/>
            <a:ln w="0">
              <a:solidFill>
                <a:srgbClr val="9493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Freeform 16"/>
            <p:cNvSpPr>
              <a:spLocks/>
            </p:cNvSpPr>
            <p:nvPr/>
          </p:nvSpPr>
          <p:spPr bwMode="auto">
            <a:xfrm>
              <a:off x="746" y="1667"/>
              <a:ext cx="106" cy="69"/>
            </a:xfrm>
            <a:custGeom>
              <a:avLst/>
              <a:gdLst>
                <a:gd name="T0" fmla="*/ 1 w 546"/>
                <a:gd name="T1" fmla="*/ 0 h 365"/>
                <a:gd name="T2" fmla="*/ 1 w 546"/>
                <a:gd name="T3" fmla="*/ 0 h 365"/>
                <a:gd name="T4" fmla="*/ 1 w 546"/>
                <a:gd name="T5" fmla="*/ 0 h 365"/>
                <a:gd name="T6" fmla="*/ 1 w 546"/>
                <a:gd name="T7" fmla="*/ 0 h 365"/>
                <a:gd name="T8" fmla="*/ 1 w 546"/>
                <a:gd name="T9" fmla="*/ 0 h 365"/>
                <a:gd name="T10" fmla="*/ 1 w 546"/>
                <a:gd name="T11" fmla="*/ 0 h 365"/>
                <a:gd name="T12" fmla="*/ 1 w 546"/>
                <a:gd name="T13" fmla="*/ 0 h 365"/>
                <a:gd name="T14" fmla="*/ 1 w 546"/>
                <a:gd name="T15" fmla="*/ 0 h 365"/>
                <a:gd name="T16" fmla="*/ 1 w 546"/>
                <a:gd name="T17" fmla="*/ 0 h 365"/>
                <a:gd name="T18" fmla="*/ 1 w 546"/>
                <a:gd name="T19" fmla="*/ 0 h 365"/>
                <a:gd name="T20" fmla="*/ 1 w 546"/>
                <a:gd name="T21" fmla="*/ 0 h 365"/>
                <a:gd name="T22" fmla="*/ 1 w 546"/>
                <a:gd name="T23" fmla="*/ 0 h 365"/>
                <a:gd name="T24" fmla="*/ 1 w 546"/>
                <a:gd name="T25" fmla="*/ 0 h 365"/>
                <a:gd name="T26" fmla="*/ 1 w 546"/>
                <a:gd name="T27" fmla="*/ 1 h 365"/>
                <a:gd name="T28" fmla="*/ 0 w 546"/>
                <a:gd name="T29" fmla="*/ 1 h 365"/>
                <a:gd name="T30" fmla="*/ 0 w 546"/>
                <a:gd name="T31" fmla="*/ 1 h 365"/>
                <a:gd name="T32" fmla="*/ 0 w 546"/>
                <a:gd name="T33" fmla="*/ 1 h 365"/>
                <a:gd name="T34" fmla="*/ 0 w 546"/>
                <a:gd name="T35" fmla="*/ 1 h 365"/>
                <a:gd name="T36" fmla="*/ 0 w 546"/>
                <a:gd name="T37" fmla="*/ 1 h 365"/>
                <a:gd name="T38" fmla="*/ 0 w 546"/>
                <a:gd name="T39" fmla="*/ 1 h 365"/>
                <a:gd name="T40" fmla="*/ 0 w 546"/>
                <a:gd name="T41" fmla="*/ 1 h 365"/>
                <a:gd name="T42" fmla="*/ 0 w 546"/>
                <a:gd name="T43" fmla="*/ 0 h 365"/>
                <a:gd name="T44" fmla="*/ 0 w 546"/>
                <a:gd name="T45" fmla="*/ 0 h 365"/>
                <a:gd name="T46" fmla="*/ 0 w 546"/>
                <a:gd name="T47" fmla="*/ 0 h 365"/>
                <a:gd name="T48" fmla="*/ 0 w 546"/>
                <a:gd name="T49" fmla="*/ 0 h 365"/>
                <a:gd name="T50" fmla="*/ 0 w 546"/>
                <a:gd name="T51" fmla="*/ 0 h 365"/>
                <a:gd name="T52" fmla="*/ 0 w 546"/>
                <a:gd name="T53" fmla="*/ 0 h 365"/>
                <a:gd name="T54" fmla="*/ 0 w 546"/>
                <a:gd name="T55" fmla="*/ 0 h 365"/>
                <a:gd name="T56" fmla="*/ 0 w 546"/>
                <a:gd name="T57" fmla="*/ 0 h 365"/>
                <a:gd name="T58" fmla="*/ 0 w 546"/>
                <a:gd name="T59" fmla="*/ 0 h 365"/>
                <a:gd name="T60" fmla="*/ 0 w 546"/>
                <a:gd name="T61" fmla="*/ 0 h 365"/>
                <a:gd name="T62" fmla="*/ 0 w 546"/>
                <a:gd name="T63" fmla="*/ 0 h 365"/>
                <a:gd name="T64" fmla="*/ 0 w 546"/>
                <a:gd name="T65" fmla="*/ 0 h 365"/>
                <a:gd name="T66" fmla="*/ 0 w 546"/>
                <a:gd name="T67" fmla="*/ 0 h 365"/>
                <a:gd name="T68" fmla="*/ 0 w 546"/>
                <a:gd name="T69" fmla="*/ 0 h 365"/>
                <a:gd name="T70" fmla="*/ 0 w 546"/>
                <a:gd name="T71" fmla="*/ 0 h 365"/>
                <a:gd name="T72" fmla="*/ 0 w 546"/>
                <a:gd name="T73" fmla="*/ 0 h 365"/>
                <a:gd name="T74" fmla="*/ 0 w 546"/>
                <a:gd name="T75" fmla="*/ 0 h 365"/>
                <a:gd name="T76" fmla="*/ 0 w 546"/>
                <a:gd name="T77" fmla="*/ 0 h 365"/>
                <a:gd name="T78" fmla="*/ 0 w 546"/>
                <a:gd name="T79" fmla="*/ 0 h 365"/>
                <a:gd name="T80" fmla="*/ 0 w 546"/>
                <a:gd name="T81" fmla="*/ 0 h 365"/>
                <a:gd name="T82" fmla="*/ 0 w 546"/>
                <a:gd name="T83" fmla="*/ 0 h 365"/>
                <a:gd name="T84" fmla="*/ 0 w 546"/>
                <a:gd name="T85" fmla="*/ 0 h 365"/>
                <a:gd name="T86" fmla="*/ 0 w 546"/>
                <a:gd name="T87" fmla="*/ 0 h 365"/>
                <a:gd name="T88" fmla="*/ 0 w 546"/>
                <a:gd name="T89" fmla="*/ 0 h 365"/>
                <a:gd name="T90" fmla="*/ 0 w 546"/>
                <a:gd name="T91" fmla="*/ 0 h 365"/>
                <a:gd name="T92" fmla="*/ 0 w 546"/>
                <a:gd name="T93" fmla="*/ 0 h 365"/>
                <a:gd name="T94" fmla="*/ 1 w 546"/>
                <a:gd name="T95" fmla="*/ 0 h 365"/>
                <a:gd name="T96" fmla="*/ 1 w 546"/>
                <a:gd name="T97" fmla="*/ 0 h 365"/>
                <a:gd name="T98" fmla="*/ 1 w 546"/>
                <a:gd name="T99" fmla="*/ 0 h 365"/>
                <a:gd name="T100" fmla="*/ 1 w 546"/>
                <a:gd name="T101" fmla="*/ 0 h 365"/>
                <a:gd name="T102" fmla="*/ 1 w 546"/>
                <a:gd name="T103" fmla="*/ 0 h 365"/>
                <a:gd name="T104" fmla="*/ 1 w 546"/>
                <a:gd name="T105" fmla="*/ 0 h 365"/>
                <a:gd name="T106" fmla="*/ 1 w 546"/>
                <a:gd name="T107" fmla="*/ 0 h 3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46"/>
                <a:gd name="T163" fmla="*/ 0 h 365"/>
                <a:gd name="T164" fmla="*/ 546 w 546"/>
                <a:gd name="T165" fmla="*/ 365 h 3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46" h="365">
                  <a:moveTo>
                    <a:pt x="546" y="30"/>
                  </a:moveTo>
                  <a:lnTo>
                    <a:pt x="533" y="52"/>
                  </a:lnTo>
                  <a:lnTo>
                    <a:pt x="520" y="76"/>
                  </a:lnTo>
                  <a:lnTo>
                    <a:pt x="506" y="99"/>
                  </a:lnTo>
                  <a:lnTo>
                    <a:pt x="490" y="123"/>
                  </a:lnTo>
                  <a:lnTo>
                    <a:pt x="475" y="146"/>
                  </a:lnTo>
                  <a:lnTo>
                    <a:pt x="458" y="169"/>
                  </a:lnTo>
                  <a:lnTo>
                    <a:pt x="440" y="191"/>
                  </a:lnTo>
                  <a:lnTo>
                    <a:pt x="423" y="213"/>
                  </a:lnTo>
                  <a:lnTo>
                    <a:pt x="403" y="234"/>
                  </a:lnTo>
                  <a:lnTo>
                    <a:pt x="383" y="255"/>
                  </a:lnTo>
                  <a:lnTo>
                    <a:pt x="363" y="275"/>
                  </a:lnTo>
                  <a:lnTo>
                    <a:pt x="342" y="294"/>
                  </a:lnTo>
                  <a:lnTo>
                    <a:pt x="320" y="313"/>
                  </a:lnTo>
                  <a:lnTo>
                    <a:pt x="298" y="331"/>
                  </a:lnTo>
                  <a:lnTo>
                    <a:pt x="276" y="349"/>
                  </a:lnTo>
                  <a:lnTo>
                    <a:pt x="252" y="365"/>
                  </a:lnTo>
                  <a:lnTo>
                    <a:pt x="244" y="353"/>
                  </a:lnTo>
                  <a:lnTo>
                    <a:pt x="237" y="341"/>
                  </a:lnTo>
                  <a:lnTo>
                    <a:pt x="232" y="329"/>
                  </a:lnTo>
                  <a:lnTo>
                    <a:pt x="227" y="318"/>
                  </a:lnTo>
                  <a:lnTo>
                    <a:pt x="218" y="295"/>
                  </a:lnTo>
                  <a:lnTo>
                    <a:pt x="210" y="273"/>
                  </a:lnTo>
                  <a:lnTo>
                    <a:pt x="201" y="252"/>
                  </a:lnTo>
                  <a:lnTo>
                    <a:pt x="193" y="232"/>
                  </a:lnTo>
                  <a:lnTo>
                    <a:pt x="187" y="222"/>
                  </a:lnTo>
                  <a:lnTo>
                    <a:pt x="182" y="214"/>
                  </a:lnTo>
                  <a:lnTo>
                    <a:pt x="175" y="205"/>
                  </a:lnTo>
                  <a:lnTo>
                    <a:pt x="168" y="197"/>
                  </a:lnTo>
                  <a:lnTo>
                    <a:pt x="122" y="152"/>
                  </a:lnTo>
                  <a:lnTo>
                    <a:pt x="91" y="121"/>
                  </a:lnTo>
                  <a:lnTo>
                    <a:pt x="72" y="104"/>
                  </a:lnTo>
                  <a:lnTo>
                    <a:pt x="60" y="95"/>
                  </a:lnTo>
                  <a:lnTo>
                    <a:pt x="51" y="91"/>
                  </a:lnTo>
                  <a:lnTo>
                    <a:pt x="41" y="87"/>
                  </a:lnTo>
                  <a:lnTo>
                    <a:pt x="25" y="83"/>
                  </a:lnTo>
                  <a:lnTo>
                    <a:pt x="0" y="71"/>
                  </a:lnTo>
                  <a:lnTo>
                    <a:pt x="63" y="50"/>
                  </a:lnTo>
                  <a:lnTo>
                    <a:pt x="84" y="39"/>
                  </a:lnTo>
                  <a:lnTo>
                    <a:pt x="106" y="30"/>
                  </a:lnTo>
                  <a:lnTo>
                    <a:pt x="128" y="21"/>
                  </a:lnTo>
                  <a:lnTo>
                    <a:pt x="154" y="14"/>
                  </a:lnTo>
                  <a:lnTo>
                    <a:pt x="179" y="9"/>
                  </a:lnTo>
                  <a:lnTo>
                    <a:pt x="207" y="4"/>
                  </a:lnTo>
                  <a:lnTo>
                    <a:pt x="235" y="2"/>
                  </a:lnTo>
                  <a:lnTo>
                    <a:pt x="265" y="0"/>
                  </a:lnTo>
                  <a:lnTo>
                    <a:pt x="296" y="0"/>
                  </a:lnTo>
                  <a:lnTo>
                    <a:pt x="328" y="1"/>
                  </a:lnTo>
                  <a:lnTo>
                    <a:pt x="362" y="2"/>
                  </a:lnTo>
                  <a:lnTo>
                    <a:pt x="397" y="6"/>
                  </a:lnTo>
                  <a:lnTo>
                    <a:pt x="433" y="10"/>
                  </a:lnTo>
                  <a:lnTo>
                    <a:pt x="468" y="15"/>
                  </a:lnTo>
                  <a:lnTo>
                    <a:pt x="507" y="22"/>
                  </a:lnTo>
                  <a:lnTo>
                    <a:pt x="546" y="3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Freeform 22"/>
            <p:cNvSpPr>
              <a:spLocks/>
            </p:cNvSpPr>
            <p:nvPr/>
          </p:nvSpPr>
          <p:spPr bwMode="auto">
            <a:xfrm>
              <a:off x="739" y="1629"/>
              <a:ext cx="108" cy="24"/>
            </a:xfrm>
            <a:custGeom>
              <a:avLst/>
              <a:gdLst>
                <a:gd name="T0" fmla="*/ 0 w 566"/>
                <a:gd name="T1" fmla="*/ 0 h 126"/>
                <a:gd name="T2" fmla="*/ 0 w 566"/>
                <a:gd name="T3" fmla="*/ 0 h 126"/>
                <a:gd name="T4" fmla="*/ 0 w 566"/>
                <a:gd name="T5" fmla="*/ 0 h 126"/>
                <a:gd name="T6" fmla="*/ 0 w 566"/>
                <a:gd name="T7" fmla="*/ 0 h 126"/>
                <a:gd name="T8" fmla="*/ 0 w 566"/>
                <a:gd name="T9" fmla="*/ 0 h 126"/>
                <a:gd name="T10" fmla="*/ 0 w 566"/>
                <a:gd name="T11" fmla="*/ 0 h 126"/>
                <a:gd name="T12" fmla="*/ 0 w 566"/>
                <a:gd name="T13" fmla="*/ 0 h 126"/>
                <a:gd name="T14" fmla="*/ 1 w 566"/>
                <a:gd name="T15" fmla="*/ 0 h 126"/>
                <a:gd name="T16" fmla="*/ 1 w 566"/>
                <a:gd name="T17" fmla="*/ 0 h 126"/>
                <a:gd name="T18" fmla="*/ 1 w 566"/>
                <a:gd name="T19" fmla="*/ 0 h 126"/>
                <a:gd name="T20" fmla="*/ 1 w 566"/>
                <a:gd name="T21" fmla="*/ 0 h 126"/>
                <a:gd name="T22" fmla="*/ 1 w 566"/>
                <a:gd name="T23" fmla="*/ 0 h 126"/>
                <a:gd name="T24" fmla="*/ 1 w 566"/>
                <a:gd name="T25" fmla="*/ 0 h 126"/>
                <a:gd name="T26" fmla="*/ 1 w 566"/>
                <a:gd name="T27" fmla="*/ 0 h 126"/>
                <a:gd name="T28" fmla="*/ 1 w 566"/>
                <a:gd name="T29" fmla="*/ 0 h 126"/>
                <a:gd name="T30" fmla="*/ 1 w 566"/>
                <a:gd name="T31" fmla="*/ 0 h 126"/>
                <a:gd name="T32" fmla="*/ 1 w 566"/>
                <a:gd name="T33" fmla="*/ 0 h 126"/>
                <a:gd name="T34" fmla="*/ 1 w 566"/>
                <a:gd name="T35" fmla="*/ 0 h 126"/>
                <a:gd name="T36" fmla="*/ 1 w 566"/>
                <a:gd name="T37" fmla="*/ 0 h 126"/>
                <a:gd name="T38" fmla="*/ 1 w 566"/>
                <a:gd name="T39" fmla="*/ 0 h 126"/>
                <a:gd name="T40" fmla="*/ 1 w 566"/>
                <a:gd name="T41" fmla="*/ 0 h 126"/>
                <a:gd name="T42" fmla="*/ 1 w 566"/>
                <a:gd name="T43" fmla="*/ 0 h 126"/>
                <a:gd name="T44" fmla="*/ 1 w 566"/>
                <a:gd name="T45" fmla="*/ 0 h 126"/>
                <a:gd name="T46" fmla="*/ 1 w 566"/>
                <a:gd name="T47" fmla="*/ 0 h 126"/>
                <a:gd name="T48" fmla="*/ 1 w 566"/>
                <a:gd name="T49" fmla="*/ 0 h 126"/>
                <a:gd name="T50" fmla="*/ 1 w 566"/>
                <a:gd name="T51" fmla="*/ 0 h 126"/>
                <a:gd name="T52" fmla="*/ 1 w 566"/>
                <a:gd name="T53" fmla="*/ 0 h 126"/>
                <a:gd name="T54" fmla="*/ 1 w 566"/>
                <a:gd name="T55" fmla="*/ 0 h 126"/>
                <a:gd name="T56" fmla="*/ 1 w 566"/>
                <a:gd name="T57" fmla="*/ 0 h 126"/>
                <a:gd name="T58" fmla="*/ 1 w 566"/>
                <a:gd name="T59" fmla="*/ 0 h 126"/>
                <a:gd name="T60" fmla="*/ 1 w 566"/>
                <a:gd name="T61" fmla="*/ 0 h 126"/>
                <a:gd name="T62" fmla="*/ 1 w 566"/>
                <a:gd name="T63" fmla="*/ 0 h 126"/>
                <a:gd name="T64" fmla="*/ 1 w 566"/>
                <a:gd name="T65" fmla="*/ 0 h 126"/>
                <a:gd name="T66" fmla="*/ 1 w 566"/>
                <a:gd name="T67" fmla="*/ 0 h 126"/>
                <a:gd name="T68" fmla="*/ 1 w 566"/>
                <a:gd name="T69" fmla="*/ 0 h 126"/>
                <a:gd name="T70" fmla="*/ 1 w 566"/>
                <a:gd name="T71" fmla="*/ 0 h 126"/>
                <a:gd name="T72" fmla="*/ 0 w 566"/>
                <a:gd name="T73" fmla="*/ 0 h 126"/>
                <a:gd name="T74" fmla="*/ 0 w 566"/>
                <a:gd name="T75" fmla="*/ 0 h 126"/>
                <a:gd name="T76" fmla="*/ 0 w 566"/>
                <a:gd name="T77" fmla="*/ 0 h 126"/>
                <a:gd name="T78" fmla="*/ 0 w 566"/>
                <a:gd name="T79" fmla="*/ 0 h 126"/>
                <a:gd name="T80" fmla="*/ 0 w 566"/>
                <a:gd name="T81" fmla="*/ 0 h 126"/>
                <a:gd name="T82" fmla="*/ 0 w 566"/>
                <a:gd name="T83" fmla="*/ 0 h 126"/>
                <a:gd name="T84" fmla="*/ 0 w 566"/>
                <a:gd name="T85" fmla="*/ 0 h 126"/>
                <a:gd name="T86" fmla="*/ 0 w 566"/>
                <a:gd name="T87" fmla="*/ 0 h 126"/>
                <a:gd name="T88" fmla="*/ 0 w 566"/>
                <a:gd name="T89" fmla="*/ 0 h 126"/>
                <a:gd name="T90" fmla="*/ 0 w 566"/>
                <a:gd name="T91" fmla="*/ 0 h 126"/>
                <a:gd name="T92" fmla="*/ 0 w 566"/>
                <a:gd name="T93" fmla="*/ 0 h 126"/>
                <a:gd name="T94" fmla="*/ 0 w 566"/>
                <a:gd name="T95" fmla="*/ 0 h 126"/>
                <a:gd name="T96" fmla="*/ 0 w 566"/>
                <a:gd name="T97" fmla="*/ 0 h 126"/>
                <a:gd name="T98" fmla="*/ 0 w 566"/>
                <a:gd name="T99" fmla="*/ 0 h 126"/>
                <a:gd name="T100" fmla="*/ 0 w 566"/>
                <a:gd name="T101" fmla="*/ 0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6"/>
                <a:gd name="T154" fmla="*/ 0 h 126"/>
                <a:gd name="T155" fmla="*/ 566 w 566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6" h="126">
                  <a:moveTo>
                    <a:pt x="0" y="64"/>
                  </a:moveTo>
                  <a:lnTo>
                    <a:pt x="53" y="48"/>
                  </a:lnTo>
                  <a:lnTo>
                    <a:pt x="101" y="35"/>
                  </a:lnTo>
                  <a:lnTo>
                    <a:pt x="145" y="24"/>
                  </a:lnTo>
                  <a:lnTo>
                    <a:pt x="189" y="16"/>
                  </a:lnTo>
                  <a:lnTo>
                    <a:pt x="233" y="9"/>
                  </a:lnTo>
                  <a:lnTo>
                    <a:pt x="277" y="4"/>
                  </a:lnTo>
                  <a:lnTo>
                    <a:pt x="325" y="2"/>
                  </a:lnTo>
                  <a:lnTo>
                    <a:pt x="378" y="0"/>
                  </a:lnTo>
                  <a:lnTo>
                    <a:pt x="416" y="0"/>
                  </a:lnTo>
                  <a:lnTo>
                    <a:pt x="452" y="2"/>
                  </a:lnTo>
                  <a:lnTo>
                    <a:pt x="468" y="3"/>
                  </a:lnTo>
                  <a:lnTo>
                    <a:pt x="483" y="5"/>
                  </a:lnTo>
                  <a:lnTo>
                    <a:pt x="498" y="7"/>
                  </a:lnTo>
                  <a:lnTo>
                    <a:pt x="512" y="10"/>
                  </a:lnTo>
                  <a:lnTo>
                    <a:pt x="524" y="16"/>
                  </a:lnTo>
                  <a:lnTo>
                    <a:pt x="534" y="21"/>
                  </a:lnTo>
                  <a:lnTo>
                    <a:pt x="544" y="28"/>
                  </a:lnTo>
                  <a:lnTo>
                    <a:pt x="552" y="35"/>
                  </a:lnTo>
                  <a:lnTo>
                    <a:pt x="555" y="41"/>
                  </a:lnTo>
                  <a:lnTo>
                    <a:pt x="558" y="45"/>
                  </a:lnTo>
                  <a:lnTo>
                    <a:pt x="561" y="51"/>
                  </a:lnTo>
                  <a:lnTo>
                    <a:pt x="563" y="56"/>
                  </a:lnTo>
                  <a:lnTo>
                    <a:pt x="566" y="69"/>
                  </a:lnTo>
                  <a:lnTo>
                    <a:pt x="566" y="84"/>
                  </a:lnTo>
                  <a:lnTo>
                    <a:pt x="555" y="88"/>
                  </a:lnTo>
                  <a:lnTo>
                    <a:pt x="543" y="90"/>
                  </a:lnTo>
                  <a:lnTo>
                    <a:pt x="531" y="92"/>
                  </a:lnTo>
                  <a:lnTo>
                    <a:pt x="519" y="93"/>
                  </a:lnTo>
                  <a:lnTo>
                    <a:pt x="494" y="93"/>
                  </a:lnTo>
                  <a:lnTo>
                    <a:pt x="469" y="92"/>
                  </a:lnTo>
                  <a:lnTo>
                    <a:pt x="443" y="90"/>
                  </a:lnTo>
                  <a:lnTo>
                    <a:pt x="416" y="88"/>
                  </a:lnTo>
                  <a:lnTo>
                    <a:pt x="387" y="85"/>
                  </a:lnTo>
                  <a:lnTo>
                    <a:pt x="357" y="84"/>
                  </a:lnTo>
                  <a:lnTo>
                    <a:pt x="331" y="84"/>
                  </a:lnTo>
                  <a:lnTo>
                    <a:pt x="306" y="85"/>
                  </a:lnTo>
                  <a:lnTo>
                    <a:pt x="282" y="88"/>
                  </a:lnTo>
                  <a:lnTo>
                    <a:pt x="260" y="91"/>
                  </a:lnTo>
                  <a:lnTo>
                    <a:pt x="218" y="97"/>
                  </a:lnTo>
                  <a:lnTo>
                    <a:pt x="178" y="105"/>
                  </a:lnTo>
                  <a:lnTo>
                    <a:pt x="139" y="113"/>
                  </a:lnTo>
                  <a:lnTo>
                    <a:pt x="97" y="119"/>
                  </a:lnTo>
                  <a:lnTo>
                    <a:pt x="75" y="123"/>
                  </a:lnTo>
                  <a:lnTo>
                    <a:pt x="52" y="125"/>
                  </a:lnTo>
                  <a:lnTo>
                    <a:pt x="27" y="126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Line 24"/>
            <p:cNvSpPr>
              <a:spLocks noChangeShapeType="1"/>
            </p:cNvSpPr>
            <p:nvPr/>
          </p:nvSpPr>
          <p:spPr bwMode="auto">
            <a:xfrm flipH="1" flipV="1">
              <a:off x="1864" y="3357"/>
              <a:ext cx="7" cy="28"/>
            </a:xfrm>
            <a:prstGeom prst="line">
              <a:avLst/>
            </a:prstGeom>
            <a:noFill/>
            <a:ln w="0">
              <a:solidFill>
                <a:srgbClr val="9493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Line 25"/>
            <p:cNvSpPr>
              <a:spLocks noChangeShapeType="1"/>
            </p:cNvSpPr>
            <p:nvPr/>
          </p:nvSpPr>
          <p:spPr bwMode="auto">
            <a:xfrm flipV="1">
              <a:off x="1699" y="2650"/>
              <a:ext cx="1" cy="63"/>
            </a:xfrm>
            <a:prstGeom prst="line">
              <a:avLst/>
            </a:prstGeom>
            <a:noFill/>
            <a:ln w="0">
              <a:solidFill>
                <a:srgbClr val="9493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Line 27"/>
            <p:cNvSpPr>
              <a:spLocks noChangeShapeType="1"/>
            </p:cNvSpPr>
            <p:nvPr/>
          </p:nvSpPr>
          <p:spPr bwMode="auto">
            <a:xfrm>
              <a:off x="2832" y="738"/>
              <a:ext cx="1" cy="2473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Line 27"/>
            <p:cNvSpPr>
              <a:spLocks noChangeShapeType="1"/>
            </p:cNvSpPr>
            <p:nvPr/>
          </p:nvSpPr>
          <p:spPr bwMode="auto">
            <a:xfrm>
              <a:off x="1824" y="834"/>
              <a:ext cx="1" cy="2473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Line 27"/>
            <p:cNvSpPr>
              <a:spLocks noChangeShapeType="1"/>
            </p:cNvSpPr>
            <p:nvPr/>
          </p:nvSpPr>
          <p:spPr bwMode="auto">
            <a:xfrm>
              <a:off x="768" y="864"/>
              <a:ext cx="1" cy="2473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Line 27"/>
            <p:cNvSpPr>
              <a:spLocks noChangeShapeType="1"/>
            </p:cNvSpPr>
            <p:nvPr/>
          </p:nvSpPr>
          <p:spPr bwMode="auto">
            <a:xfrm rot="5400000">
              <a:off x="1812" y="-469"/>
              <a:ext cx="1" cy="2473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85" name="Group 65"/>
            <p:cNvGrpSpPr>
              <a:grpSpLocks/>
            </p:cNvGrpSpPr>
            <p:nvPr/>
          </p:nvGrpSpPr>
          <p:grpSpPr bwMode="auto">
            <a:xfrm>
              <a:off x="384" y="392"/>
              <a:ext cx="795" cy="718"/>
              <a:chOff x="1410" y="709"/>
              <a:chExt cx="831" cy="759"/>
            </a:xfrm>
          </p:grpSpPr>
          <p:grpSp>
            <p:nvGrpSpPr>
              <p:cNvPr id="36922" name="Group 66"/>
              <p:cNvGrpSpPr>
                <a:grpSpLocks/>
              </p:cNvGrpSpPr>
              <p:nvPr/>
            </p:nvGrpSpPr>
            <p:grpSpPr bwMode="auto">
              <a:xfrm>
                <a:off x="1410" y="709"/>
                <a:ext cx="816" cy="759"/>
                <a:chOff x="1410" y="574"/>
                <a:chExt cx="816" cy="759"/>
              </a:xfrm>
            </p:grpSpPr>
            <p:grpSp>
              <p:nvGrpSpPr>
                <p:cNvPr id="36924" name="Group 67"/>
                <p:cNvGrpSpPr>
                  <a:grpSpLocks/>
                </p:cNvGrpSpPr>
                <p:nvPr/>
              </p:nvGrpSpPr>
              <p:grpSpPr bwMode="auto">
                <a:xfrm>
                  <a:off x="1444" y="574"/>
                  <a:ext cx="759" cy="759"/>
                  <a:chOff x="1444" y="574"/>
                  <a:chExt cx="759" cy="759"/>
                </a:xfrm>
              </p:grpSpPr>
              <p:sp>
                <p:nvSpPr>
                  <p:cNvPr id="36926" name="Freeform 68"/>
                  <p:cNvSpPr>
                    <a:spLocks/>
                  </p:cNvSpPr>
                  <p:nvPr/>
                </p:nvSpPr>
                <p:spPr bwMode="auto">
                  <a:xfrm>
                    <a:off x="1444" y="574"/>
                    <a:ext cx="759" cy="759"/>
                  </a:xfrm>
                  <a:custGeom>
                    <a:avLst/>
                    <a:gdLst>
                      <a:gd name="T0" fmla="*/ 3 w 3795"/>
                      <a:gd name="T1" fmla="*/ 6 h 3795"/>
                      <a:gd name="T2" fmla="*/ 4 w 3795"/>
                      <a:gd name="T3" fmla="*/ 6 h 3795"/>
                      <a:gd name="T4" fmla="*/ 4 w 3795"/>
                      <a:gd name="T5" fmla="*/ 6 h 3795"/>
                      <a:gd name="T6" fmla="*/ 5 w 3795"/>
                      <a:gd name="T7" fmla="*/ 6 h 3795"/>
                      <a:gd name="T8" fmla="*/ 5 w 3795"/>
                      <a:gd name="T9" fmla="*/ 5 h 3795"/>
                      <a:gd name="T10" fmla="*/ 5 w 3795"/>
                      <a:gd name="T11" fmla="*/ 5 h 3795"/>
                      <a:gd name="T12" fmla="*/ 6 w 3795"/>
                      <a:gd name="T13" fmla="*/ 5 h 3795"/>
                      <a:gd name="T14" fmla="*/ 6 w 3795"/>
                      <a:gd name="T15" fmla="*/ 4 h 3795"/>
                      <a:gd name="T16" fmla="*/ 6 w 3795"/>
                      <a:gd name="T17" fmla="*/ 4 h 3795"/>
                      <a:gd name="T18" fmla="*/ 6 w 3795"/>
                      <a:gd name="T19" fmla="*/ 3 h 3795"/>
                      <a:gd name="T20" fmla="*/ 6 w 3795"/>
                      <a:gd name="T21" fmla="*/ 3 h 3795"/>
                      <a:gd name="T22" fmla="*/ 6 w 3795"/>
                      <a:gd name="T23" fmla="*/ 3 h 3795"/>
                      <a:gd name="T24" fmla="*/ 6 w 3795"/>
                      <a:gd name="T25" fmla="*/ 2 h 3795"/>
                      <a:gd name="T26" fmla="*/ 6 w 3795"/>
                      <a:gd name="T27" fmla="*/ 2 h 3795"/>
                      <a:gd name="T28" fmla="*/ 6 w 3795"/>
                      <a:gd name="T29" fmla="*/ 1 h 3795"/>
                      <a:gd name="T30" fmla="*/ 5 w 3795"/>
                      <a:gd name="T31" fmla="*/ 1 h 3795"/>
                      <a:gd name="T32" fmla="*/ 5 w 3795"/>
                      <a:gd name="T33" fmla="*/ 1 h 3795"/>
                      <a:gd name="T34" fmla="*/ 5 w 3795"/>
                      <a:gd name="T35" fmla="*/ 0 h 3795"/>
                      <a:gd name="T36" fmla="*/ 4 w 3795"/>
                      <a:gd name="T37" fmla="*/ 0 h 3795"/>
                      <a:gd name="T38" fmla="*/ 4 w 3795"/>
                      <a:gd name="T39" fmla="*/ 0 h 3795"/>
                      <a:gd name="T40" fmla="*/ 3 w 3795"/>
                      <a:gd name="T41" fmla="*/ 0 h 3795"/>
                      <a:gd name="T42" fmla="*/ 3 w 3795"/>
                      <a:gd name="T43" fmla="*/ 0 h 3795"/>
                      <a:gd name="T44" fmla="*/ 2 w 3795"/>
                      <a:gd name="T45" fmla="*/ 0 h 3795"/>
                      <a:gd name="T46" fmla="*/ 2 w 3795"/>
                      <a:gd name="T47" fmla="*/ 0 h 3795"/>
                      <a:gd name="T48" fmla="*/ 2 w 3795"/>
                      <a:gd name="T49" fmla="*/ 0 h 3795"/>
                      <a:gd name="T50" fmla="*/ 1 w 3795"/>
                      <a:gd name="T51" fmla="*/ 1 h 3795"/>
                      <a:gd name="T52" fmla="*/ 1 w 3795"/>
                      <a:gd name="T53" fmla="*/ 1 h 3795"/>
                      <a:gd name="T54" fmla="*/ 1 w 3795"/>
                      <a:gd name="T55" fmla="*/ 1 h 3795"/>
                      <a:gd name="T56" fmla="*/ 0 w 3795"/>
                      <a:gd name="T57" fmla="*/ 2 h 3795"/>
                      <a:gd name="T58" fmla="*/ 0 w 3795"/>
                      <a:gd name="T59" fmla="*/ 2 h 3795"/>
                      <a:gd name="T60" fmla="*/ 0 w 3795"/>
                      <a:gd name="T61" fmla="*/ 2 h 3795"/>
                      <a:gd name="T62" fmla="*/ 0 w 3795"/>
                      <a:gd name="T63" fmla="*/ 3 h 3795"/>
                      <a:gd name="T64" fmla="*/ 0 w 3795"/>
                      <a:gd name="T65" fmla="*/ 3 h 3795"/>
                      <a:gd name="T66" fmla="*/ 0 w 3795"/>
                      <a:gd name="T67" fmla="*/ 4 h 3795"/>
                      <a:gd name="T68" fmla="*/ 0 w 3795"/>
                      <a:gd name="T69" fmla="*/ 4 h 3795"/>
                      <a:gd name="T70" fmla="*/ 0 w 3795"/>
                      <a:gd name="T71" fmla="*/ 5 h 3795"/>
                      <a:gd name="T72" fmla="*/ 1 w 3795"/>
                      <a:gd name="T73" fmla="*/ 5 h 3795"/>
                      <a:gd name="T74" fmla="*/ 1 w 3795"/>
                      <a:gd name="T75" fmla="*/ 5 h 3795"/>
                      <a:gd name="T76" fmla="*/ 1 w 3795"/>
                      <a:gd name="T77" fmla="*/ 6 h 3795"/>
                      <a:gd name="T78" fmla="*/ 2 w 3795"/>
                      <a:gd name="T79" fmla="*/ 6 h 3795"/>
                      <a:gd name="T80" fmla="*/ 2 w 3795"/>
                      <a:gd name="T81" fmla="*/ 6 h 3795"/>
                      <a:gd name="T82" fmla="*/ 3 w 3795"/>
                      <a:gd name="T83" fmla="*/ 6 h 3795"/>
                      <a:gd name="T84" fmla="*/ 3 w 3795"/>
                      <a:gd name="T85" fmla="*/ 6 h 379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795"/>
                      <a:gd name="T130" fmla="*/ 0 h 3795"/>
                      <a:gd name="T131" fmla="*/ 3795 w 3795"/>
                      <a:gd name="T132" fmla="*/ 3795 h 379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795" h="3795">
                        <a:moveTo>
                          <a:pt x="1898" y="3795"/>
                        </a:moveTo>
                        <a:lnTo>
                          <a:pt x="1995" y="3793"/>
                        </a:lnTo>
                        <a:lnTo>
                          <a:pt x="2091" y="3786"/>
                        </a:lnTo>
                        <a:lnTo>
                          <a:pt x="2185" y="3774"/>
                        </a:lnTo>
                        <a:lnTo>
                          <a:pt x="2279" y="3756"/>
                        </a:lnTo>
                        <a:lnTo>
                          <a:pt x="2371" y="3735"/>
                        </a:lnTo>
                        <a:lnTo>
                          <a:pt x="2461" y="3709"/>
                        </a:lnTo>
                        <a:lnTo>
                          <a:pt x="2548" y="3680"/>
                        </a:lnTo>
                        <a:lnTo>
                          <a:pt x="2634" y="3646"/>
                        </a:lnTo>
                        <a:lnTo>
                          <a:pt x="2718" y="3608"/>
                        </a:lnTo>
                        <a:lnTo>
                          <a:pt x="2800" y="3565"/>
                        </a:lnTo>
                        <a:lnTo>
                          <a:pt x="2880" y="3520"/>
                        </a:lnTo>
                        <a:lnTo>
                          <a:pt x="2957" y="3471"/>
                        </a:lnTo>
                        <a:lnTo>
                          <a:pt x="3031" y="3417"/>
                        </a:lnTo>
                        <a:lnTo>
                          <a:pt x="3103" y="3360"/>
                        </a:lnTo>
                        <a:lnTo>
                          <a:pt x="3172" y="3302"/>
                        </a:lnTo>
                        <a:lnTo>
                          <a:pt x="3238" y="3238"/>
                        </a:lnTo>
                        <a:lnTo>
                          <a:pt x="3301" y="3172"/>
                        </a:lnTo>
                        <a:lnTo>
                          <a:pt x="3360" y="3103"/>
                        </a:lnTo>
                        <a:lnTo>
                          <a:pt x="3417" y="3031"/>
                        </a:lnTo>
                        <a:lnTo>
                          <a:pt x="3470" y="2957"/>
                        </a:lnTo>
                        <a:lnTo>
                          <a:pt x="3519" y="2880"/>
                        </a:lnTo>
                        <a:lnTo>
                          <a:pt x="3565" y="2801"/>
                        </a:lnTo>
                        <a:lnTo>
                          <a:pt x="3608" y="2720"/>
                        </a:lnTo>
                        <a:lnTo>
                          <a:pt x="3646" y="2635"/>
                        </a:lnTo>
                        <a:lnTo>
                          <a:pt x="3679" y="2548"/>
                        </a:lnTo>
                        <a:lnTo>
                          <a:pt x="3709" y="2461"/>
                        </a:lnTo>
                        <a:lnTo>
                          <a:pt x="3735" y="2371"/>
                        </a:lnTo>
                        <a:lnTo>
                          <a:pt x="3756" y="2279"/>
                        </a:lnTo>
                        <a:lnTo>
                          <a:pt x="3773" y="2185"/>
                        </a:lnTo>
                        <a:lnTo>
                          <a:pt x="3785" y="2091"/>
                        </a:lnTo>
                        <a:lnTo>
                          <a:pt x="3792" y="1995"/>
                        </a:lnTo>
                        <a:lnTo>
                          <a:pt x="3795" y="1898"/>
                        </a:lnTo>
                        <a:lnTo>
                          <a:pt x="3792" y="1801"/>
                        </a:lnTo>
                        <a:lnTo>
                          <a:pt x="3785" y="1704"/>
                        </a:lnTo>
                        <a:lnTo>
                          <a:pt x="3773" y="1609"/>
                        </a:lnTo>
                        <a:lnTo>
                          <a:pt x="3756" y="1516"/>
                        </a:lnTo>
                        <a:lnTo>
                          <a:pt x="3735" y="1425"/>
                        </a:lnTo>
                        <a:lnTo>
                          <a:pt x="3709" y="1334"/>
                        </a:lnTo>
                        <a:lnTo>
                          <a:pt x="3679" y="1246"/>
                        </a:lnTo>
                        <a:lnTo>
                          <a:pt x="3646" y="1160"/>
                        </a:lnTo>
                        <a:lnTo>
                          <a:pt x="3608" y="1076"/>
                        </a:lnTo>
                        <a:lnTo>
                          <a:pt x="3565" y="994"/>
                        </a:lnTo>
                        <a:lnTo>
                          <a:pt x="3519" y="915"/>
                        </a:lnTo>
                        <a:lnTo>
                          <a:pt x="3470" y="838"/>
                        </a:lnTo>
                        <a:lnTo>
                          <a:pt x="3417" y="763"/>
                        </a:lnTo>
                        <a:lnTo>
                          <a:pt x="3360" y="692"/>
                        </a:lnTo>
                        <a:lnTo>
                          <a:pt x="3301" y="622"/>
                        </a:lnTo>
                        <a:lnTo>
                          <a:pt x="3238" y="557"/>
                        </a:lnTo>
                        <a:lnTo>
                          <a:pt x="3172" y="494"/>
                        </a:lnTo>
                        <a:lnTo>
                          <a:pt x="3103" y="434"/>
                        </a:lnTo>
                        <a:lnTo>
                          <a:pt x="3031" y="378"/>
                        </a:lnTo>
                        <a:lnTo>
                          <a:pt x="2957" y="325"/>
                        </a:lnTo>
                        <a:lnTo>
                          <a:pt x="2880" y="276"/>
                        </a:lnTo>
                        <a:lnTo>
                          <a:pt x="2800" y="230"/>
                        </a:lnTo>
                        <a:lnTo>
                          <a:pt x="2718" y="187"/>
                        </a:lnTo>
                        <a:lnTo>
                          <a:pt x="2634" y="149"/>
                        </a:lnTo>
                        <a:lnTo>
                          <a:pt x="2548" y="116"/>
                        </a:lnTo>
                        <a:lnTo>
                          <a:pt x="2461" y="85"/>
                        </a:lnTo>
                        <a:lnTo>
                          <a:pt x="2371" y="60"/>
                        </a:lnTo>
                        <a:lnTo>
                          <a:pt x="2279" y="38"/>
                        </a:lnTo>
                        <a:lnTo>
                          <a:pt x="2185" y="22"/>
                        </a:lnTo>
                        <a:lnTo>
                          <a:pt x="2091" y="10"/>
                        </a:lnTo>
                        <a:lnTo>
                          <a:pt x="1995" y="2"/>
                        </a:lnTo>
                        <a:lnTo>
                          <a:pt x="1898" y="0"/>
                        </a:lnTo>
                        <a:lnTo>
                          <a:pt x="1800" y="2"/>
                        </a:lnTo>
                        <a:lnTo>
                          <a:pt x="1704" y="10"/>
                        </a:lnTo>
                        <a:lnTo>
                          <a:pt x="1609" y="22"/>
                        </a:lnTo>
                        <a:lnTo>
                          <a:pt x="1516" y="38"/>
                        </a:lnTo>
                        <a:lnTo>
                          <a:pt x="1425" y="60"/>
                        </a:lnTo>
                        <a:lnTo>
                          <a:pt x="1334" y="85"/>
                        </a:lnTo>
                        <a:lnTo>
                          <a:pt x="1246" y="116"/>
                        </a:lnTo>
                        <a:lnTo>
                          <a:pt x="1160" y="149"/>
                        </a:lnTo>
                        <a:lnTo>
                          <a:pt x="1076" y="187"/>
                        </a:lnTo>
                        <a:lnTo>
                          <a:pt x="994" y="230"/>
                        </a:lnTo>
                        <a:lnTo>
                          <a:pt x="915" y="276"/>
                        </a:lnTo>
                        <a:lnTo>
                          <a:pt x="838" y="325"/>
                        </a:lnTo>
                        <a:lnTo>
                          <a:pt x="763" y="378"/>
                        </a:lnTo>
                        <a:lnTo>
                          <a:pt x="692" y="434"/>
                        </a:lnTo>
                        <a:lnTo>
                          <a:pt x="623" y="494"/>
                        </a:lnTo>
                        <a:lnTo>
                          <a:pt x="557" y="557"/>
                        </a:lnTo>
                        <a:lnTo>
                          <a:pt x="494" y="622"/>
                        </a:lnTo>
                        <a:lnTo>
                          <a:pt x="434" y="692"/>
                        </a:lnTo>
                        <a:lnTo>
                          <a:pt x="378" y="763"/>
                        </a:lnTo>
                        <a:lnTo>
                          <a:pt x="325" y="838"/>
                        </a:lnTo>
                        <a:lnTo>
                          <a:pt x="276" y="915"/>
                        </a:lnTo>
                        <a:lnTo>
                          <a:pt x="230" y="994"/>
                        </a:lnTo>
                        <a:lnTo>
                          <a:pt x="188" y="1076"/>
                        </a:lnTo>
                        <a:lnTo>
                          <a:pt x="150" y="1160"/>
                        </a:lnTo>
                        <a:lnTo>
                          <a:pt x="116" y="1246"/>
                        </a:lnTo>
                        <a:lnTo>
                          <a:pt x="85" y="1334"/>
                        </a:lnTo>
                        <a:lnTo>
                          <a:pt x="60" y="1425"/>
                        </a:lnTo>
                        <a:lnTo>
                          <a:pt x="38" y="1516"/>
                        </a:lnTo>
                        <a:lnTo>
                          <a:pt x="22" y="1609"/>
                        </a:lnTo>
                        <a:lnTo>
                          <a:pt x="10" y="1704"/>
                        </a:lnTo>
                        <a:lnTo>
                          <a:pt x="2" y="1801"/>
                        </a:lnTo>
                        <a:lnTo>
                          <a:pt x="0" y="1898"/>
                        </a:lnTo>
                        <a:lnTo>
                          <a:pt x="2" y="1995"/>
                        </a:lnTo>
                        <a:lnTo>
                          <a:pt x="10" y="2091"/>
                        </a:lnTo>
                        <a:lnTo>
                          <a:pt x="22" y="2185"/>
                        </a:lnTo>
                        <a:lnTo>
                          <a:pt x="38" y="2279"/>
                        </a:lnTo>
                        <a:lnTo>
                          <a:pt x="60" y="2371"/>
                        </a:lnTo>
                        <a:lnTo>
                          <a:pt x="85" y="2461"/>
                        </a:lnTo>
                        <a:lnTo>
                          <a:pt x="116" y="2548"/>
                        </a:lnTo>
                        <a:lnTo>
                          <a:pt x="150" y="2635"/>
                        </a:lnTo>
                        <a:lnTo>
                          <a:pt x="188" y="2720"/>
                        </a:lnTo>
                        <a:lnTo>
                          <a:pt x="230" y="2801"/>
                        </a:lnTo>
                        <a:lnTo>
                          <a:pt x="276" y="2880"/>
                        </a:lnTo>
                        <a:lnTo>
                          <a:pt x="325" y="2957"/>
                        </a:lnTo>
                        <a:lnTo>
                          <a:pt x="378" y="3031"/>
                        </a:lnTo>
                        <a:lnTo>
                          <a:pt x="434" y="3103"/>
                        </a:lnTo>
                        <a:lnTo>
                          <a:pt x="494" y="3172"/>
                        </a:lnTo>
                        <a:lnTo>
                          <a:pt x="557" y="3238"/>
                        </a:lnTo>
                        <a:lnTo>
                          <a:pt x="623" y="3302"/>
                        </a:lnTo>
                        <a:lnTo>
                          <a:pt x="692" y="3360"/>
                        </a:lnTo>
                        <a:lnTo>
                          <a:pt x="763" y="3417"/>
                        </a:lnTo>
                        <a:lnTo>
                          <a:pt x="838" y="3471"/>
                        </a:lnTo>
                        <a:lnTo>
                          <a:pt x="915" y="3520"/>
                        </a:lnTo>
                        <a:lnTo>
                          <a:pt x="994" y="3565"/>
                        </a:lnTo>
                        <a:lnTo>
                          <a:pt x="1076" y="3608"/>
                        </a:lnTo>
                        <a:lnTo>
                          <a:pt x="1160" y="3646"/>
                        </a:lnTo>
                        <a:lnTo>
                          <a:pt x="1246" y="3680"/>
                        </a:lnTo>
                        <a:lnTo>
                          <a:pt x="1334" y="3709"/>
                        </a:lnTo>
                        <a:lnTo>
                          <a:pt x="1425" y="3735"/>
                        </a:lnTo>
                        <a:lnTo>
                          <a:pt x="1516" y="3756"/>
                        </a:lnTo>
                        <a:lnTo>
                          <a:pt x="1609" y="3774"/>
                        </a:lnTo>
                        <a:lnTo>
                          <a:pt x="1704" y="3786"/>
                        </a:lnTo>
                        <a:lnTo>
                          <a:pt x="1800" y="3793"/>
                        </a:lnTo>
                        <a:lnTo>
                          <a:pt x="1898" y="3795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27" name="Freeform 69"/>
                  <p:cNvSpPr>
                    <a:spLocks/>
                  </p:cNvSpPr>
                  <p:nvPr/>
                </p:nvSpPr>
                <p:spPr bwMode="auto">
                  <a:xfrm>
                    <a:off x="1444" y="574"/>
                    <a:ext cx="759" cy="759"/>
                  </a:xfrm>
                  <a:custGeom>
                    <a:avLst/>
                    <a:gdLst>
                      <a:gd name="T0" fmla="*/ 3 w 3795"/>
                      <a:gd name="T1" fmla="*/ 6 h 3795"/>
                      <a:gd name="T2" fmla="*/ 4 w 3795"/>
                      <a:gd name="T3" fmla="*/ 6 h 3795"/>
                      <a:gd name="T4" fmla="*/ 4 w 3795"/>
                      <a:gd name="T5" fmla="*/ 6 h 3795"/>
                      <a:gd name="T6" fmla="*/ 5 w 3795"/>
                      <a:gd name="T7" fmla="*/ 6 h 3795"/>
                      <a:gd name="T8" fmla="*/ 5 w 3795"/>
                      <a:gd name="T9" fmla="*/ 5 h 3795"/>
                      <a:gd name="T10" fmla="*/ 5 w 3795"/>
                      <a:gd name="T11" fmla="*/ 5 h 3795"/>
                      <a:gd name="T12" fmla="*/ 6 w 3795"/>
                      <a:gd name="T13" fmla="*/ 5 h 3795"/>
                      <a:gd name="T14" fmla="*/ 6 w 3795"/>
                      <a:gd name="T15" fmla="*/ 4 h 3795"/>
                      <a:gd name="T16" fmla="*/ 6 w 3795"/>
                      <a:gd name="T17" fmla="*/ 4 h 3795"/>
                      <a:gd name="T18" fmla="*/ 6 w 3795"/>
                      <a:gd name="T19" fmla="*/ 3 h 3795"/>
                      <a:gd name="T20" fmla="*/ 6 w 3795"/>
                      <a:gd name="T21" fmla="*/ 3 h 3795"/>
                      <a:gd name="T22" fmla="*/ 6 w 3795"/>
                      <a:gd name="T23" fmla="*/ 3 h 3795"/>
                      <a:gd name="T24" fmla="*/ 6 w 3795"/>
                      <a:gd name="T25" fmla="*/ 2 h 3795"/>
                      <a:gd name="T26" fmla="*/ 6 w 3795"/>
                      <a:gd name="T27" fmla="*/ 2 h 3795"/>
                      <a:gd name="T28" fmla="*/ 6 w 3795"/>
                      <a:gd name="T29" fmla="*/ 1 h 3795"/>
                      <a:gd name="T30" fmla="*/ 5 w 3795"/>
                      <a:gd name="T31" fmla="*/ 1 h 3795"/>
                      <a:gd name="T32" fmla="*/ 5 w 3795"/>
                      <a:gd name="T33" fmla="*/ 1 h 3795"/>
                      <a:gd name="T34" fmla="*/ 5 w 3795"/>
                      <a:gd name="T35" fmla="*/ 0 h 3795"/>
                      <a:gd name="T36" fmla="*/ 4 w 3795"/>
                      <a:gd name="T37" fmla="*/ 0 h 3795"/>
                      <a:gd name="T38" fmla="*/ 4 w 3795"/>
                      <a:gd name="T39" fmla="*/ 0 h 3795"/>
                      <a:gd name="T40" fmla="*/ 3 w 3795"/>
                      <a:gd name="T41" fmla="*/ 0 h 3795"/>
                      <a:gd name="T42" fmla="*/ 3 w 3795"/>
                      <a:gd name="T43" fmla="*/ 0 h 3795"/>
                      <a:gd name="T44" fmla="*/ 2 w 3795"/>
                      <a:gd name="T45" fmla="*/ 0 h 3795"/>
                      <a:gd name="T46" fmla="*/ 2 w 3795"/>
                      <a:gd name="T47" fmla="*/ 0 h 3795"/>
                      <a:gd name="T48" fmla="*/ 2 w 3795"/>
                      <a:gd name="T49" fmla="*/ 0 h 3795"/>
                      <a:gd name="T50" fmla="*/ 1 w 3795"/>
                      <a:gd name="T51" fmla="*/ 1 h 3795"/>
                      <a:gd name="T52" fmla="*/ 1 w 3795"/>
                      <a:gd name="T53" fmla="*/ 1 h 3795"/>
                      <a:gd name="T54" fmla="*/ 1 w 3795"/>
                      <a:gd name="T55" fmla="*/ 1 h 3795"/>
                      <a:gd name="T56" fmla="*/ 0 w 3795"/>
                      <a:gd name="T57" fmla="*/ 2 h 3795"/>
                      <a:gd name="T58" fmla="*/ 0 w 3795"/>
                      <a:gd name="T59" fmla="*/ 2 h 3795"/>
                      <a:gd name="T60" fmla="*/ 0 w 3795"/>
                      <a:gd name="T61" fmla="*/ 2 h 3795"/>
                      <a:gd name="T62" fmla="*/ 0 w 3795"/>
                      <a:gd name="T63" fmla="*/ 3 h 3795"/>
                      <a:gd name="T64" fmla="*/ 0 w 3795"/>
                      <a:gd name="T65" fmla="*/ 3 h 3795"/>
                      <a:gd name="T66" fmla="*/ 0 w 3795"/>
                      <a:gd name="T67" fmla="*/ 4 h 3795"/>
                      <a:gd name="T68" fmla="*/ 0 w 3795"/>
                      <a:gd name="T69" fmla="*/ 4 h 3795"/>
                      <a:gd name="T70" fmla="*/ 0 w 3795"/>
                      <a:gd name="T71" fmla="*/ 5 h 3795"/>
                      <a:gd name="T72" fmla="*/ 1 w 3795"/>
                      <a:gd name="T73" fmla="*/ 5 h 3795"/>
                      <a:gd name="T74" fmla="*/ 1 w 3795"/>
                      <a:gd name="T75" fmla="*/ 5 h 3795"/>
                      <a:gd name="T76" fmla="*/ 1 w 3795"/>
                      <a:gd name="T77" fmla="*/ 6 h 3795"/>
                      <a:gd name="T78" fmla="*/ 2 w 3795"/>
                      <a:gd name="T79" fmla="*/ 6 h 3795"/>
                      <a:gd name="T80" fmla="*/ 2 w 3795"/>
                      <a:gd name="T81" fmla="*/ 6 h 3795"/>
                      <a:gd name="T82" fmla="*/ 3 w 3795"/>
                      <a:gd name="T83" fmla="*/ 6 h 3795"/>
                      <a:gd name="T84" fmla="*/ 3 w 3795"/>
                      <a:gd name="T85" fmla="*/ 6 h 379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795"/>
                      <a:gd name="T130" fmla="*/ 0 h 3795"/>
                      <a:gd name="T131" fmla="*/ 3795 w 3795"/>
                      <a:gd name="T132" fmla="*/ 3795 h 379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795" h="3795">
                        <a:moveTo>
                          <a:pt x="1898" y="3795"/>
                        </a:moveTo>
                        <a:lnTo>
                          <a:pt x="1995" y="3793"/>
                        </a:lnTo>
                        <a:lnTo>
                          <a:pt x="2091" y="3786"/>
                        </a:lnTo>
                        <a:lnTo>
                          <a:pt x="2185" y="3774"/>
                        </a:lnTo>
                        <a:lnTo>
                          <a:pt x="2279" y="3756"/>
                        </a:lnTo>
                        <a:lnTo>
                          <a:pt x="2371" y="3735"/>
                        </a:lnTo>
                        <a:lnTo>
                          <a:pt x="2461" y="3709"/>
                        </a:lnTo>
                        <a:lnTo>
                          <a:pt x="2548" y="3680"/>
                        </a:lnTo>
                        <a:lnTo>
                          <a:pt x="2634" y="3646"/>
                        </a:lnTo>
                        <a:lnTo>
                          <a:pt x="2718" y="3608"/>
                        </a:lnTo>
                        <a:lnTo>
                          <a:pt x="2800" y="3565"/>
                        </a:lnTo>
                        <a:lnTo>
                          <a:pt x="2880" y="3520"/>
                        </a:lnTo>
                        <a:lnTo>
                          <a:pt x="2957" y="3471"/>
                        </a:lnTo>
                        <a:lnTo>
                          <a:pt x="3031" y="3417"/>
                        </a:lnTo>
                        <a:lnTo>
                          <a:pt x="3103" y="3360"/>
                        </a:lnTo>
                        <a:lnTo>
                          <a:pt x="3172" y="3302"/>
                        </a:lnTo>
                        <a:lnTo>
                          <a:pt x="3238" y="3238"/>
                        </a:lnTo>
                        <a:lnTo>
                          <a:pt x="3301" y="3172"/>
                        </a:lnTo>
                        <a:lnTo>
                          <a:pt x="3360" y="3103"/>
                        </a:lnTo>
                        <a:lnTo>
                          <a:pt x="3417" y="3031"/>
                        </a:lnTo>
                        <a:lnTo>
                          <a:pt x="3470" y="2957"/>
                        </a:lnTo>
                        <a:lnTo>
                          <a:pt x="3519" y="2880"/>
                        </a:lnTo>
                        <a:lnTo>
                          <a:pt x="3565" y="2801"/>
                        </a:lnTo>
                        <a:lnTo>
                          <a:pt x="3608" y="2720"/>
                        </a:lnTo>
                        <a:lnTo>
                          <a:pt x="3646" y="2635"/>
                        </a:lnTo>
                        <a:lnTo>
                          <a:pt x="3679" y="2548"/>
                        </a:lnTo>
                        <a:lnTo>
                          <a:pt x="3709" y="2461"/>
                        </a:lnTo>
                        <a:lnTo>
                          <a:pt x="3735" y="2371"/>
                        </a:lnTo>
                        <a:lnTo>
                          <a:pt x="3756" y="2279"/>
                        </a:lnTo>
                        <a:lnTo>
                          <a:pt x="3773" y="2185"/>
                        </a:lnTo>
                        <a:lnTo>
                          <a:pt x="3785" y="2091"/>
                        </a:lnTo>
                        <a:lnTo>
                          <a:pt x="3792" y="1995"/>
                        </a:lnTo>
                        <a:lnTo>
                          <a:pt x="3795" y="1898"/>
                        </a:lnTo>
                        <a:lnTo>
                          <a:pt x="3792" y="1801"/>
                        </a:lnTo>
                        <a:lnTo>
                          <a:pt x="3785" y="1704"/>
                        </a:lnTo>
                        <a:lnTo>
                          <a:pt x="3773" y="1609"/>
                        </a:lnTo>
                        <a:lnTo>
                          <a:pt x="3756" y="1516"/>
                        </a:lnTo>
                        <a:lnTo>
                          <a:pt x="3735" y="1425"/>
                        </a:lnTo>
                        <a:lnTo>
                          <a:pt x="3709" y="1334"/>
                        </a:lnTo>
                        <a:lnTo>
                          <a:pt x="3679" y="1246"/>
                        </a:lnTo>
                        <a:lnTo>
                          <a:pt x="3646" y="1160"/>
                        </a:lnTo>
                        <a:lnTo>
                          <a:pt x="3608" y="1076"/>
                        </a:lnTo>
                        <a:lnTo>
                          <a:pt x="3565" y="994"/>
                        </a:lnTo>
                        <a:lnTo>
                          <a:pt x="3519" y="915"/>
                        </a:lnTo>
                        <a:lnTo>
                          <a:pt x="3470" y="838"/>
                        </a:lnTo>
                        <a:lnTo>
                          <a:pt x="3417" y="763"/>
                        </a:lnTo>
                        <a:lnTo>
                          <a:pt x="3360" y="692"/>
                        </a:lnTo>
                        <a:lnTo>
                          <a:pt x="3301" y="622"/>
                        </a:lnTo>
                        <a:lnTo>
                          <a:pt x="3238" y="557"/>
                        </a:lnTo>
                        <a:lnTo>
                          <a:pt x="3172" y="494"/>
                        </a:lnTo>
                        <a:lnTo>
                          <a:pt x="3103" y="434"/>
                        </a:lnTo>
                        <a:lnTo>
                          <a:pt x="3031" y="378"/>
                        </a:lnTo>
                        <a:lnTo>
                          <a:pt x="2957" y="325"/>
                        </a:lnTo>
                        <a:lnTo>
                          <a:pt x="2880" y="276"/>
                        </a:lnTo>
                        <a:lnTo>
                          <a:pt x="2800" y="230"/>
                        </a:lnTo>
                        <a:lnTo>
                          <a:pt x="2718" y="187"/>
                        </a:lnTo>
                        <a:lnTo>
                          <a:pt x="2634" y="149"/>
                        </a:lnTo>
                        <a:lnTo>
                          <a:pt x="2548" y="116"/>
                        </a:lnTo>
                        <a:lnTo>
                          <a:pt x="2461" y="85"/>
                        </a:lnTo>
                        <a:lnTo>
                          <a:pt x="2371" y="60"/>
                        </a:lnTo>
                        <a:lnTo>
                          <a:pt x="2279" y="38"/>
                        </a:lnTo>
                        <a:lnTo>
                          <a:pt x="2185" y="22"/>
                        </a:lnTo>
                        <a:lnTo>
                          <a:pt x="2091" y="10"/>
                        </a:lnTo>
                        <a:lnTo>
                          <a:pt x="1995" y="2"/>
                        </a:lnTo>
                        <a:lnTo>
                          <a:pt x="1898" y="0"/>
                        </a:lnTo>
                        <a:lnTo>
                          <a:pt x="1800" y="2"/>
                        </a:lnTo>
                        <a:lnTo>
                          <a:pt x="1704" y="10"/>
                        </a:lnTo>
                        <a:lnTo>
                          <a:pt x="1609" y="22"/>
                        </a:lnTo>
                        <a:lnTo>
                          <a:pt x="1516" y="38"/>
                        </a:lnTo>
                        <a:lnTo>
                          <a:pt x="1425" y="60"/>
                        </a:lnTo>
                        <a:lnTo>
                          <a:pt x="1334" y="85"/>
                        </a:lnTo>
                        <a:lnTo>
                          <a:pt x="1246" y="116"/>
                        </a:lnTo>
                        <a:lnTo>
                          <a:pt x="1160" y="149"/>
                        </a:lnTo>
                        <a:lnTo>
                          <a:pt x="1076" y="187"/>
                        </a:lnTo>
                        <a:lnTo>
                          <a:pt x="994" y="230"/>
                        </a:lnTo>
                        <a:lnTo>
                          <a:pt x="915" y="276"/>
                        </a:lnTo>
                        <a:lnTo>
                          <a:pt x="838" y="325"/>
                        </a:lnTo>
                        <a:lnTo>
                          <a:pt x="763" y="378"/>
                        </a:lnTo>
                        <a:lnTo>
                          <a:pt x="692" y="434"/>
                        </a:lnTo>
                        <a:lnTo>
                          <a:pt x="623" y="494"/>
                        </a:lnTo>
                        <a:lnTo>
                          <a:pt x="557" y="557"/>
                        </a:lnTo>
                        <a:lnTo>
                          <a:pt x="494" y="622"/>
                        </a:lnTo>
                        <a:lnTo>
                          <a:pt x="434" y="692"/>
                        </a:lnTo>
                        <a:lnTo>
                          <a:pt x="378" y="763"/>
                        </a:lnTo>
                        <a:lnTo>
                          <a:pt x="325" y="838"/>
                        </a:lnTo>
                        <a:lnTo>
                          <a:pt x="276" y="915"/>
                        </a:lnTo>
                        <a:lnTo>
                          <a:pt x="230" y="994"/>
                        </a:lnTo>
                        <a:lnTo>
                          <a:pt x="188" y="1076"/>
                        </a:lnTo>
                        <a:lnTo>
                          <a:pt x="150" y="1160"/>
                        </a:lnTo>
                        <a:lnTo>
                          <a:pt x="116" y="1246"/>
                        </a:lnTo>
                        <a:lnTo>
                          <a:pt x="85" y="1334"/>
                        </a:lnTo>
                        <a:lnTo>
                          <a:pt x="60" y="1425"/>
                        </a:lnTo>
                        <a:lnTo>
                          <a:pt x="38" y="1516"/>
                        </a:lnTo>
                        <a:lnTo>
                          <a:pt x="22" y="1609"/>
                        </a:lnTo>
                        <a:lnTo>
                          <a:pt x="10" y="1704"/>
                        </a:lnTo>
                        <a:lnTo>
                          <a:pt x="2" y="1801"/>
                        </a:lnTo>
                        <a:lnTo>
                          <a:pt x="0" y="1898"/>
                        </a:lnTo>
                        <a:lnTo>
                          <a:pt x="2" y="1995"/>
                        </a:lnTo>
                        <a:lnTo>
                          <a:pt x="10" y="2091"/>
                        </a:lnTo>
                        <a:lnTo>
                          <a:pt x="22" y="2185"/>
                        </a:lnTo>
                        <a:lnTo>
                          <a:pt x="38" y="2279"/>
                        </a:lnTo>
                        <a:lnTo>
                          <a:pt x="60" y="2371"/>
                        </a:lnTo>
                        <a:lnTo>
                          <a:pt x="85" y="2461"/>
                        </a:lnTo>
                        <a:lnTo>
                          <a:pt x="116" y="2548"/>
                        </a:lnTo>
                        <a:lnTo>
                          <a:pt x="150" y="2635"/>
                        </a:lnTo>
                        <a:lnTo>
                          <a:pt x="188" y="2720"/>
                        </a:lnTo>
                        <a:lnTo>
                          <a:pt x="230" y="2801"/>
                        </a:lnTo>
                        <a:lnTo>
                          <a:pt x="276" y="2880"/>
                        </a:lnTo>
                        <a:lnTo>
                          <a:pt x="325" y="2957"/>
                        </a:lnTo>
                        <a:lnTo>
                          <a:pt x="378" y="3031"/>
                        </a:lnTo>
                        <a:lnTo>
                          <a:pt x="434" y="3103"/>
                        </a:lnTo>
                        <a:lnTo>
                          <a:pt x="494" y="3172"/>
                        </a:lnTo>
                        <a:lnTo>
                          <a:pt x="557" y="3238"/>
                        </a:lnTo>
                        <a:lnTo>
                          <a:pt x="623" y="3302"/>
                        </a:lnTo>
                        <a:lnTo>
                          <a:pt x="692" y="3360"/>
                        </a:lnTo>
                        <a:lnTo>
                          <a:pt x="763" y="3417"/>
                        </a:lnTo>
                        <a:lnTo>
                          <a:pt x="838" y="3471"/>
                        </a:lnTo>
                        <a:lnTo>
                          <a:pt x="915" y="3520"/>
                        </a:lnTo>
                        <a:lnTo>
                          <a:pt x="994" y="3565"/>
                        </a:lnTo>
                        <a:lnTo>
                          <a:pt x="1076" y="3608"/>
                        </a:lnTo>
                        <a:lnTo>
                          <a:pt x="1160" y="3646"/>
                        </a:lnTo>
                        <a:lnTo>
                          <a:pt x="1246" y="3680"/>
                        </a:lnTo>
                        <a:lnTo>
                          <a:pt x="1334" y="3709"/>
                        </a:lnTo>
                        <a:lnTo>
                          <a:pt x="1425" y="3735"/>
                        </a:lnTo>
                        <a:lnTo>
                          <a:pt x="1516" y="3756"/>
                        </a:lnTo>
                        <a:lnTo>
                          <a:pt x="1609" y="3774"/>
                        </a:lnTo>
                        <a:lnTo>
                          <a:pt x="1704" y="3786"/>
                        </a:lnTo>
                        <a:lnTo>
                          <a:pt x="1800" y="3793"/>
                        </a:lnTo>
                        <a:lnTo>
                          <a:pt x="1898" y="3795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6925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410" y="749"/>
                  <a:ext cx="816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fr-FR" altLang="en-US" sz="1800" b="1">
                    <a:solidFill>
                      <a:schemeClr val="bg1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36923" name="Text Box 71"/>
              <p:cNvSpPr txBox="1">
                <a:spLocks noChangeArrowheads="1"/>
              </p:cNvSpPr>
              <p:nvPr/>
            </p:nvSpPr>
            <p:spPr bwMode="auto">
              <a:xfrm>
                <a:off x="1425" y="978"/>
                <a:ext cx="81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Organization</a:t>
                </a:r>
              </a:p>
            </p:txBody>
          </p:sp>
        </p:grpSp>
        <p:grpSp>
          <p:nvGrpSpPr>
            <p:cNvPr id="36886" name="Group 72"/>
            <p:cNvGrpSpPr>
              <a:grpSpLocks/>
            </p:cNvGrpSpPr>
            <p:nvPr/>
          </p:nvGrpSpPr>
          <p:grpSpPr bwMode="auto">
            <a:xfrm>
              <a:off x="1427" y="392"/>
              <a:ext cx="781" cy="718"/>
              <a:chOff x="2484" y="709"/>
              <a:chExt cx="816" cy="759"/>
            </a:xfrm>
          </p:grpSpPr>
          <p:sp>
            <p:nvSpPr>
              <p:cNvPr id="36920" name="Freeform 73"/>
              <p:cNvSpPr>
                <a:spLocks/>
              </p:cNvSpPr>
              <p:nvPr/>
            </p:nvSpPr>
            <p:spPr bwMode="auto">
              <a:xfrm>
                <a:off x="2511" y="709"/>
                <a:ext cx="759" cy="759"/>
              </a:xfrm>
              <a:custGeom>
                <a:avLst/>
                <a:gdLst>
                  <a:gd name="T0" fmla="*/ 3 w 3795"/>
                  <a:gd name="T1" fmla="*/ 6 h 3795"/>
                  <a:gd name="T2" fmla="*/ 4 w 3795"/>
                  <a:gd name="T3" fmla="*/ 6 h 3795"/>
                  <a:gd name="T4" fmla="*/ 4 w 3795"/>
                  <a:gd name="T5" fmla="*/ 6 h 3795"/>
                  <a:gd name="T6" fmla="*/ 5 w 3795"/>
                  <a:gd name="T7" fmla="*/ 6 h 3795"/>
                  <a:gd name="T8" fmla="*/ 5 w 3795"/>
                  <a:gd name="T9" fmla="*/ 5 h 3795"/>
                  <a:gd name="T10" fmla="*/ 5 w 3795"/>
                  <a:gd name="T11" fmla="*/ 5 h 3795"/>
                  <a:gd name="T12" fmla="*/ 6 w 3795"/>
                  <a:gd name="T13" fmla="*/ 5 h 3795"/>
                  <a:gd name="T14" fmla="*/ 6 w 3795"/>
                  <a:gd name="T15" fmla="*/ 4 h 3795"/>
                  <a:gd name="T16" fmla="*/ 6 w 3795"/>
                  <a:gd name="T17" fmla="*/ 4 h 3795"/>
                  <a:gd name="T18" fmla="*/ 6 w 3795"/>
                  <a:gd name="T19" fmla="*/ 3 h 3795"/>
                  <a:gd name="T20" fmla="*/ 6 w 3795"/>
                  <a:gd name="T21" fmla="*/ 3 h 3795"/>
                  <a:gd name="T22" fmla="*/ 6 w 3795"/>
                  <a:gd name="T23" fmla="*/ 3 h 3795"/>
                  <a:gd name="T24" fmla="*/ 6 w 3795"/>
                  <a:gd name="T25" fmla="*/ 2 h 3795"/>
                  <a:gd name="T26" fmla="*/ 6 w 3795"/>
                  <a:gd name="T27" fmla="*/ 2 h 3795"/>
                  <a:gd name="T28" fmla="*/ 6 w 3795"/>
                  <a:gd name="T29" fmla="*/ 1 h 3795"/>
                  <a:gd name="T30" fmla="*/ 5 w 3795"/>
                  <a:gd name="T31" fmla="*/ 1 h 3795"/>
                  <a:gd name="T32" fmla="*/ 5 w 3795"/>
                  <a:gd name="T33" fmla="*/ 1 h 3795"/>
                  <a:gd name="T34" fmla="*/ 5 w 3795"/>
                  <a:gd name="T35" fmla="*/ 0 h 3795"/>
                  <a:gd name="T36" fmla="*/ 4 w 3795"/>
                  <a:gd name="T37" fmla="*/ 0 h 3795"/>
                  <a:gd name="T38" fmla="*/ 4 w 3795"/>
                  <a:gd name="T39" fmla="*/ 0 h 3795"/>
                  <a:gd name="T40" fmla="*/ 3 w 3795"/>
                  <a:gd name="T41" fmla="*/ 0 h 3795"/>
                  <a:gd name="T42" fmla="*/ 3 w 3795"/>
                  <a:gd name="T43" fmla="*/ 0 h 3795"/>
                  <a:gd name="T44" fmla="*/ 2 w 3795"/>
                  <a:gd name="T45" fmla="*/ 0 h 3795"/>
                  <a:gd name="T46" fmla="*/ 2 w 3795"/>
                  <a:gd name="T47" fmla="*/ 0 h 3795"/>
                  <a:gd name="T48" fmla="*/ 2 w 3795"/>
                  <a:gd name="T49" fmla="*/ 0 h 3795"/>
                  <a:gd name="T50" fmla="*/ 1 w 3795"/>
                  <a:gd name="T51" fmla="*/ 1 h 3795"/>
                  <a:gd name="T52" fmla="*/ 1 w 3795"/>
                  <a:gd name="T53" fmla="*/ 1 h 3795"/>
                  <a:gd name="T54" fmla="*/ 1 w 3795"/>
                  <a:gd name="T55" fmla="*/ 1 h 3795"/>
                  <a:gd name="T56" fmla="*/ 0 w 3795"/>
                  <a:gd name="T57" fmla="*/ 2 h 3795"/>
                  <a:gd name="T58" fmla="*/ 0 w 3795"/>
                  <a:gd name="T59" fmla="*/ 2 h 3795"/>
                  <a:gd name="T60" fmla="*/ 0 w 3795"/>
                  <a:gd name="T61" fmla="*/ 2 h 3795"/>
                  <a:gd name="T62" fmla="*/ 0 w 3795"/>
                  <a:gd name="T63" fmla="*/ 3 h 3795"/>
                  <a:gd name="T64" fmla="*/ 0 w 3795"/>
                  <a:gd name="T65" fmla="*/ 3 h 3795"/>
                  <a:gd name="T66" fmla="*/ 0 w 3795"/>
                  <a:gd name="T67" fmla="*/ 4 h 3795"/>
                  <a:gd name="T68" fmla="*/ 0 w 3795"/>
                  <a:gd name="T69" fmla="*/ 4 h 3795"/>
                  <a:gd name="T70" fmla="*/ 0 w 3795"/>
                  <a:gd name="T71" fmla="*/ 5 h 3795"/>
                  <a:gd name="T72" fmla="*/ 1 w 3795"/>
                  <a:gd name="T73" fmla="*/ 5 h 3795"/>
                  <a:gd name="T74" fmla="*/ 1 w 3795"/>
                  <a:gd name="T75" fmla="*/ 5 h 3795"/>
                  <a:gd name="T76" fmla="*/ 1 w 3795"/>
                  <a:gd name="T77" fmla="*/ 6 h 3795"/>
                  <a:gd name="T78" fmla="*/ 2 w 3795"/>
                  <a:gd name="T79" fmla="*/ 6 h 3795"/>
                  <a:gd name="T80" fmla="*/ 2 w 3795"/>
                  <a:gd name="T81" fmla="*/ 6 h 3795"/>
                  <a:gd name="T82" fmla="*/ 3 w 3795"/>
                  <a:gd name="T83" fmla="*/ 6 h 3795"/>
                  <a:gd name="T84" fmla="*/ 3 w 3795"/>
                  <a:gd name="T85" fmla="*/ 6 h 37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95"/>
                  <a:gd name="T130" fmla="*/ 0 h 3795"/>
                  <a:gd name="T131" fmla="*/ 3795 w 3795"/>
                  <a:gd name="T132" fmla="*/ 3795 h 37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95" h="3795">
                    <a:moveTo>
                      <a:pt x="1897" y="3795"/>
                    </a:moveTo>
                    <a:lnTo>
                      <a:pt x="1994" y="3793"/>
                    </a:lnTo>
                    <a:lnTo>
                      <a:pt x="2090" y="3786"/>
                    </a:lnTo>
                    <a:lnTo>
                      <a:pt x="2185" y="3774"/>
                    </a:lnTo>
                    <a:lnTo>
                      <a:pt x="2279" y="3756"/>
                    </a:lnTo>
                    <a:lnTo>
                      <a:pt x="2370" y="3735"/>
                    </a:lnTo>
                    <a:lnTo>
                      <a:pt x="2460" y="3709"/>
                    </a:lnTo>
                    <a:lnTo>
                      <a:pt x="2548" y="3680"/>
                    </a:lnTo>
                    <a:lnTo>
                      <a:pt x="2634" y="3646"/>
                    </a:lnTo>
                    <a:lnTo>
                      <a:pt x="2718" y="3608"/>
                    </a:lnTo>
                    <a:lnTo>
                      <a:pt x="2800" y="3565"/>
                    </a:lnTo>
                    <a:lnTo>
                      <a:pt x="2879" y="3520"/>
                    </a:lnTo>
                    <a:lnTo>
                      <a:pt x="2956" y="3471"/>
                    </a:lnTo>
                    <a:lnTo>
                      <a:pt x="3031" y="3417"/>
                    </a:lnTo>
                    <a:lnTo>
                      <a:pt x="3103" y="3360"/>
                    </a:lnTo>
                    <a:lnTo>
                      <a:pt x="3171" y="3302"/>
                    </a:lnTo>
                    <a:lnTo>
                      <a:pt x="3238" y="3238"/>
                    </a:lnTo>
                    <a:lnTo>
                      <a:pt x="3300" y="3172"/>
                    </a:lnTo>
                    <a:lnTo>
                      <a:pt x="3360" y="3103"/>
                    </a:lnTo>
                    <a:lnTo>
                      <a:pt x="3416" y="3031"/>
                    </a:lnTo>
                    <a:lnTo>
                      <a:pt x="3470" y="2957"/>
                    </a:lnTo>
                    <a:lnTo>
                      <a:pt x="3519" y="2880"/>
                    </a:lnTo>
                    <a:lnTo>
                      <a:pt x="3565" y="2801"/>
                    </a:lnTo>
                    <a:lnTo>
                      <a:pt x="3606" y="2720"/>
                    </a:lnTo>
                    <a:lnTo>
                      <a:pt x="3644" y="2635"/>
                    </a:lnTo>
                    <a:lnTo>
                      <a:pt x="3679" y="2548"/>
                    </a:lnTo>
                    <a:lnTo>
                      <a:pt x="3708" y="2461"/>
                    </a:lnTo>
                    <a:lnTo>
                      <a:pt x="3735" y="2371"/>
                    </a:lnTo>
                    <a:lnTo>
                      <a:pt x="3755" y="2279"/>
                    </a:lnTo>
                    <a:lnTo>
                      <a:pt x="3772" y="2185"/>
                    </a:lnTo>
                    <a:lnTo>
                      <a:pt x="3785" y="2091"/>
                    </a:lnTo>
                    <a:lnTo>
                      <a:pt x="3791" y="1995"/>
                    </a:lnTo>
                    <a:lnTo>
                      <a:pt x="3795" y="1898"/>
                    </a:lnTo>
                    <a:lnTo>
                      <a:pt x="3791" y="1801"/>
                    </a:lnTo>
                    <a:lnTo>
                      <a:pt x="3785" y="1704"/>
                    </a:lnTo>
                    <a:lnTo>
                      <a:pt x="3772" y="1609"/>
                    </a:lnTo>
                    <a:lnTo>
                      <a:pt x="3755" y="1516"/>
                    </a:lnTo>
                    <a:lnTo>
                      <a:pt x="3735" y="1425"/>
                    </a:lnTo>
                    <a:lnTo>
                      <a:pt x="3708" y="1334"/>
                    </a:lnTo>
                    <a:lnTo>
                      <a:pt x="3679" y="1246"/>
                    </a:lnTo>
                    <a:lnTo>
                      <a:pt x="3644" y="1160"/>
                    </a:lnTo>
                    <a:lnTo>
                      <a:pt x="3606" y="1076"/>
                    </a:lnTo>
                    <a:lnTo>
                      <a:pt x="3565" y="994"/>
                    </a:lnTo>
                    <a:lnTo>
                      <a:pt x="3519" y="915"/>
                    </a:lnTo>
                    <a:lnTo>
                      <a:pt x="3470" y="838"/>
                    </a:lnTo>
                    <a:lnTo>
                      <a:pt x="3416" y="763"/>
                    </a:lnTo>
                    <a:lnTo>
                      <a:pt x="3360" y="692"/>
                    </a:lnTo>
                    <a:lnTo>
                      <a:pt x="3300" y="622"/>
                    </a:lnTo>
                    <a:lnTo>
                      <a:pt x="3238" y="557"/>
                    </a:lnTo>
                    <a:lnTo>
                      <a:pt x="3171" y="494"/>
                    </a:lnTo>
                    <a:lnTo>
                      <a:pt x="3103" y="434"/>
                    </a:lnTo>
                    <a:lnTo>
                      <a:pt x="3031" y="378"/>
                    </a:lnTo>
                    <a:lnTo>
                      <a:pt x="2956" y="325"/>
                    </a:lnTo>
                    <a:lnTo>
                      <a:pt x="2879" y="276"/>
                    </a:lnTo>
                    <a:lnTo>
                      <a:pt x="2800" y="230"/>
                    </a:lnTo>
                    <a:lnTo>
                      <a:pt x="2718" y="187"/>
                    </a:lnTo>
                    <a:lnTo>
                      <a:pt x="2634" y="149"/>
                    </a:lnTo>
                    <a:lnTo>
                      <a:pt x="2548" y="116"/>
                    </a:lnTo>
                    <a:lnTo>
                      <a:pt x="2460" y="85"/>
                    </a:lnTo>
                    <a:lnTo>
                      <a:pt x="2370" y="60"/>
                    </a:lnTo>
                    <a:lnTo>
                      <a:pt x="2279" y="38"/>
                    </a:lnTo>
                    <a:lnTo>
                      <a:pt x="2185" y="22"/>
                    </a:lnTo>
                    <a:lnTo>
                      <a:pt x="2090" y="10"/>
                    </a:lnTo>
                    <a:lnTo>
                      <a:pt x="1994" y="2"/>
                    </a:lnTo>
                    <a:lnTo>
                      <a:pt x="1897" y="0"/>
                    </a:lnTo>
                    <a:lnTo>
                      <a:pt x="1799" y="2"/>
                    </a:lnTo>
                    <a:lnTo>
                      <a:pt x="1703" y="10"/>
                    </a:lnTo>
                    <a:lnTo>
                      <a:pt x="1608" y="22"/>
                    </a:lnTo>
                    <a:lnTo>
                      <a:pt x="1516" y="38"/>
                    </a:lnTo>
                    <a:lnTo>
                      <a:pt x="1423" y="60"/>
                    </a:lnTo>
                    <a:lnTo>
                      <a:pt x="1334" y="85"/>
                    </a:lnTo>
                    <a:lnTo>
                      <a:pt x="1245" y="116"/>
                    </a:lnTo>
                    <a:lnTo>
                      <a:pt x="1159" y="149"/>
                    </a:lnTo>
                    <a:lnTo>
                      <a:pt x="1075" y="187"/>
                    </a:lnTo>
                    <a:lnTo>
                      <a:pt x="994" y="230"/>
                    </a:lnTo>
                    <a:lnTo>
                      <a:pt x="914" y="276"/>
                    </a:lnTo>
                    <a:lnTo>
                      <a:pt x="837" y="325"/>
                    </a:lnTo>
                    <a:lnTo>
                      <a:pt x="763" y="378"/>
                    </a:lnTo>
                    <a:lnTo>
                      <a:pt x="691" y="434"/>
                    </a:lnTo>
                    <a:lnTo>
                      <a:pt x="622" y="494"/>
                    </a:lnTo>
                    <a:lnTo>
                      <a:pt x="557" y="557"/>
                    </a:lnTo>
                    <a:lnTo>
                      <a:pt x="494" y="622"/>
                    </a:lnTo>
                    <a:lnTo>
                      <a:pt x="434" y="692"/>
                    </a:lnTo>
                    <a:lnTo>
                      <a:pt x="377" y="763"/>
                    </a:lnTo>
                    <a:lnTo>
                      <a:pt x="325" y="838"/>
                    </a:lnTo>
                    <a:lnTo>
                      <a:pt x="274" y="915"/>
                    </a:lnTo>
                    <a:lnTo>
                      <a:pt x="229" y="994"/>
                    </a:lnTo>
                    <a:lnTo>
                      <a:pt x="187" y="1076"/>
                    </a:lnTo>
                    <a:lnTo>
                      <a:pt x="149" y="1160"/>
                    </a:lnTo>
                    <a:lnTo>
                      <a:pt x="115" y="1246"/>
                    </a:lnTo>
                    <a:lnTo>
                      <a:pt x="85" y="1334"/>
                    </a:lnTo>
                    <a:lnTo>
                      <a:pt x="60" y="1425"/>
                    </a:lnTo>
                    <a:lnTo>
                      <a:pt x="38" y="1516"/>
                    </a:lnTo>
                    <a:lnTo>
                      <a:pt x="22" y="1609"/>
                    </a:lnTo>
                    <a:lnTo>
                      <a:pt x="10" y="1704"/>
                    </a:lnTo>
                    <a:lnTo>
                      <a:pt x="2" y="1801"/>
                    </a:lnTo>
                    <a:lnTo>
                      <a:pt x="0" y="1898"/>
                    </a:lnTo>
                    <a:lnTo>
                      <a:pt x="2" y="1995"/>
                    </a:lnTo>
                    <a:lnTo>
                      <a:pt x="10" y="2091"/>
                    </a:lnTo>
                    <a:lnTo>
                      <a:pt x="22" y="2185"/>
                    </a:lnTo>
                    <a:lnTo>
                      <a:pt x="38" y="2279"/>
                    </a:lnTo>
                    <a:lnTo>
                      <a:pt x="60" y="2371"/>
                    </a:lnTo>
                    <a:lnTo>
                      <a:pt x="85" y="2461"/>
                    </a:lnTo>
                    <a:lnTo>
                      <a:pt x="115" y="2548"/>
                    </a:lnTo>
                    <a:lnTo>
                      <a:pt x="149" y="2635"/>
                    </a:lnTo>
                    <a:lnTo>
                      <a:pt x="187" y="2720"/>
                    </a:lnTo>
                    <a:lnTo>
                      <a:pt x="229" y="2801"/>
                    </a:lnTo>
                    <a:lnTo>
                      <a:pt x="274" y="2880"/>
                    </a:lnTo>
                    <a:lnTo>
                      <a:pt x="325" y="2957"/>
                    </a:lnTo>
                    <a:lnTo>
                      <a:pt x="377" y="3031"/>
                    </a:lnTo>
                    <a:lnTo>
                      <a:pt x="434" y="3103"/>
                    </a:lnTo>
                    <a:lnTo>
                      <a:pt x="494" y="3172"/>
                    </a:lnTo>
                    <a:lnTo>
                      <a:pt x="557" y="3238"/>
                    </a:lnTo>
                    <a:lnTo>
                      <a:pt x="622" y="3302"/>
                    </a:lnTo>
                    <a:lnTo>
                      <a:pt x="691" y="3360"/>
                    </a:lnTo>
                    <a:lnTo>
                      <a:pt x="763" y="3417"/>
                    </a:lnTo>
                    <a:lnTo>
                      <a:pt x="837" y="3471"/>
                    </a:lnTo>
                    <a:lnTo>
                      <a:pt x="914" y="3520"/>
                    </a:lnTo>
                    <a:lnTo>
                      <a:pt x="994" y="3565"/>
                    </a:lnTo>
                    <a:lnTo>
                      <a:pt x="1075" y="3608"/>
                    </a:lnTo>
                    <a:lnTo>
                      <a:pt x="1159" y="3646"/>
                    </a:lnTo>
                    <a:lnTo>
                      <a:pt x="1245" y="3680"/>
                    </a:lnTo>
                    <a:lnTo>
                      <a:pt x="1334" y="3709"/>
                    </a:lnTo>
                    <a:lnTo>
                      <a:pt x="1423" y="3735"/>
                    </a:lnTo>
                    <a:lnTo>
                      <a:pt x="1516" y="3756"/>
                    </a:lnTo>
                    <a:lnTo>
                      <a:pt x="1608" y="3774"/>
                    </a:lnTo>
                    <a:lnTo>
                      <a:pt x="1703" y="3786"/>
                    </a:lnTo>
                    <a:lnTo>
                      <a:pt x="1799" y="3793"/>
                    </a:lnTo>
                    <a:lnTo>
                      <a:pt x="1897" y="3795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1" name="Text Box 74"/>
              <p:cNvSpPr txBox="1">
                <a:spLocks noChangeArrowheads="1"/>
              </p:cNvSpPr>
              <p:nvPr/>
            </p:nvSpPr>
            <p:spPr bwMode="auto">
              <a:xfrm>
                <a:off x="2484" y="978"/>
                <a:ext cx="81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Personnel</a:t>
                </a:r>
              </a:p>
            </p:txBody>
          </p:sp>
        </p:grpSp>
        <p:grpSp>
          <p:nvGrpSpPr>
            <p:cNvPr id="36887" name="Group 75"/>
            <p:cNvGrpSpPr>
              <a:grpSpLocks/>
            </p:cNvGrpSpPr>
            <p:nvPr/>
          </p:nvGrpSpPr>
          <p:grpSpPr bwMode="auto">
            <a:xfrm>
              <a:off x="2435" y="392"/>
              <a:ext cx="781" cy="718"/>
              <a:chOff x="3556" y="709"/>
              <a:chExt cx="816" cy="759"/>
            </a:xfrm>
          </p:grpSpPr>
          <p:grpSp>
            <p:nvGrpSpPr>
              <p:cNvPr id="36916" name="Group 76"/>
              <p:cNvGrpSpPr>
                <a:grpSpLocks/>
              </p:cNvGrpSpPr>
              <p:nvPr/>
            </p:nvGrpSpPr>
            <p:grpSpPr bwMode="auto">
              <a:xfrm>
                <a:off x="3586" y="709"/>
                <a:ext cx="759" cy="759"/>
                <a:chOff x="3586" y="574"/>
                <a:chExt cx="759" cy="759"/>
              </a:xfrm>
            </p:grpSpPr>
            <p:sp>
              <p:nvSpPr>
                <p:cNvPr id="36918" name="Freeform 77"/>
                <p:cNvSpPr>
                  <a:spLocks/>
                </p:cNvSpPr>
                <p:nvPr/>
              </p:nvSpPr>
              <p:spPr bwMode="auto">
                <a:xfrm>
                  <a:off x="3586" y="574"/>
                  <a:ext cx="759" cy="759"/>
                </a:xfrm>
                <a:custGeom>
                  <a:avLst/>
                  <a:gdLst>
                    <a:gd name="T0" fmla="*/ 3 w 3795"/>
                    <a:gd name="T1" fmla="*/ 6 h 3795"/>
                    <a:gd name="T2" fmla="*/ 4 w 3795"/>
                    <a:gd name="T3" fmla="*/ 6 h 3795"/>
                    <a:gd name="T4" fmla="*/ 4 w 3795"/>
                    <a:gd name="T5" fmla="*/ 6 h 3795"/>
                    <a:gd name="T6" fmla="*/ 5 w 3795"/>
                    <a:gd name="T7" fmla="*/ 6 h 3795"/>
                    <a:gd name="T8" fmla="*/ 5 w 3795"/>
                    <a:gd name="T9" fmla="*/ 5 h 3795"/>
                    <a:gd name="T10" fmla="*/ 5 w 3795"/>
                    <a:gd name="T11" fmla="*/ 5 h 3795"/>
                    <a:gd name="T12" fmla="*/ 6 w 3795"/>
                    <a:gd name="T13" fmla="*/ 5 h 3795"/>
                    <a:gd name="T14" fmla="*/ 6 w 3795"/>
                    <a:gd name="T15" fmla="*/ 4 h 3795"/>
                    <a:gd name="T16" fmla="*/ 6 w 3795"/>
                    <a:gd name="T17" fmla="*/ 4 h 3795"/>
                    <a:gd name="T18" fmla="*/ 6 w 3795"/>
                    <a:gd name="T19" fmla="*/ 3 h 3795"/>
                    <a:gd name="T20" fmla="*/ 6 w 3795"/>
                    <a:gd name="T21" fmla="*/ 3 h 3795"/>
                    <a:gd name="T22" fmla="*/ 6 w 3795"/>
                    <a:gd name="T23" fmla="*/ 3 h 3795"/>
                    <a:gd name="T24" fmla="*/ 6 w 3795"/>
                    <a:gd name="T25" fmla="*/ 2 h 3795"/>
                    <a:gd name="T26" fmla="*/ 6 w 3795"/>
                    <a:gd name="T27" fmla="*/ 2 h 3795"/>
                    <a:gd name="T28" fmla="*/ 6 w 3795"/>
                    <a:gd name="T29" fmla="*/ 1 h 3795"/>
                    <a:gd name="T30" fmla="*/ 5 w 3795"/>
                    <a:gd name="T31" fmla="*/ 1 h 3795"/>
                    <a:gd name="T32" fmla="*/ 5 w 3795"/>
                    <a:gd name="T33" fmla="*/ 1 h 3795"/>
                    <a:gd name="T34" fmla="*/ 5 w 3795"/>
                    <a:gd name="T35" fmla="*/ 0 h 3795"/>
                    <a:gd name="T36" fmla="*/ 4 w 3795"/>
                    <a:gd name="T37" fmla="*/ 0 h 3795"/>
                    <a:gd name="T38" fmla="*/ 4 w 3795"/>
                    <a:gd name="T39" fmla="*/ 0 h 3795"/>
                    <a:gd name="T40" fmla="*/ 3 w 3795"/>
                    <a:gd name="T41" fmla="*/ 0 h 3795"/>
                    <a:gd name="T42" fmla="*/ 3 w 3795"/>
                    <a:gd name="T43" fmla="*/ 0 h 3795"/>
                    <a:gd name="T44" fmla="*/ 2 w 3795"/>
                    <a:gd name="T45" fmla="*/ 0 h 3795"/>
                    <a:gd name="T46" fmla="*/ 2 w 3795"/>
                    <a:gd name="T47" fmla="*/ 0 h 3795"/>
                    <a:gd name="T48" fmla="*/ 2 w 3795"/>
                    <a:gd name="T49" fmla="*/ 0 h 3795"/>
                    <a:gd name="T50" fmla="*/ 1 w 3795"/>
                    <a:gd name="T51" fmla="*/ 1 h 3795"/>
                    <a:gd name="T52" fmla="*/ 1 w 3795"/>
                    <a:gd name="T53" fmla="*/ 1 h 3795"/>
                    <a:gd name="T54" fmla="*/ 1 w 3795"/>
                    <a:gd name="T55" fmla="*/ 1 h 3795"/>
                    <a:gd name="T56" fmla="*/ 0 w 3795"/>
                    <a:gd name="T57" fmla="*/ 2 h 3795"/>
                    <a:gd name="T58" fmla="*/ 0 w 3795"/>
                    <a:gd name="T59" fmla="*/ 2 h 3795"/>
                    <a:gd name="T60" fmla="*/ 0 w 3795"/>
                    <a:gd name="T61" fmla="*/ 2 h 3795"/>
                    <a:gd name="T62" fmla="*/ 0 w 3795"/>
                    <a:gd name="T63" fmla="*/ 3 h 3795"/>
                    <a:gd name="T64" fmla="*/ 0 w 3795"/>
                    <a:gd name="T65" fmla="*/ 3 h 3795"/>
                    <a:gd name="T66" fmla="*/ 0 w 3795"/>
                    <a:gd name="T67" fmla="*/ 4 h 3795"/>
                    <a:gd name="T68" fmla="*/ 0 w 3795"/>
                    <a:gd name="T69" fmla="*/ 4 h 3795"/>
                    <a:gd name="T70" fmla="*/ 0 w 3795"/>
                    <a:gd name="T71" fmla="*/ 5 h 3795"/>
                    <a:gd name="T72" fmla="*/ 1 w 3795"/>
                    <a:gd name="T73" fmla="*/ 5 h 3795"/>
                    <a:gd name="T74" fmla="*/ 1 w 3795"/>
                    <a:gd name="T75" fmla="*/ 5 h 3795"/>
                    <a:gd name="T76" fmla="*/ 1 w 3795"/>
                    <a:gd name="T77" fmla="*/ 6 h 3795"/>
                    <a:gd name="T78" fmla="*/ 2 w 3795"/>
                    <a:gd name="T79" fmla="*/ 6 h 3795"/>
                    <a:gd name="T80" fmla="*/ 2 w 3795"/>
                    <a:gd name="T81" fmla="*/ 6 h 3795"/>
                    <a:gd name="T82" fmla="*/ 3 w 3795"/>
                    <a:gd name="T83" fmla="*/ 6 h 3795"/>
                    <a:gd name="T84" fmla="*/ 3 w 3795"/>
                    <a:gd name="T85" fmla="*/ 6 h 379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795"/>
                    <a:gd name="T130" fmla="*/ 0 h 3795"/>
                    <a:gd name="T131" fmla="*/ 3795 w 3795"/>
                    <a:gd name="T132" fmla="*/ 3795 h 379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795" h="3795">
                      <a:moveTo>
                        <a:pt x="1897" y="3795"/>
                      </a:moveTo>
                      <a:lnTo>
                        <a:pt x="1995" y="3793"/>
                      </a:lnTo>
                      <a:lnTo>
                        <a:pt x="2091" y="3786"/>
                      </a:lnTo>
                      <a:lnTo>
                        <a:pt x="2186" y="3774"/>
                      </a:lnTo>
                      <a:lnTo>
                        <a:pt x="2279" y="3756"/>
                      </a:lnTo>
                      <a:lnTo>
                        <a:pt x="2371" y="3735"/>
                      </a:lnTo>
                      <a:lnTo>
                        <a:pt x="2461" y="3709"/>
                      </a:lnTo>
                      <a:lnTo>
                        <a:pt x="2549" y="3680"/>
                      </a:lnTo>
                      <a:lnTo>
                        <a:pt x="2635" y="3646"/>
                      </a:lnTo>
                      <a:lnTo>
                        <a:pt x="2719" y="3608"/>
                      </a:lnTo>
                      <a:lnTo>
                        <a:pt x="2801" y="3565"/>
                      </a:lnTo>
                      <a:lnTo>
                        <a:pt x="2880" y="3520"/>
                      </a:lnTo>
                      <a:lnTo>
                        <a:pt x="2958" y="3471"/>
                      </a:lnTo>
                      <a:lnTo>
                        <a:pt x="3032" y="3417"/>
                      </a:lnTo>
                      <a:lnTo>
                        <a:pt x="3104" y="3360"/>
                      </a:lnTo>
                      <a:lnTo>
                        <a:pt x="3172" y="3302"/>
                      </a:lnTo>
                      <a:lnTo>
                        <a:pt x="3238" y="3238"/>
                      </a:lnTo>
                      <a:lnTo>
                        <a:pt x="3301" y="3172"/>
                      </a:lnTo>
                      <a:lnTo>
                        <a:pt x="3361" y="3103"/>
                      </a:lnTo>
                      <a:lnTo>
                        <a:pt x="3418" y="3031"/>
                      </a:lnTo>
                      <a:lnTo>
                        <a:pt x="3470" y="2957"/>
                      </a:lnTo>
                      <a:lnTo>
                        <a:pt x="3520" y="2880"/>
                      </a:lnTo>
                      <a:lnTo>
                        <a:pt x="3566" y="2801"/>
                      </a:lnTo>
                      <a:lnTo>
                        <a:pt x="3607" y="2720"/>
                      </a:lnTo>
                      <a:lnTo>
                        <a:pt x="3645" y="2635"/>
                      </a:lnTo>
                      <a:lnTo>
                        <a:pt x="3679" y="2548"/>
                      </a:lnTo>
                      <a:lnTo>
                        <a:pt x="3710" y="2461"/>
                      </a:lnTo>
                      <a:lnTo>
                        <a:pt x="3735" y="2371"/>
                      </a:lnTo>
                      <a:lnTo>
                        <a:pt x="3756" y="2279"/>
                      </a:lnTo>
                      <a:lnTo>
                        <a:pt x="3773" y="2185"/>
                      </a:lnTo>
                      <a:lnTo>
                        <a:pt x="3785" y="2091"/>
                      </a:lnTo>
                      <a:lnTo>
                        <a:pt x="3792" y="1995"/>
                      </a:lnTo>
                      <a:lnTo>
                        <a:pt x="3795" y="1898"/>
                      </a:lnTo>
                      <a:lnTo>
                        <a:pt x="3792" y="1801"/>
                      </a:lnTo>
                      <a:lnTo>
                        <a:pt x="3785" y="1704"/>
                      </a:lnTo>
                      <a:lnTo>
                        <a:pt x="3773" y="1609"/>
                      </a:lnTo>
                      <a:lnTo>
                        <a:pt x="3756" y="1516"/>
                      </a:lnTo>
                      <a:lnTo>
                        <a:pt x="3735" y="1425"/>
                      </a:lnTo>
                      <a:lnTo>
                        <a:pt x="3710" y="1334"/>
                      </a:lnTo>
                      <a:lnTo>
                        <a:pt x="3679" y="1246"/>
                      </a:lnTo>
                      <a:lnTo>
                        <a:pt x="3645" y="1160"/>
                      </a:lnTo>
                      <a:lnTo>
                        <a:pt x="3607" y="1076"/>
                      </a:lnTo>
                      <a:lnTo>
                        <a:pt x="3566" y="994"/>
                      </a:lnTo>
                      <a:lnTo>
                        <a:pt x="3520" y="915"/>
                      </a:lnTo>
                      <a:lnTo>
                        <a:pt x="3470" y="838"/>
                      </a:lnTo>
                      <a:lnTo>
                        <a:pt x="3418" y="763"/>
                      </a:lnTo>
                      <a:lnTo>
                        <a:pt x="3361" y="692"/>
                      </a:lnTo>
                      <a:lnTo>
                        <a:pt x="3301" y="622"/>
                      </a:lnTo>
                      <a:lnTo>
                        <a:pt x="3238" y="557"/>
                      </a:lnTo>
                      <a:lnTo>
                        <a:pt x="3172" y="494"/>
                      </a:lnTo>
                      <a:lnTo>
                        <a:pt x="3104" y="434"/>
                      </a:lnTo>
                      <a:lnTo>
                        <a:pt x="3032" y="378"/>
                      </a:lnTo>
                      <a:lnTo>
                        <a:pt x="2958" y="325"/>
                      </a:lnTo>
                      <a:lnTo>
                        <a:pt x="2880" y="276"/>
                      </a:lnTo>
                      <a:lnTo>
                        <a:pt x="2801" y="230"/>
                      </a:lnTo>
                      <a:lnTo>
                        <a:pt x="2719" y="187"/>
                      </a:lnTo>
                      <a:lnTo>
                        <a:pt x="2635" y="149"/>
                      </a:lnTo>
                      <a:lnTo>
                        <a:pt x="2549" y="116"/>
                      </a:lnTo>
                      <a:lnTo>
                        <a:pt x="2461" y="85"/>
                      </a:lnTo>
                      <a:lnTo>
                        <a:pt x="2371" y="60"/>
                      </a:lnTo>
                      <a:lnTo>
                        <a:pt x="2279" y="38"/>
                      </a:lnTo>
                      <a:lnTo>
                        <a:pt x="2186" y="22"/>
                      </a:lnTo>
                      <a:lnTo>
                        <a:pt x="2091" y="10"/>
                      </a:lnTo>
                      <a:lnTo>
                        <a:pt x="1995" y="2"/>
                      </a:lnTo>
                      <a:lnTo>
                        <a:pt x="1897" y="0"/>
                      </a:lnTo>
                      <a:lnTo>
                        <a:pt x="1800" y="2"/>
                      </a:lnTo>
                      <a:lnTo>
                        <a:pt x="1704" y="10"/>
                      </a:lnTo>
                      <a:lnTo>
                        <a:pt x="1610" y="22"/>
                      </a:lnTo>
                      <a:lnTo>
                        <a:pt x="1516" y="38"/>
                      </a:lnTo>
                      <a:lnTo>
                        <a:pt x="1424" y="60"/>
                      </a:lnTo>
                      <a:lnTo>
                        <a:pt x="1335" y="85"/>
                      </a:lnTo>
                      <a:lnTo>
                        <a:pt x="1247" y="116"/>
                      </a:lnTo>
                      <a:lnTo>
                        <a:pt x="1161" y="149"/>
                      </a:lnTo>
                      <a:lnTo>
                        <a:pt x="1077" y="187"/>
                      </a:lnTo>
                      <a:lnTo>
                        <a:pt x="995" y="230"/>
                      </a:lnTo>
                      <a:lnTo>
                        <a:pt x="915" y="276"/>
                      </a:lnTo>
                      <a:lnTo>
                        <a:pt x="838" y="325"/>
                      </a:lnTo>
                      <a:lnTo>
                        <a:pt x="764" y="378"/>
                      </a:lnTo>
                      <a:lnTo>
                        <a:pt x="692" y="434"/>
                      </a:lnTo>
                      <a:lnTo>
                        <a:pt x="623" y="494"/>
                      </a:lnTo>
                      <a:lnTo>
                        <a:pt x="557" y="557"/>
                      </a:lnTo>
                      <a:lnTo>
                        <a:pt x="495" y="622"/>
                      </a:lnTo>
                      <a:lnTo>
                        <a:pt x="435" y="692"/>
                      </a:lnTo>
                      <a:lnTo>
                        <a:pt x="378" y="763"/>
                      </a:lnTo>
                      <a:lnTo>
                        <a:pt x="325" y="838"/>
                      </a:lnTo>
                      <a:lnTo>
                        <a:pt x="276" y="915"/>
                      </a:lnTo>
                      <a:lnTo>
                        <a:pt x="230" y="994"/>
                      </a:lnTo>
                      <a:lnTo>
                        <a:pt x="187" y="1076"/>
                      </a:lnTo>
                      <a:lnTo>
                        <a:pt x="150" y="1160"/>
                      </a:lnTo>
                      <a:lnTo>
                        <a:pt x="115" y="1246"/>
                      </a:lnTo>
                      <a:lnTo>
                        <a:pt x="86" y="1334"/>
                      </a:lnTo>
                      <a:lnTo>
                        <a:pt x="60" y="1425"/>
                      </a:lnTo>
                      <a:lnTo>
                        <a:pt x="39" y="1516"/>
                      </a:lnTo>
                      <a:lnTo>
                        <a:pt x="23" y="1609"/>
                      </a:lnTo>
                      <a:lnTo>
                        <a:pt x="10" y="1704"/>
                      </a:lnTo>
                      <a:lnTo>
                        <a:pt x="3" y="1801"/>
                      </a:lnTo>
                      <a:lnTo>
                        <a:pt x="0" y="1898"/>
                      </a:lnTo>
                      <a:lnTo>
                        <a:pt x="3" y="1995"/>
                      </a:lnTo>
                      <a:lnTo>
                        <a:pt x="10" y="2091"/>
                      </a:lnTo>
                      <a:lnTo>
                        <a:pt x="23" y="2185"/>
                      </a:lnTo>
                      <a:lnTo>
                        <a:pt x="39" y="2279"/>
                      </a:lnTo>
                      <a:lnTo>
                        <a:pt x="60" y="2371"/>
                      </a:lnTo>
                      <a:lnTo>
                        <a:pt x="86" y="2461"/>
                      </a:lnTo>
                      <a:lnTo>
                        <a:pt x="115" y="2548"/>
                      </a:lnTo>
                      <a:lnTo>
                        <a:pt x="150" y="2635"/>
                      </a:lnTo>
                      <a:lnTo>
                        <a:pt x="187" y="2720"/>
                      </a:lnTo>
                      <a:lnTo>
                        <a:pt x="230" y="2801"/>
                      </a:lnTo>
                      <a:lnTo>
                        <a:pt x="276" y="2880"/>
                      </a:lnTo>
                      <a:lnTo>
                        <a:pt x="325" y="2957"/>
                      </a:lnTo>
                      <a:lnTo>
                        <a:pt x="378" y="3031"/>
                      </a:lnTo>
                      <a:lnTo>
                        <a:pt x="435" y="3103"/>
                      </a:lnTo>
                      <a:lnTo>
                        <a:pt x="495" y="3172"/>
                      </a:lnTo>
                      <a:lnTo>
                        <a:pt x="557" y="3238"/>
                      </a:lnTo>
                      <a:lnTo>
                        <a:pt x="623" y="3302"/>
                      </a:lnTo>
                      <a:lnTo>
                        <a:pt x="692" y="3360"/>
                      </a:lnTo>
                      <a:lnTo>
                        <a:pt x="764" y="3417"/>
                      </a:lnTo>
                      <a:lnTo>
                        <a:pt x="838" y="3471"/>
                      </a:lnTo>
                      <a:lnTo>
                        <a:pt x="915" y="3520"/>
                      </a:lnTo>
                      <a:lnTo>
                        <a:pt x="995" y="3565"/>
                      </a:lnTo>
                      <a:lnTo>
                        <a:pt x="1077" y="3608"/>
                      </a:lnTo>
                      <a:lnTo>
                        <a:pt x="1161" y="3646"/>
                      </a:lnTo>
                      <a:lnTo>
                        <a:pt x="1247" y="3680"/>
                      </a:lnTo>
                      <a:lnTo>
                        <a:pt x="1335" y="3709"/>
                      </a:lnTo>
                      <a:lnTo>
                        <a:pt x="1424" y="3735"/>
                      </a:lnTo>
                      <a:lnTo>
                        <a:pt x="1516" y="3756"/>
                      </a:lnTo>
                      <a:lnTo>
                        <a:pt x="1610" y="3774"/>
                      </a:lnTo>
                      <a:lnTo>
                        <a:pt x="1704" y="3786"/>
                      </a:lnTo>
                      <a:lnTo>
                        <a:pt x="1800" y="3793"/>
                      </a:lnTo>
                      <a:lnTo>
                        <a:pt x="1897" y="3795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19" name="Freeform 78"/>
                <p:cNvSpPr>
                  <a:spLocks/>
                </p:cNvSpPr>
                <p:nvPr/>
              </p:nvSpPr>
              <p:spPr bwMode="auto">
                <a:xfrm>
                  <a:off x="3586" y="574"/>
                  <a:ext cx="759" cy="759"/>
                </a:xfrm>
                <a:custGeom>
                  <a:avLst/>
                  <a:gdLst>
                    <a:gd name="T0" fmla="*/ 3 w 3795"/>
                    <a:gd name="T1" fmla="*/ 6 h 3795"/>
                    <a:gd name="T2" fmla="*/ 4 w 3795"/>
                    <a:gd name="T3" fmla="*/ 6 h 3795"/>
                    <a:gd name="T4" fmla="*/ 4 w 3795"/>
                    <a:gd name="T5" fmla="*/ 6 h 3795"/>
                    <a:gd name="T6" fmla="*/ 5 w 3795"/>
                    <a:gd name="T7" fmla="*/ 6 h 3795"/>
                    <a:gd name="T8" fmla="*/ 5 w 3795"/>
                    <a:gd name="T9" fmla="*/ 5 h 3795"/>
                    <a:gd name="T10" fmla="*/ 5 w 3795"/>
                    <a:gd name="T11" fmla="*/ 5 h 3795"/>
                    <a:gd name="T12" fmla="*/ 6 w 3795"/>
                    <a:gd name="T13" fmla="*/ 5 h 3795"/>
                    <a:gd name="T14" fmla="*/ 6 w 3795"/>
                    <a:gd name="T15" fmla="*/ 4 h 3795"/>
                    <a:gd name="T16" fmla="*/ 6 w 3795"/>
                    <a:gd name="T17" fmla="*/ 4 h 3795"/>
                    <a:gd name="T18" fmla="*/ 6 w 3795"/>
                    <a:gd name="T19" fmla="*/ 3 h 3795"/>
                    <a:gd name="T20" fmla="*/ 6 w 3795"/>
                    <a:gd name="T21" fmla="*/ 3 h 3795"/>
                    <a:gd name="T22" fmla="*/ 6 w 3795"/>
                    <a:gd name="T23" fmla="*/ 3 h 3795"/>
                    <a:gd name="T24" fmla="*/ 6 w 3795"/>
                    <a:gd name="T25" fmla="*/ 2 h 3795"/>
                    <a:gd name="T26" fmla="*/ 6 w 3795"/>
                    <a:gd name="T27" fmla="*/ 2 h 3795"/>
                    <a:gd name="T28" fmla="*/ 6 w 3795"/>
                    <a:gd name="T29" fmla="*/ 1 h 3795"/>
                    <a:gd name="T30" fmla="*/ 5 w 3795"/>
                    <a:gd name="T31" fmla="*/ 1 h 3795"/>
                    <a:gd name="T32" fmla="*/ 5 w 3795"/>
                    <a:gd name="T33" fmla="*/ 1 h 3795"/>
                    <a:gd name="T34" fmla="*/ 5 w 3795"/>
                    <a:gd name="T35" fmla="*/ 0 h 3795"/>
                    <a:gd name="T36" fmla="*/ 4 w 3795"/>
                    <a:gd name="T37" fmla="*/ 0 h 3795"/>
                    <a:gd name="T38" fmla="*/ 4 w 3795"/>
                    <a:gd name="T39" fmla="*/ 0 h 3795"/>
                    <a:gd name="T40" fmla="*/ 3 w 3795"/>
                    <a:gd name="T41" fmla="*/ 0 h 3795"/>
                    <a:gd name="T42" fmla="*/ 3 w 3795"/>
                    <a:gd name="T43" fmla="*/ 0 h 3795"/>
                    <a:gd name="T44" fmla="*/ 2 w 3795"/>
                    <a:gd name="T45" fmla="*/ 0 h 3795"/>
                    <a:gd name="T46" fmla="*/ 2 w 3795"/>
                    <a:gd name="T47" fmla="*/ 0 h 3795"/>
                    <a:gd name="T48" fmla="*/ 2 w 3795"/>
                    <a:gd name="T49" fmla="*/ 0 h 3795"/>
                    <a:gd name="T50" fmla="*/ 1 w 3795"/>
                    <a:gd name="T51" fmla="*/ 1 h 3795"/>
                    <a:gd name="T52" fmla="*/ 1 w 3795"/>
                    <a:gd name="T53" fmla="*/ 1 h 3795"/>
                    <a:gd name="T54" fmla="*/ 1 w 3795"/>
                    <a:gd name="T55" fmla="*/ 1 h 3795"/>
                    <a:gd name="T56" fmla="*/ 0 w 3795"/>
                    <a:gd name="T57" fmla="*/ 2 h 3795"/>
                    <a:gd name="T58" fmla="*/ 0 w 3795"/>
                    <a:gd name="T59" fmla="*/ 2 h 3795"/>
                    <a:gd name="T60" fmla="*/ 0 w 3795"/>
                    <a:gd name="T61" fmla="*/ 2 h 3795"/>
                    <a:gd name="T62" fmla="*/ 0 w 3795"/>
                    <a:gd name="T63" fmla="*/ 3 h 3795"/>
                    <a:gd name="T64" fmla="*/ 0 w 3795"/>
                    <a:gd name="T65" fmla="*/ 3 h 3795"/>
                    <a:gd name="T66" fmla="*/ 0 w 3795"/>
                    <a:gd name="T67" fmla="*/ 4 h 3795"/>
                    <a:gd name="T68" fmla="*/ 0 w 3795"/>
                    <a:gd name="T69" fmla="*/ 4 h 3795"/>
                    <a:gd name="T70" fmla="*/ 0 w 3795"/>
                    <a:gd name="T71" fmla="*/ 5 h 3795"/>
                    <a:gd name="T72" fmla="*/ 1 w 3795"/>
                    <a:gd name="T73" fmla="*/ 5 h 3795"/>
                    <a:gd name="T74" fmla="*/ 1 w 3795"/>
                    <a:gd name="T75" fmla="*/ 5 h 3795"/>
                    <a:gd name="T76" fmla="*/ 1 w 3795"/>
                    <a:gd name="T77" fmla="*/ 6 h 3795"/>
                    <a:gd name="T78" fmla="*/ 2 w 3795"/>
                    <a:gd name="T79" fmla="*/ 6 h 3795"/>
                    <a:gd name="T80" fmla="*/ 2 w 3795"/>
                    <a:gd name="T81" fmla="*/ 6 h 3795"/>
                    <a:gd name="T82" fmla="*/ 3 w 3795"/>
                    <a:gd name="T83" fmla="*/ 6 h 3795"/>
                    <a:gd name="T84" fmla="*/ 3 w 3795"/>
                    <a:gd name="T85" fmla="*/ 6 h 379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795"/>
                    <a:gd name="T130" fmla="*/ 0 h 3795"/>
                    <a:gd name="T131" fmla="*/ 3795 w 3795"/>
                    <a:gd name="T132" fmla="*/ 3795 h 379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795" h="3795">
                      <a:moveTo>
                        <a:pt x="1897" y="3795"/>
                      </a:moveTo>
                      <a:lnTo>
                        <a:pt x="1995" y="3793"/>
                      </a:lnTo>
                      <a:lnTo>
                        <a:pt x="2091" y="3786"/>
                      </a:lnTo>
                      <a:lnTo>
                        <a:pt x="2186" y="3774"/>
                      </a:lnTo>
                      <a:lnTo>
                        <a:pt x="2279" y="3756"/>
                      </a:lnTo>
                      <a:lnTo>
                        <a:pt x="2371" y="3735"/>
                      </a:lnTo>
                      <a:lnTo>
                        <a:pt x="2461" y="3709"/>
                      </a:lnTo>
                      <a:lnTo>
                        <a:pt x="2549" y="3680"/>
                      </a:lnTo>
                      <a:lnTo>
                        <a:pt x="2635" y="3646"/>
                      </a:lnTo>
                      <a:lnTo>
                        <a:pt x="2719" y="3608"/>
                      </a:lnTo>
                      <a:lnTo>
                        <a:pt x="2801" y="3565"/>
                      </a:lnTo>
                      <a:lnTo>
                        <a:pt x="2880" y="3520"/>
                      </a:lnTo>
                      <a:lnTo>
                        <a:pt x="2958" y="3471"/>
                      </a:lnTo>
                      <a:lnTo>
                        <a:pt x="3032" y="3417"/>
                      </a:lnTo>
                      <a:lnTo>
                        <a:pt x="3104" y="3360"/>
                      </a:lnTo>
                      <a:lnTo>
                        <a:pt x="3172" y="3302"/>
                      </a:lnTo>
                      <a:lnTo>
                        <a:pt x="3238" y="3238"/>
                      </a:lnTo>
                      <a:lnTo>
                        <a:pt x="3301" y="3172"/>
                      </a:lnTo>
                      <a:lnTo>
                        <a:pt x="3361" y="3103"/>
                      </a:lnTo>
                      <a:lnTo>
                        <a:pt x="3418" y="3031"/>
                      </a:lnTo>
                      <a:lnTo>
                        <a:pt x="3470" y="2957"/>
                      </a:lnTo>
                      <a:lnTo>
                        <a:pt x="3520" y="2880"/>
                      </a:lnTo>
                      <a:lnTo>
                        <a:pt x="3566" y="2801"/>
                      </a:lnTo>
                      <a:lnTo>
                        <a:pt x="3607" y="2720"/>
                      </a:lnTo>
                      <a:lnTo>
                        <a:pt x="3645" y="2635"/>
                      </a:lnTo>
                      <a:lnTo>
                        <a:pt x="3679" y="2548"/>
                      </a:lnTo>
                      <a:lnTo>
                        <a:pt x="3710" y="2461"/>
                      </a:lnTo>
                      <a:lnTo>
                        <a:pt x="3735" y="2371"/>
                      </a:lnTo>
                      <a:lnTo>
                        <a:pt x="3756" y="2279"/>
                      </a:lnTo>
                      <a:lnTo>
                        <a:pt x="3773" y="2185"/>
                      </a:lnTo>
                      <a:lnTo>
                        <a:pt x="3785" y="2091"/>
                      </a:lnTo>
                      <a:lnTo>
                        <a:pt x="3792" y="1995"/>
                      </a:lnTo>
                      <a:lnTo>
                        <a:pt x="3795" y="1898"/>
                      </a:lnTo>
                      <a:lnTo>
                        <a:pt x="3792" y="1801"/>
                      </a:lnTo>
                      <a:lnTo>
                        <a:pt x="3785" y="1704"/>
                      </a:lnTo>
                      <a:lnTo>
                        <a:pt x="3773" y="1609"/>
                      </a:lnTo>
                      <a:lnTo>
                        <a:pt x="3756" y="1516"/>
                      </a:lnTo>
                      <a:lnTo>
                        <a:pt x="3735" y="1425"/>
                      </a:lnTo>
                      <a:lnTo>
                        <a:pt x="3710" y="1334"/>
                      </a:lnTo>
                      <a:lnTo>
                        <a:pt x="3679" y="1246"/>
                      </a:lnTo>
                      <a:lnTo>
                        <a:pt x="3645" y="1160"/>
                      </a:lnTo>
                      <a:lnTo>
                        <a:pt x="3607" y="1076"/>
                      </a:lnTo>
                      <a:lnTo>
                        <a:pt x="3566" y="994"/>
                      </a:lnTo>
                      <a:lnTo>
                        <a:pt x="3520" y="915"/>
                      </a:lnTo>
                      <a:lnTo>
                        <a:pt x="3470" y="838"/>
                      </a:lnTo>
                      <a:lnTo>
                        <a:pt x="3418" y="763"/>
                      </a:lnTo>
                      <a:lnTo>
                        <a:pt x="3361" y="692"/>
                      </a:lnTo>
                      <a:lnTo>
                        <a:pt x="3301" y="622"/>
                      </a:lnTo>
                      <a:lnTo>
                        <a:pt x="3238" y="557"/>
                      </a:lnTo>
                      <a:lnTo>
                        <a:pt x="3172" y="494"/>
                      </a:lnTo>
                      <a:lnTo>
                        <a:pt x="3104" y="434"/>
                      </a:lnTo>
                      <a:lnTo>
                        <a:pt x="3032" y="378"/>
                      </a:lnTo>
                      <a:lnTo>
                        <a:pt x="2958" y="325"/>
                      </a:lnTo>
                      <a:lnTo>
                        <a:pt x="2880" y="276"/>
                      </a:lnTo>
                      <a:lnTo>
                        <a:pt x="2801" y="230"/>
                      </a:lnTo>
                      <a:lnTo>
                        <a:pt x="2719" y="187"/>
                      </a:lnTo>
                      <a:lnTo>
                        <a:pt x="2635" y="149"/>
                      </a:lnTo>
                      <a:lnTo>
                        <a:pt x="2549" y="116"/>
                      </a:lnTo>
                      <a:lnTo>
                        <a:pt x="2461" y="85"/>
                      </a:lnTo>
                      <a:lnTo>
                        <a:pt x="2371" y="60"/>
                      </a:lnTo>
                      <a:lnTo>
                        <a:pt x="2279" y="38"/>
                      </a:lnTo>
                      <a:lnTo>
                        <a:pt x="2186" y="22"/>
                      </a:lnTo>
                      <a:lnTo>
                        <a:pt x="2091" y="10"/>
                      </a:lnTo>
                      <a:lnTo>
                        <a:pt x="1995" y="2"/>
                      </a:lnTo>
                      <a:lnTo>
                        <a:pt x="1897" y="0"/>
                      </a:lnTo>
                      <a:lnTo>
                        <a:pt x="1800" y="2"/>
                      </a:lnTo>
                      <a:lnTo>
                        <a:pt x="1704" y="10"/>
                      </a:lnTo>
                      <a:lnTo>
                        <a:pt x="1610" y="22"/>
                      </a:lnTo>
                      <a:lnTo>
                        <a:pt x="1516" y="38"/>
                      </a:lnTo>
                      <a:lnTo>
                        <a:pt x="1424" y="60"/>
                      </a:lnTo>
                      <a:lnTo>
                        <a:pt x="1335" y="85"/>
                      </a:lnTo>
                      <a:lnTo>
                        <a:pt x="1247" y="116"/>
                      </a:lnTo>
                      <a:lnTo>
                        <a:pt x="1161" y="149"/>
                      </a:lnTo>
                      <a:lnTo>
                        <a:pt x="1077" y="187"/>
                      </a:lnTo>
                      <a:lnTo>
                        <a:pt x="995" y="230"/>
                      </a:lnTo>
                      <a:lnTo>
                        <a:pt x="915" y="276"/>
                      </a:lnTo>
                      <a:lnTo>
                        <a:pt x="838" y="325"/>
                      </a:lnTo>
                      <a:lnTo>
                        <a:pt x="764" y="378"/>
                      </a:lnTo>
                      <a:lnTo>
                        <a:pt x="692" y="434"/>
                      </a:lnTo>
                      <a:lnTo>
                        <a:pt x="623" y="494"/>
                      </a:lnTo>
                      <a:lnTo>
                        <a:pt x="557" y="557"/>
                      </a:lnTo>
                      <a:lnTo>
                        <a:pt x="495" y="622"/>
                      </a:lnTo>
                      <a:lnTo>
                        <a:pt x="435" y="692"/>
                      </a:lnTo>
                      <a:lnTo>
                        <a:pt x="378" y="763"/>
                      </a:lnTo>
                      <a:lnTo>
                        <a:pt x="325" y="838"/>
                      </a:lnTo>
                      <a:lnTo>
                        <a:pt x="276" y="915"/>
                      </a:lnTo>
                      <a:lnTo>
                        <a:pt x="230" y="994"/>
                      </a:lnTo>
                      <a:lnTo>
                        <a:pt x="187" y="1076"/>
                      </a:lnTo>
                      <a:lnTo>
                        <a:pt x="150" y="1160"/>
                      </a:lnTo>
                      <a:lnTo>
                        <a:pt x="115" y="1246"/>
                      </a:lnTo>
                      <a:lnTo>
                        <a:pt x="86" y="1334"/>
                      </a:lnTo>
                      <a:lnTo>
                        <a:pt x="60" y="1425"/>
                      </a:lnTo>
                      <a:lnTo>
                        <a:pt x="39" y="1516"/>
                      </a:lnTo>
                      <a:lnTo>
                        <a:pt x="23" y="1609"/>
                      </a:lnTo>
                      <a:lnTo>
                        <a:pt x="10" y="1704"/>
                      </a:lnTo>
                      <a:lnTo>
                        <a:pt x="3" y="1801"/>
                      </a:lnTo>
                      <a:lnTo>
                        <a:pt x="0" y="1898"/>
                      </a:lnTo>
                      <a:lnTo>
                        <a:pt x="3" y="1995"/>
                      </a:lnTo>
                      <a:lnTo>
                        <a:pt x="10" y="2091"/>
                      </a:lnTo>
                      <a:lnTo>
                        <a:pt x="23" y="2185"/>
                      </a:lnTo>
                      <a:lnTo>
                        <a:pt x="39" y="2279"/>
                      </a:lnTo>
                      <a:lnTo>
                        <a:pt x="60" y="2371"/>
                      </a:lnTo>
                      <a:lnTo>
                        <a:pt x="86" y="2461"/>
                      </a:lnTo>
                      <a:lnTo>
                        <a:pt x="115" y="2548"/>
                      </a:lnTo>
                      <a:lnTo>
                        <a:pt x="150" y="2635"/>
                      </a:lnTo>
                      <a:lnTo>
                        <a:pt x="187" y="2720"/>
                      </a:lnTo>
                      <a:lnTo>
                        <a:pt x="230" y="2801"/>
                      </a:lnTo>
                      <a:lnTo>
                        <a:pt x="276" y="2880"/>
                      </a:lnTo>
                      <a:lnTo>
                        <a:pt x="325" y="2957"/>
                      </a:lnTo>
                      <a:lnTo>
                        <a:pt x="378" y="3031"/>
                      </a:lnTo>
                      <a:lnTo>
                        <a:pt x="435" y="3103"/>
                      </a:lnTo>
                      <a:lnTo>
                        <a:pt x="495" y="3172"/>
                      </a:lnTo>
                      <a:lnTo>
                        <a:pt x="557" y="3238"/>
                      </a:lnTo>
                      <a:lnTo>
                        <a:pt x="623" y="3302"/>
                      </a:lnTo>
                      <a:lnTo>
                        <a:pt x="692" y="3360"/>
                      </a:lnTo>
                      <a:lnTo>
                        <a:pt x="764" y="3417"/>
                      </a:lnTo>
                      <a:lnTo>
                        <a:pt x="838" y="3471"/>
                      </a:lnTo>
                      <a:lnTo>
                        <a:pt x="915" y="3520"/>
                      </a:lnTo>
                      <a:lnTo>
                        <a:pt x="995" y="3565"/>
                      </a:lnTo>
                      <a:lnTo>
                        <a:pt x="1077" y="3608"/>
                      </a:lnTo>
                      <a:lnTo>
                        <a:pt x="1161" y="3646"/>
                      </a:lnTo>
                      <a:lnTo>
                        <a:pt x="1247" y="3680"/>
                      </a:lnTo>
                      <a:lnTo>
                        <a:pt x="1335" y="3709"/>
                      </a:lnTo>
                      <a:lnTo>
                        <a:pt x="1424" y="3735"/>
                      </a:lnTo>
                      <a:lnTo>
                        <a:pt x="1516" y="3756"/>
                      </a:lnTo>
                      <a:lnTo>
                        <a:pt x="1610" y="3774"/>
                      </a:lnTo>
                      <a:lnTo>
                        <a:pt x="1704" y="3786"/>
                      </a:lnTo>
                      <a:lnTo>
                        <a:pt x="1800" y="3793"/>
                      </a:lnTo>
                      <a:lnTo>
                        <a:pt x="1897" y="3795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917" name="Text Box 79"/>
              <p:cNvSpPr txBox="1">
                <a:spLocks noChangeArrowheads="1"/>
              </p:cNvSpPr>
              <p:nvPr/>
            </p:nvSpPr>
            <p:spPr bwMode="auto">
              <a:xfrm>
                <a:off x="3556" y="981"/>
                <a:ext cx="81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Equipment</a:t>
                </a:r>
              </a:p>
            </p:txBody>
          </p:sp>
        </p:grpSp>
        <p:sp>
          <p:nvSpPr>
            <p:cNvPr id="36888" name="Line 27"/>
            <p:cNvSpPr>
              <a:spLocks noChangeShapeType="1"/>
            </p:cNvSpPr>
            <p:nvPr/>
          </p:nvSpPr>
          <p:spPr bwMode="auto">
            <a:xfrm rot="5400000">
              <a:off x="1860" y="347"/>
              <a:ext cx="1" cy="2473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89" name="Group 116"/>
            <p:cNvGrpSpPr>
              <a:grpSpLocks/>
            </p:cNvGrpSpPr>
            <p:nvPr/>
          </p:nvGrpSpPr>
          <p:grpSpPr bwMode="auto">
            <a:xfrm>
              <a:off x="382" y="1197"/>
              <a:ext cx="784" cy="718"/>
              <a:chOff x="427" y="1197"/>
              <a:chExt cx="784" cy="718"/>
            </a:xfrm>
          </p:grpSpPr>
          <p:sp>
            <p:nvSpPr>
              <p:cNvPr id="36914" name="Freeform 46"/>
              <p:cNvSpPr>
                <a:spLocks/>
              </p:cNvSpPr>
              <p:nvPr/>
            </p:nvSpPr>
            <p:spPr bwMode="auto">
              <a:xfrm>
                <a:off x="427" y="1197"/>
                <a:ext cx="728" cy="718"/>
              </a:xfrm>
              <a:custGeom>
                <a:avLst/>
                <a:gdLst>
                  <a:gd name="T0" fmla="*/ 3 w 3795"/>
                  <a:gd name="T1" fmla="*/ 6 h 3795"/>
                  <a:gd name="T2" fmla="*/ 4 w 3795"/>
                  <a:gd name="T3" fmla="*/ 6 h 3795"/>
                  <a:gd name="T4" fmla="*/ 4 w 3795"/>
                  <a:gd name="T5" fmla="*/ 5 h 3795"/>
                  <a:gd name="T6" fmla="*/ 4 w 3795"/>
                  <a:gd name="T7" fmla="*/ 5 h 3795"/>
                  <a:gd name="T8" fmla="*/ 5 w 3795"/>
                  <a:gd name="T9" fmla="*/ 5 h 3795"/>
                  <a:gd name="T10" fmla="*/ 5 w 3795"/>
                  <a:gd name="T11" fmla="*/ 5 h 3795"/>
                  <a:gd name="T12" fmla="*/ 5 w 3795"/>
                  <a:gd name="T13" fmla="*/ 5 h 3795"/>
                  <a:gd name="T14" fmla="*/ 6 w 3795"/>
                  <a:gd name="T15" fmla="*/ 4 h 3795"/>
                  <a:gd name="T16" fmla="*/ 6 w 3795"/>
                  <a:gd name="T17" fmla="*/ 4 h 3795"/>
                  <a:gd name="T18" fmla="*/ 6 w 3795"/>
                  <a:gd name="T19" fmla="*/ 3 h 3795"/>
                  <a:gd name="T20" fmla="*/ 6 w 3795"/>
                  <a:gd name="T21" fmla="*/ 3 h 3795"/>
                  <a:gd name="T22" fmla="*/ 6 w 3795"/>
                  <a:gd name="T23" fmla="*/ 2 h 3795"/>
                  <a:gd name="T24" fmla="*/ 6 w 3795"/>
                  <a:gd name="T25" fmla="*/ 2 h 3795"/>
                  <a:gd name="T26" fmla="*/ 6 w 3795"/>
                  <a:gd name="T27" fmla="*/ 2 h 3795"/>
                  <a:gd name="T28" fmla="*/ 5 w 3795"/>
                  <a:gd name="T29" fmla="*/ 1 h 3795"/>
                  <a:gd name="T30" fmla="*/ 5 w 3795"/>
                  <a:gd name="T31" fmla="*/ 1 h 3795"/>
                  <a:gd name="T32" fmla="*/ 5 w 3795"/>
                  <a:gd name="T33" fmla="*/ 1 h 3795"/>
                  <a:gd name="T34" fmla="*/ 4 w 3795"/>
                  <a:gd name="T35" fmla="*/ 0 h 3795"/>
                  <a:gd name="T36" fmla="*/ 4 w 3795"/>
                  <a:gd name="T37" fmla="*/ 0 h 3795"/>
                  <a:gd name="T38" fmla="*/ 4 w 3795"/>
                  <a:gd name="T39" fmla="*/ 0 h 3795"/>
                  <a:gd name="T40" fmla="*/ 3 w 3795"/>
                  <a:gd name="T41" fmla="*/ 0 h 3795"/>
                  <a:gd name="T42" fmla="*/ 3 w 3795"/>
                  <a:gd name="T43" fmla="*/ 0 h 3795"/>
                  <a:gd name="T44" fmla="*/ 2 w 3795"/>
                  <a:gd name="T45" fmla="*/ 0 h 3795"/>
                  <a:gd name="T46" fmla="*/ 2 w 3795"/>
                  <a:gd name="T47" fmla="*/ 0 h 3795"/>
                  <a:gd name="T48" fmla="*/ 2 w 3795"/>
                  <a:gd name="T49" fmla="*/ 0 h 3795"/>
                  <a:gd name="T50" fmla="*/ 1 w 3795"/>
                  <a:gd name="T51" fmla="*/ 1 h 3795"/>
                  <a:gd name="T52" fmla="*/ 1 w 3795"/>
                  <a:gd name="T53" fmla="*/ 1 h 3795"/>
                  <a:gd name="T54" fmla="*/ 1 w 3795"/>
                  <a:gd name="T55" fmla="*/ 1 h 3795"/>
                  <a:gd name="T56" fmla="*/ 0 w 3795"/>
                  <a:gd name="T57" fmla="*/ 2 h 3795"/>
                  <a:gd name="T58" fmla="*/ 0 w 3795"/>
                  <a:gd name="T59" fmla="*/ 2 h 3795"/>
                  <a:gd name="T60" fmla="*/ 0 w 3795"/>
                  <a:gd name="T61" fmla="*/ 2 h 3795"/>
                  <a:gd name="T62" fmla="*/ 0 w 3795"/>
                  <a:gd name="T63" fmla="*/ 3 h 3795"/>
                  <a:gd name="T64" fmla="*/ 0 w 3795"/>
                  <a:gd name="T65" fmla="*/ 3 h 3795"/>
                  <a:gd name="T66" fmla="*/ 0 w 3795"/>
                  <a:gd name="T67" fmla="*/ 4 h 3795"/>
                  <a:gd name="T68" fmla="*/ 0 w 3795"/>
                  <a:gd name="T69" fmla="*/ 4 h 3795"/>
                  <a:gd name="T70" fmla="*/ 0 w 3795"/>
                  <a:gd name="T71" fmla="*/ 4 h 3795"/>
                  <a:gd name="T72" fmla="*/ 1 w 3795"/>
                  <a:gd name="T73" fmla="*/ 5 h 3795"/>
                  <a:gd name="T74" fmla="*/ 1 w 3795"/>
                  <a:gd name="T75" fmla="*/ 5 h 3795"/>
                  <a:gd name="T76" fmla="*/ 1 w 3795"/>
                  <a:gd name="T77" fmla="*/ 5 h 3795"/>
                  <a:gd name="T78" fmla="*/ 2 w 3795"/>
                  <a:gd name="T79" fmla="*/ 5 h 3795"/>
                  <a:gd name="T80" fmla="*/ 2 w 3795"/>
                  <a:gd name="T81" fmla="*/ 6 h 3795"/>
                  <a:gd name="T82" fmla="*/ 2 w 3795"/>
                  <a:gd name="T83" fmla="*/ 6 h 3795"/>
                  <a:gd name="T84" fmla="*/ 3 w 3795"/>
                  <a:gd name="T85" fmla="*/ 6 h 37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95"/>
                  <a:gd name="T130" fmla="*/ 0 h 3795"/>
                  <a:gd name="T131" fmla="*/ 3795 w 3795"/>
                  <a:gd name="T132" fmla="*/ 3795 h 37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95" h="3795">
                    <a:moveTo>
                      <a:pt x="1898" y="3795"/>
                    </a:moveTo>
                    <a:lnTo>
                      <a:pt x="1995" y="3792"/>
                    </a:lnTo>
                    <a:lnTo>
                      <a:pt x="2091" y="3786"/>
                    </a:lnTo>
                    <a:lnTo>
                      <a:pt x="2185" y="3774"/>
                    </a:lnTo>
                    <a:lnTo>
                      <a:pt x="2279" y="3756"/>
                    </a:lnTo>
                    <a:lnTo>
                      <a:pt x="2371" y="3736"/>
                    </a:lnTo>
                    <a:lnTo>
                      <a:pt x="2460" y="3709"/>
                    </a:lnTo>
                    <a:lnTo>
                      <a:pt x="2548" y="3680"/>
                    </a:lnTo>
                    <a:lnTo>
                      <a:pt x="2634" y="3645"/>
                    </a:lnTo>
                    <a:lnTo>
                      <a:pt x="2718" y="3608"/>
                    </a:lnTo>
                    <a:lnTo>
                      <a:pt x="2800" y="3566"/>
                    </a:lnTo>
                    <a:lnTo>
                      <a:pt x="2880" y="3520"/>
                    </a:lnTo>
                    <a:lnTo>
                      <a:pt x="2957" y="3471"/>
                    </a:lnTo>
                    <a:lnTo>
                      <a:pt x="3031" y="3417"/>
                    </a:lnTo>
                    <a:lnTo>
                      <a:pt x="3103" y="3361"/>
                    </a:lnTo>
                    <a:lnTo>
                      <a:pt x="3172" y="3301"/>
                    </a:lnTo>
                    <a:lnTo>
                      <a:pt x="3238" y="3239"/>
                    </a:lnTo>
                    <a:lnTo>
                      <a:pt x="3300" y="3172"/>
                    </a:lnTo>
                    <a:lnTo>
                      <a:pt x="3360" y="3103"/>
                    </a:lnTo>
                    <a:lnTo>
                      <a:pt x="3417" y="3031"/>
                    </a:lnTo>
                    <a:lnTo>
                      <a:pt x="3470" y="2957"/>
                    </a:lnTo>
                    <a:lnTo>
                      <a:pt x="3519" y="2880"/>
                    </a:lnTo>
                    <a:lnTo>
                      <a:pt x="3565" y="2800"/>
                    </a:lnTo>
                    <a:lnTo>
                      <a:pt x="3608" y="2719"/>
                    </a:lnTo>
                    <a:lnTo>
                      <a:pt x="3646" y="2635"/>
                    </a:lnTo>
                    <a:lnTo>
                      <a:pt x="3680" y="2549"/>
                    </a:lnTo>
                    <a:lnTo>
                      <a:pt x="3709" y="2460"/>
                    </a:lnTo>
                    <a:lnTo>
                      <a:pt x="3735" y="2371"/>
                    </a:lnTo>
                    <a:lnTo>
                      <a:pt x="3756" y="2279"/>
                    </a:lnTo>
                    <a:lnTo>
                      <a:pt x="3773" y="2186"/>
                    </a:lnTo>
                    <a:lnTo>
                      <a:pt x="3785" y="2091"/>
                    </a:lnTo>
                    <a:lnTo>
                      <a:pt x="3792" y="1995"/>
                    </a:lnTo>
                    <a:lnTo>
                      <a:pt x="3795" y="1898"/>
                    </a:lnTo>
                    <a:lnTo>
                      <a:pt x="3792" y="1800"/>
                    </a:lnTo>
                    <a:lnTo>
                      <a:pt x="3785" y="1704"/>
                    </a:lnTo>
                    <a:lnTo>
                      <a:pt x="3773" y="1609"/>
                    </a:lnTo>
                    <a:lnTo>
                      <a:pt x="3756" y="1516"/>
                    </a:lnTo>
                    <a:lnTo>
                      <a:pt x="3735" y="1424"/>
                    </a:lnTo>
                    <a:lnTo>
                      <a:pt x="3709" y="1334"/>
                    </a:lnTo>
                    <a:lnTo>
                      <a:pt x="3680" y="1246"/>
                    </a:lnTo>
                    <a:lnTo>
                      <a:pt x="3646" y="1160"/>
                    </a:lnTo>
                    <a:lnTo>
                      <a:pt x="3608" y="1076"/>
                    </a:lnTo>
                    <a:lnTo>
                      <a:pt x="3565" y="994"/>
                    </a:lnTo>
                    <a:lnTo>
                      <a:pt x="3519" y="915"/>
                    </a:lnTo>
                    <a:lnTo>
                      <a:pt x="3470" y="837"/>
                    </a:lnTo>
                    <a:lnTo>
                      <a:pt x="3417" y="763"/>
                    </a:lnTo>
                    <a:lnTo>
                      <a:pt x="3360" y="691"/>
                    </a:lnTo>
                    <a:lnTo>
                      <a:pt x="3300" y="623"/>
                    </a:lnTo>
                    <a:lnTo>
                      <a:pt x="3238" y="557"/>
                    </a:lnTo>
                    <a:lnTo>
                      <a:pt x="3172" y="494"/>
                    </a:lnTo>
                    <a:lnTo>
                      <a:pt x="3103" y="434"/>
                    </a:lnTo>
                    <a:lnTo>
                      <a:pt x="3031" y="377"/>
                    </a:lnTo>
                    <a:lnTo>
                      <a:pt x="2957" y="325"/>
                    </a:lnTo>
                    <a:lnTo>
                      <a:pt x="2880" y="275"/>
                    </a:lnTo>
                    <a:lnTo>
                      <a:pt x="2800" y="229"/>
                    </a:lnTo>
                    <a:lnTo>
                      <a:pt x="2718" y="188"/>
                    </a:lnTo>
                    <a:lnTo>
                      <a:pt x="2634" y="149"/>
                    </a:lnTo>
                    <a:lnTo>
                      <a:pt x="2548" y="116"/>
                    </a:lnTo>
                    <a:lnTo>
                      <a:pt x="2460" y="85"/>
                    </a:lnTo>
                    <a:lnTo>
                      <a:pt x="2371" y="60"/>
                    </a:lnTo>
                    <a:lnTo>
                      <a:pt x="2279" y="38"/>
                    </a:lnTo>
                    <a:lnTo>
                      <a:pt x="2185" y="22"/>
                    </a:lnTo>
                    <a:lnTo>
                      <a:pt x="2091" y="10"/>
                    </a:lnTo>
                    <a:lnTo>
                      <a:pt x="1995" y="2"/>
                    </a:lnTo>
                    <a:lnTo>
                      <a:pt x="1898" y="0"/>
                    </a:lnTo>
                    <a:lnTo>
                      <a:pt x="1800" y="2"/>
                    </a:lnTo>
                    <a:lnTo>
                      <a:pt x="1704" y="10"/>
                    </a:lnTo>
                    <a:lnTo>
                      <a:pt x="1609" y="22"/>
                    </a:lnTo>
                    <a:lnTo>
                      <a:pt x="1516" y="38"/>
                    </a:lnTo>
                    <a:lnTo>
                      <a:pt x="1425" y="60"/>
                    </a:lnTo>
                    <a:lnTo>
                      <a:pt x="1334" y="85"/>
                    </a:lnTo>
                    <a:lnTo>
                      <a:pt x="1246" y="116"/>
                    </a:lnTo>
                    <a:lnTo>
                      <a:pt x="1160" y="149"/>
                    </a:lnTo>
                    <a:lnTo>
                      <a:pt x="1076" y="188"/>
                    </a:lnTo>
                    <a:lnTo>
                      <a:pt x="994" y="229"/>
                    </a:lnTo>
                    <a:lnTo>
                      <a:pt x="915" y="275"/>
                    </a:lnTo>
                    <a:lnTo>
                      <a:pt x="838" y="325"/>
                    </a:lnTo>
                    <a:lnTo>
                      <a:pt x="763" y="377"/>
                    </a:lnTo>
                    <a:lnTo>
                      <a:pt x="691" y="434"/>
                    </a:lnTo>
                    <a:lnTo>
                      <a:pt x="623" y="494"/>
                    </a:lnTo>
                    <a:lnTo>
                      <a:pt x="557" y="557"/>
                    </a:lnTo>
                    <a:lnTo>
                      <a:pt x="494" y="623"/>
                    </a:lnTo>
                    <a:lnTo>
                      <a:pt x="434" y="691"/>
                    </a:lnTo>
                    <a:lnTo>
                      <a:pt x="377" y="763"/>
                    </a:lnTo>
                    <a:lnTo>
                      <a:pt x="325" y="837"/>
                    </a:lnTo>
                    <a:lnTo>
                      <a:pt x="275" y="915"/>
                    </a:lnTo>
                    <a:lnTo>
                      <a:pt x="229" y="994"/>
                    </a:lnTo>
                    <a:lnTo>
                      <a:pt x="188" y="1076"/>
                    </a:lnTo>
                    <a:lnTo>
                      <a:pt x="150" y="1160"/>
                    </a:lnTo>
                    <a:lnTo>
                      <a:pt x="116" y="1246"/>
                    </a:lnTo>
                    <a:lnTo>
                      <a:pt x="85" y="1334"/>
                    </a:lnTo>
                    <a:lnTo>
                      <a:pt x="60" y="1424"/>
                    </a:lnTo>
                    <a:lnTo>
                      <a:pt x="39" y="1516"/>
                    </a:lnTo>
                    <a:lnTo>
                      <a:pt x="22" y="1609"/>
                    </a:lnTo>
                    <a:lnTo>
                      <a:pt x="10" y="1704"/>
                    </a:lnTo>
                    <a:lnTo>
                      <a:pt x="3" y="1800"/>
                    </a:lnTo>
                    <a:lnTo>
                      <a:pt x="0" y="1898"/>
                    </a:lnTo>
                    <a:lnTo>
                      <a:pt x="3" y="1995"/>
                    </a:lnTo>
                    <a:lnTo>
                      <a:pt x="10" y="2091"/>
                    </a:lnTo>
                    <a:lnTo>
                      <a:pt x="22" y="2186"/>
                    </a:lnTo>
                    <a:lnTo>
                      <a:pt x="39" y="2279"/>
                    </a:lnTo>
                    <a:lnTo>
                      <a:pt x="60" y="2371"/>
                    </a:lnTo>
                    <a:lnTo>
                      <a:pt x="85" y="2460"/>
                    </a:lnTo>
                    <a:lnTo>
                      <a:pt x="116" y="2549"/>
                    </a:lnTo>
                    <a:lnTo>
                      <a:pt x="150" y="2635"/>
                    </a:lnTo>
                    <a:lnTo>
                      <a:pt x="188" y="2719"/>
                    </a:lnTo>
                    <a:lnTo>
                      <a:pt x="229" y="2800"/>
                    </a:lnTo>
                    <a:lnTo>
                      <a:pt x="275" y="2880"/>
                    </a:lnTo>
                    <a:lnTo>
                      <a:pt x="325" y="2957"/>
                    </a:lnTo>
                    <a:lnTo>
                      <a:pt x="377" y="3031"/>
                    </a:lnTo>
                    <a:lnTo>
                      <a:pt x="434" y="3103"/>
                    </a:lnTo>
                    <a:lnTo>
                      <a:pt x="494" y="3172"/>
                    </a:lnTo>
                    <a:lnTo>
                      <a:pt x="557" y="3239"/>
                    </a:lnTo>
                    <a:lnTo>
                      <a:pt x="623" y="3301"/>
                    </a:lnTo>
                    <a:lnTo>
                      <a:pt x="691" y="3361"/>
                    </a:lnTo>
                    <a:lnTo>
                      <a:pt x="763" y="3417"/>
                    </a:lnTo>
                    <a:lnTo>
                      <a:pt x="838" y="3471"/>
                    </a:lnTo>
                    <a:lnTo>
                      <a:pt x="915" y="3520"/>
                    </a:lnTo>
                    <a:lnTo>
                      <a:pt x="994" y="3566"/>
                    </a:lnTo>
                    <a:lnTo>
                      <a:pt x="1076" y="3608"/>
                    </a:lnTo>
                    <a:lnTo>
                      <a:pt x="1160" y="3645"/>
                    </a:lnTo>
                    <a:lnTo>
                      <a:pt x="1246" y="3680"/>
                    </a:lnTo>
                    <a:lnTo>
                      <a:pt x="1334" y="3709"/>
                    </a:lnTo>
                    <a:lnTo>
                      <a:pt x="1425" y="3736"/>
                    </a:lnTo>
                    <a:lnTo>
                      <a:pt x="1516" y="3756"/>
                    </a:lnTo>
                    <a:lnTo>
                      <a:pt x="1609" y="3774"/>
                    </a:lnTo>
                    <a:lnTo>
                      <a:pt x="1704" y="3786"/>
                    </a:lnTo>
                    <a:lnTo>
                      <a:pt x="1800" y="3792"/>
                    </a:lnTo>
                    <a:lnTo>
                      <a:pt x="1898" y="379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5" name="Text Box 47"/>
              <p:cNvSpPr txBox="1">
                <a:spLocks noChangeArrowheads="1"/>
              </p:cNvSpPr>
              <p:nvPr/>
            </p:nvSpPr>
            <p:spPr bwMode="auto">
              <a:xfrm>
                <a:off x="429" y="1373"/>
                <a:ext cx="782" cy="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Purchasing </a:t>
                </a:r>
                <a:br>
                  <a:rPr lang="en-US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</a:br>
                <a:r>
                  <a:rPr lang="en-US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&amp; </a:t>
                </a:r>
                <a:br>
                  <a:rPr lang="en-US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</a:br>
                <a:r>
                  <a:rPr lang="en-US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Inventory</a:t>
                </a:r>
              </a:p>
            </p:txBody>
          </p:sp>
        </p:grpSp>
        <p:sp>
          <p:nvSpPr>
            <p:cNvPr id="36890" name="Freeform 31"/>
            <p:cNvSpPr>
              <a:spLocks/>
            </p:cNvSpPr>
            <p:nvPr/>
          </p:nvSpPr>
          <p:spPr bwMode="auto">
            <a:xfrm>
              <a:off x="1458" y="1238"/>
              <a:ext cx="726" cy="719"/>
            </a:xfrm>
            <a:custGeom>
              <a:avLst/>
              <a:gdLst>
                <a:gd name="T0" fmla="*/ 3 w 3795"/>
                <a:gd name="T1" fmla="*/ 6 h 3795"/>
                <a:gd name="T2" fmla="*/ 4 w 3795"/>
                <a:gd name="T3" fmla="*/ 6 h 3795"/>
                <a:gd name="T4" fmla="*/ 4 w 3795"/>
                <a:gd name="T5" fmla="*/ 5 h 3795"/>
                <a:gd name="T6" fmla="*/ 4 w 3795"/>
                <a:gd name="T7" fmla="*/ 5 h 3795"/>
                <a:gd name="T8" fmla="*/ 5 w 3795"/>
                <a:gd name="T9" fmla="*/ 5 h 3795"/>
                <a:gd name="T10" fmla="*/ 5 w 3795"/>
                <a:gd name="T11" fmla="*/ 5 h 3795"/>
                <a:gd name="T12" fmla="*/ 5 w 3795"/>
                <a:gd name="T13" fmla="*/ 5 h 3795"/>
                <a:gd name="T14" fmla="*/ 6 w 3795"/>
                <a:gd name="T15" fmla="*/ 4 h 3795"/>
                <a:gd name="T16" fmla="*/ 6 w 3795"/>
                <a:gd name="T17" fmla="*/ 4 h 3795"/>
                <a:gd name="T18" fmla="*/ 6 w 3795"/>
                <a:gd name="T19" fmla="*/ 3 h 3795"/>
                <a:gd name="T20" fmla="*/ 6 w 3795"/>
                <a:gd name="T21" fmla="*/ 3 h 3795"/>
                <a:gd name="T22" fmla="*/ 6 w 3795"/>
                <a:gd name="T23" fmla="*/ 2 h 3795"/>
                <a:gd name="T24" fmla="*/ 6 w 3795"/>
                <a:gd name="T25" fmla="*/ 2 h 3795"/>
                <a:gd name="T26" fmla="*/ 6 w 3795"/>
                <a:gd name="T27" fmla="*/ 2 h 3795"/>
                <a:gd name="T28" fmla="*/ 5 w 3795"/>
                <a:gd name="T29" fmla="*/ 1 h 3795"/>
                <a:gd name="T30" fmla="*/ 5 w 3795"/>
                <a:gd name="T31" fmla="*/ 1 h 3795"/>
                <a:gd name="T32" fmla="*/ 5 w 3795"/>
                <a:gd name="T33" fmla="*/ 1 h 3795"/>
                <a:gd name="T34" fmla="*/ 4 w 3795"/>
                <a:gd name="T35" fmla="*/ 0 h 3795"/>
                <a:gd name="T36" fmla="*/ 4 w 3795"/>
                <a:gd name="T37" fmla="*/ 0 h 3795"/>
                <a:gd name="T38" fmla="*/ 4 w 3795"/>
                <a:gd name="T39" fmla="*/ 0 h 3795"/>
                <a:gd name="T40" fmla="*/ 3 w 3795"/>
                <a:gd name="T41" fmla="*/ 0 h 3795"/>
                <a:gd name="T42" fmla="*/ 3 w 3795"/>
                <a:gd name="T43" fmla="*/ 0 h 3795"/>
                <a:gd name="T44" fmla="*/ 2 w 3795"/>
                <a:gd name="T45" fmla="*/ 0 h 3795"/>
                <a:gd name="T46" fmla="*/ 2 w 3795"/>
                <a:gd name="T47" fmla="*/ 0 h 3795"/>
                <a:gd name="T48" fmla="*/ 2 w 3795"/>
                <a:gd name="T49" fmla="*/ 0 h 3795"/>
                <a:gd name="T50" fmla="*/ 1 w 3795"/>
                <a:gd name="T51" fmla="*/ 1 h 3795"/>
                <a:gd name="T52" fmla="*/ 1 w 3795"/>
                <a:gd name="T53" fmla="*/ 1 h 3795"/>
                <a:gd name="T54" fmla="*/ 1 w 3795"/>
                <a:gd name="T55" fmla="*/ 1 h 3795"/>
                <a:gd name="T56" fmla="*/ 0 w 3795"/>
                <a:gd name="T57" fmla="*/ 2 h 3795"/>
                <a:gd name="T58" fmla="*/ 0 w 3795"/>
                <a:gd name="T59" fmla="*/ 2 h 3795"/>
                <a:gd name="T60" fmla="*/ 0 w 3795"/>
                <a:gd name="T61" fmla="*/ 2 h 3795"/>
                <a:gd name="T62" fmla="*/ 0 w 3795"/>
                <a:gd name="T63" fmla="*/ 3 h 3795"/>
                <a:gd name="T64" fmla="*/ 0 w 3795"/>
                <a:gd name="T65" fmla="*/ 3 h 3795"/>
                <a:gd name="T66" fmla="*/ 0 w 3795"/>
                <a:gd name="T67" fmla="*/ 4 h 3795"/>
                <a:gd name="T68" fmla="*/ 0 w 3795"/>
                <a:gd name="T69" fmla="*/ 4 h 3795"/>
                <a:gd name="T70" fmla="*/ 0 w 3795"/>
                <a:gd name="T71" fmla="*/ 4 h 3795"/>
                <a:gd name="T72" fmla="*/ 1 w 3795"/>
                <a:gd name="T73" fmla="*/ 5 h 3795"/>
                <a:gd name="T74" fmla="*/ 1 w 3795"/>
                <a:gd name="T75" fmla="*/ 5 h 3795"/>
                <a:gd name="T76" fmla="*/ 1 w 3795"/>
                <a:gd name="T77" fmla="*/ 5 h 3795"/>
                <a:gd name="T78" fmla="*/ 2 w 3795"/>
                <a:gd name="T79" fmla="*/ 5 h 3795"/>
                <a:gd name="T80" fmla="*/ 2 w 3795"/>
                <a:gd name="T81" fmla="*/ 6 h 3795"/>
                <a:gd name="T82" fmla="*/ 2 w 3795"/>
                <a:gd name="T83" fmla="*/ 6 h 3795"/>
                <a:gd name="T84" fmla="*/ 3 w 3795"/>
                <a:gd name="T85" fmla="*/ 6 h 37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95"/>
                <a:gd name="T130" fmla="*/ 0 h 3795"/>
                <a:gd name="T131" fmla="*/ 3795 w 3795"/>
                <a:gd name="T132" fmla="*/ 3795 h 37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95" h="3795">
                  <a:moveTo>
                    <a:pt x="1897" y="3795"/>
                  </a:moveTo>
                  <a:lnTo>
                    <a:pt x="1994" y="3793"/>
                  </a:lnTo>
                  <a:lnTo>
                    <a:pt x="2090" y="3785"/>
                  </a:lnTo>
                  <a:lnTo>
                    <a:pt x="2185" y="3773"/>
                  </a:lnTo>
                  <a:lnTo>
                    <a:pt x="2279" y="3756"/>
                  </a:lnTo>
                  <a:lnTo>
                    <a:pt x="2370" y="3735"/>
                  </a:lnTo>
                  <a:lnTo>
                    <a:pt x="2460" y="3709"/>
                  </a:lnTo>
                  <a:lnTo>
                    <a:pt x="2548" y="3680"/>
                  </a:lnTo>
                  <a:lnTo>
                    <a:pt x="2634" y="3646"/>
                  </a:lnTo>
                  <a:lnTo>
                    <a:pt x="2718" y="3608"/>
                  </a:lnTo>
                  <a:lnTo>
                    <a:pt x="2800" y="3565"/>
                  </a:lnTo>
                  <a:lnTo>
                    <a:pt x="2879" y="3520"/>
                  </a:lnTo>
                  <a:lnTo>
                    <a:pt x="2956" y="3470"/>
                  </a:lnTo>
                  <a:lnTo>
                    <a:pt x="3031" y="3417"/>
                  </a:lnTo>
                  <a:lnTo>
                    <a:pt x="3103" y="3361"/>
                  </a:lnTo>
                  <a:lnTo>
                    <a:pt x="3171" y="3302"/>
                  </a:lnTo>
                  <a:lnTo>
                    <a:pt x="3238" y="3238"/>
                  </a:lnTo>
                  <a:lnTo>
                    <a:pt x="3300" y="3173"/>
                  </a:lnTo>
                  <a:lnTo>
                    <a:pt x="3360" y="3103"/>
                  </a:lnTo>
                  <a:lnTo>
                    <a:pt x="3416" y="3031"/>
                  </a:lnTo>
                  <a:lnTo>
                    <a:pt x="3470" y="2957"/>
                  </a:lnTo>
                  <a:lnTo>
                    <a:pt x="3519" y="2881"/>
                  </a:lnTo>
                  <a:lnTo>
                    <a:pt x="3565" y="2801"/>
                  </a:lnTo>
                  <a:lnTo>
                    <a:pt x="3606" y="2719"/>
                  </a:lnTo>
                  <a:lnTo>
                    <a:pt x="3644" y="2636"/>
                  </a:lnTo>
                  <a:lnTo>
                    <a:pt x="3679" y="2549"/>
                  </a:lnTo>
                  <a:lnTo>
                    <a:pt x="3708" y="2461"/>
                  </a:lnTo>
                  <a:lnTo>
                    <a:pt x="3735" y="2371"/>
                  </a:lnTo>
                  <a:lnTo>
                    <a:pt x="3755" y="2279"/>
                  </a:lnTo>
                  <a:lnTo>
                    <a:pt x="3772" y="2185"/>
                  </a:lnTo>
                  <a:lnTo>
                    <a:pt x="3785" y="2092"/>
                  </a:lnTo>
                  <a:lnTo>
                    <a:pt x="3791" y="1995"/>
                  </a:lnTo>
                  <a:lnTo>
                    <a:pt x="3795" y="1898"/>
                  </a:lnTo>
                  <a:lnTo>
                    <a:pt x="3791" y="1801"/>
                  </a:lnTo>
                  <a:lnTo>
                    <a:pt x="3785" y="1704"/>
                  </a:lnTo>
                  <a:lnTo>
                    <a:pt x="3772" y="1609"/>
                  </a:lnTo>
                  <a:lnTo>
                    <a:pt x="3755" y="1516"/>
                  </a:lnTo>
                  <a:lnTo>
                    <a:pt x="3735" y="1425"/>
                  </a:lnTo>
                  <a:lnTo>
                    <a:pt x="3708" y="1334"/>
                  </a:lnTo>
                  <a:lnTo>
                    <a:pt x="3679" y="1246"/>
                  </a:lnTo>
                  <a:lnTo>
                    <a:pt x="3644" y="1160"/>
                  </a:lnTo>
                  <a:lnTo>
                    <a:pt x="3606" y="1076"/>
                  </a:lnTo>
                  <a:lnTo>
                    <a:pt x="3565" y="994"/>
                  </a:lnTo>
                  <a:lnTo>
                    <a:pt x="3519" y="914"/>
                  </a:lnTo>
                  <a:lnTo>
                    <a:pt x="3470" y="838"/>
                  </a:lnTo>
                  <a:lnTo>
                    <a:pt x="3416" y="763"/>
                  </a:lnTo>
                  <a:lnTo>
                    <a:pt x="3360" y="692"/>
                  </a:lnTo>
                  <a:lnTo>
                    <a:pt x="3300" y="622"/>
                  </a:lnTo>
                  <a:lnTo>
                    <a:pt x="3238" y="557"/>
                  </a:lnTo>
                  <a:lnTo>
                    <a:pt x="3171" y="494"/>
                  </a:lnTo>
                  <a:lnTo>
                    <a:pt x="3103" y="434"/>
                  </a:lnTo>
                  <a:lnTo>
                    <a:pt x="3031" y="378"/>
                  </a:lnTo>
                  <a:lnTo>
                    <a:pt x="2956" y="325"/>
                  </a:lnTo>
                  <a:lnTo>
                    <a:pt x="2879" y="276"/>
                  </a:lnTo>
                  <a:lnTo>
                    <a:pt x="2800" y="230"/>
                  </a:lnTo>
                  <a:lnTo>
                    <a:pt x="2718" y="187"/>
                  </a:lnTo>
                  <a:lnTo>
                    <a:pt x="2634" y="149"/>
                  </a:lnTo>
                  <a:lnTo>
                    <a:pt x="2548" y="115"/>
                  </a:lnTo>
                  <a:lnTo>
                    <a:pt x="2460" y="85"/>
                  </a:lnTo>
                  <a:lnTo>
                    <a:pt x="2370" y="60"/>
                  </a:lnTo>
                  <a:lnTo>
                    <a:pt x="2279" y="38"/>
                  </a:lnTo>
                  <a:lnTo>
                    <a:pt x="2185" y="22"/>
                  </a:lnTo>
                  <a:lnTo>
                    <a:pt x="2090" y="10"/>
                  </a:lnTo>
                  <a:lnTo>
                    <a:pt x="1994" y="2"/>
                  </a:lnTo>
                  <a:lnTo>
                    <a:pt x="1897" y="0"/>
                  </a:lnTo>
                  <a:lnTo>
                    <a:pt x="1799" y="2"/>
                  </a:lnTo>
                  <a:lnTo>
                    <a:pt x="1703" y="10"/>
                  </a:lnTo>
                  <a:lnTo>
                    <a:pt x="1608" y="22"/>
                  </a:lnTo>
                  <a:lnTo>
                    <a:pt x="1516" y="38"/>
                  </a:lnTo>
                  <a:lnTo>
                    <a:pt x="1423" y="60"/>
                  </a:lnTo>
                  <a:lnTo>
                    <a:pt x="1334" y="85"/>
                  </a:lnTo>
                  <a:lnTo>
                    <a:pt x="1245" y="115"/>
                  </a:lnTo>
                  <a:lnTo>
                    <a:pt x="1159" y="149"/>
                  </a:lnTo>
                  <a:lnTo>
                    <a:pt x="1075" y="187"/>
                  </a:lnTo>
                  <a:lnTo>
                    <a:pt x="994" y="230"/>
                  </a:lnTo>
                  <a:lnTo>
                    <a:pt x="914" y="276"/>
                  </a:lnTo>
                  <a:lnTo>
                    <a:pt x="837" y="325"/>
                  </a:lnTo>
                  <a:lnTo>
                    <a:pt x="763" y="378"/>
                  </a:lnTo>
                  <a:lnTo>
                    <a:pt x="691" y="434"/>
                  </a:lnTo>
                  <a:lnTo>
                    <a:pt x="622" y="494"/>
                  </a:lnTo>
                  <a:lnTo>
                    <a:pt x="557" y="557"/>
                  </a:lnTo>
                  <a:lnTo>
                    <a:pt x="494" y="622"/>
                  </a:lnTo>
                  <a:lnTo>
                    <a:pt x="434" y="692"/>
                  </a:lnTo>
                  <a:lnTo>
                    <a:pt x="377" y="763"/>
                  </a:lnTo>
                  <a:lnTo>
                    <a:pt x="325" y="838"/>
                  </a:lnTo>
                  <a:lnTo>
                    <a:pt x="274" y="914"/>
                  </a:lnTo>
                  <a:lnTo>
                    <a:pt x="229" y="994"/>
                  </a:lnTo>
                  <a:lnTo>
                    <a:pt x="187" y="1076"/>
                  </a:lnTo>
                  <a:lnTo>
                    <a:pt x="149" y="1160"/>
                  </a:lnTo>
                  <a:lnTo>
                    <a:pt x="115" y="1246"/>
                  </a:lnTo>
                  <a:lnTo>
                    <a:pt x="85" y="1334"/>
                  </a:lnTo>
                  <a:lnTo>
                    <a:pt x="60" y="1425"/>
                  </a:lnTo>
                  <a:lnTo>
                    <a:pt x="38" y="1516"/>
                  </a:lnTo>
                  <a:lnTo>
                    <a:pt x="22" y="1609"/>
                  </a:lnTo>
                  <a:lnTo>
                    <a:pt x="10" y="1704"/>
                  </a:lnTo>
                  <a:lnTo>
                    <a:pt x="2" y="1801"/>
                  </a:lnTo>
                  <a:lnTo>
                    <a:pt x="0" y="1898"/>
                  </a:lnTo>
                  <a:lnTo>
                    <a:pt x="2" y="1995"/>
                  </a:lnTo>
                  <a:lnTo>
                    <a:pt x="10" y="2092"/>
                  </a:lnTo>
                  <a:lnTo>
                    <a:pt x="22" y="2185"/>
                  </a:lnTo>
                  <a:lnTo>
                    <a:pt x="38" y="2279"/>
                  </a:lnTo>
                  <a:lnTo>
                    <a:pt x="60" y="2371"/>
                  </a:lnTo>
                  <a:lnTo>
                    <a:pt x="85" y="2461"/>
                  </a:lnTo>
                  <a:lnTo>
                    <a:pt x="115" y="2549"/>
                  </a:lnTo>
                  <a:lnTo>
                    <a:pt x="149" y="2636"/>
                  </a:lnTo>
                  <a:lnTo>
                    <a:pt x="187" y="2719"/>
                  </a:lnTo>
                  <a:lnTo>
                    <a:pt x="229" y="2801"/>
                  </a:lnTo>
                  <a:lnTo>
                    <a:pt x="274" y="2881"/>
                  </a:lnTo>
                  <a:lnTo>
                    <a:pt x="325" y="2957"/>
                  </a:lnTo>
                  <a:lnTo>
                    <a:pt x="377" y="3031"/>
                  </a:lnTo>
                  <a:lnTo>
                    <a:pt x="434" y="3103"/>
                  </a:lnTo>
                  <a:lnTo>
                    <a:pt x="494" y="3173"/>
                  </a:lnTo>
                  <a:lnTo>
                    <a:pt x="557" y="3238"/>
                  </a:lnTo>
                  <a:lnTo>
                    <a:pt x="622" y="3302"/>
                  </a:lnTo>
                  <a:lnTo>
                    <a:pt x="691" y="3361"/>
                  </a:lnTo>
                  <a:lnTo>
                    <a:pt x="763" y="3417"/>
                  </a:lnTo>
                  <a:lnTo>
                    <a:pt x="837" y="3470"/>
                  </a:lnTo>
                  <a:lnTo>
                    <a:pt x="914" y="3520"/>
                  </a:lnTo>
                  <a:lnTo>
                    <a:pt x="994" y="3565"/>
                  </a:lnTo>
                  <a:lnTo>
                    <a:pt x="1075" y="3608"/>
                  </a:lnTo>
                  <a:lnTo>
                    <a:pt x="1159" y="3646"/>
                  </a:lnTo>
                  <a:lnTo>
                    <a:pt x="1245" y="3680"/>
                  </a:lnTo>
                  <a:lnTo>
                    <a:pt x="1334" y="3709"/>
                  </a:lnTo>
                  <a:lnTo>
                    <a:pt x="1423" y="3735"/>
                  </a:lnTo>
                  <a:lnTo>
                    <a:pt x="1516" y="3756"/>
                  </a:lnTo>
                  <a:lnTo>
                    <a:pt x="1608" y="3773"/>
                  </a:lnTo>
                  <a:lnTo>
                    <a:pt x="1703" y="3785"/>
                  </a:lnTo>
                  <a:lnTo>
                    <a:pt x="1799" y="3793"/>
                  </a:lnTo>
                  <a:lnTo>
                    <a:pt x="1897" y="379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Text Box 43"/>
            <p:cNvSpPr txBox="1">
              <a:spLocks noChangeArrowheads="1"/>
            </p:cNvSpPr>
            <p:nvPr/>
          </p:nvSpPr>
          <p:spPr bwMode="auto">
            <a:xfrm>
              <a:off x="1483" y="1248"/>
              <a:ext cx="725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200" b="1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" panose="020B0604020202020204" pitchFamily="34" charset="0"/>
                </a:rPr>
                <a:t>Process        Control</a:t>
              </a:r>
            </a:p>
          </p:txBody>
        </p:sp>
        <p:grpSp>
          <p:nvGrpSpPr>
            <p:cNvPr id="36892" name="Group 121"/>
            <p:cNvGrpSpPr>
              <a:grpSpLocks/>
            </p:cNvGrpSpPr>
            <p:nvPr/>
          </p:nvGrpSpPr>
          <p:grpSpPr bwMode="auto">
            <a:xfrm>
              <a:off x="2400" y="1211"/>
              <a:ext cx="842" cy="718"/>
              <a:chOff x="2400" y="1211"/>
              <a:chExt cx="842" cy="718"/>
            </a:xfrm>
          </p:grpSpPr>
          <p:sp>
            <p:nvSpPr>
              <p:cNvPr id="36912" name="Freeform 48"/>
              <p:cNvSpPr>
                <a:spLocks/>
              </p:cNvSpPr>
              <p:nvPr/>
            </p:nvSpPr>
            <p:spPr bwMode="auto">
              <a:xfrm>
                <a:off x="2448" y="1211"/>
                <a:ext cx="727" cy="718"/>
              </a:xfrm>
              <a:custGeom>
                <a:avLst/>
                <a:gdLst>
                  <a:gd name="T0" fmla="*/ 3 w 3795"/>
                  <a:gd name="T1" fmla="*/ 6 h 3795"/>
                  <a:gd name="T2" fmla="*/ 4 w 3795"/>
                  <a:gd name="T3" fmla="*/ 6 h 3795"/>
                  <a:gd name="T4" fmla="*/ 4 w 3795"/>
                  <a:gd name="T5" fmla="*/ 5 h 3795"/>
                  <a:gd name="T6" fmla="*/ 4 w 3795"/>
                  <a:gd name="T7" fmla="*/ 5 h 3795"/>
                  <a:gd name="T8" fmla="*/ 5 w 3795"/>
                  <a:gd name="T9" fmla="*/ 5 h 3795"/>
                  <a:gd name="T10" fmla="*/ 5 w 3795"/>
                  <a:gd name="T11" fmla="*/ 5 h 3795"/>
                  <a:gd name="T12" fmla="*/ 5 w 3795"/>
                  <a:gd name="T13" fmla="*/ 5 h 3795"/>
                  <a:gd name="T14" fmla="*/ 6 w 3795"/>
                  <a:gd name="T15" fmla="*/ 4 h 3795"/>
                  <a:gd name="T16" fmla="*/ 6 w 3795"/>
                  <a:gd name="T17" fmla="*/ 4 h 3795"/>
                  <a:gd name="T18" fmla="*/ 6 w 3795"/>
                  <a:gd name="T19" fmla="*/ 3 h 3795"/>
                  <a:gd name="T20" fmla="*/ 6 w 3795"/>
                  <a:gd name="T21" fmla="*/ 3 h 3795"/>
                  <a:gd name="T22" fmla="*/ 6 w 3795"/>
                  <a:gd name="T23" fmla="*/ 2 h 3795"/>
                  <a:gd name="T24" fmla="*/ 6 w 3795"/>
                  <a:gd name="T25" fmla="*/ 2 h 3795"/>
                  <a:gd name="T26" fmla="*/ 6 w 3795"/>
                  <a:gd name="T27" fmla="*/ 2 h 3795"/>
                  <a:gd name="T28" fmla="*/ 5 w 3795"/>
                  <a:gd name="T29" fmla="*/ 1 h 3795"/>
                  <a:gd name="T30" fmla="*/ 5 w 3795"/>
                  <a:gd name="T31" fmla="*/ 1 h 3795"/>
                  <a:gd name="T32" fmla="*/ 5 w 3795"/>
                  <a:gd name="T33" fmla="*/ 1 h 3795"/>
                  <a:gd name="T34" fmla="*/ 4 w 3795"/>
                  <a:gd name="T35" fmla="*/ 0 h 3795"/>
                  <a:gd name="T36" fmla="*/ 4 w 3795"/>
                  <a:gd name="T37" fmla="*/ 0 h 3795"/>
                  <a:gd name="T38" fmla="*/ 4 w 3795"/>
                  <a:gd name="T39" fmla="*/ 0 h 3795"/>
                  <a:gd name="T40" fmla="*/ 3 w 3795"/>
                  <a:gd name="T41" fmla="*/ 0 h 3795"/>
                  <a:gd name="T42" fmla="*/ 3 w 3795"/>
                  <a:gd name="T43" fmla="*/ 0 h 3795"/>
                  <a:gd name="T44" fmla="*/ 2 w 3795"/>
                  <a:gd name="T45" fmla="*/ 0 h 3795"/>
                  <a:gd name="T46" fmla="*/ 2 w 3795"/>
                  <a:gd name="T47" fmla="*/ 0 h 3795"/>
                  <a:gd name="T48" fmla="*/ 2 w 3795"/>
                  <a:gd name="T49" fmla="*/ 0 h 3795"/>
                  <a:gd name="T50" fmla="*/ 1 w 3795"/>
                  <a:gd name="T51" fmla="*/ 1 h 3795"/>
                  <a:gd name="T52" fmla="*/ 1 w 3795"/>
                  <a:gd name="T53" fmla="*/ 1 h 3795"/>
                  <a:gd name="T54" fmla="*/ 1 w 3795"/>
                  <a:gd name="T55" fmla="*/ 1 h 3795"/>
                  <a:gd name="T56" fmla="*/ 0 w 3795"/>
                  <a:gd name="T57" fmla="*/ 2 h 3795"/>
                  <a:gd name="T58" fmla="*/ 0 w 3795"/>
                  <a:gd name="T59" fmla="*/ 2 h 3795"/>
                  <a:gd name="T60" fmla="*/ 0 w 3795"/>
                  <a:gd name="T61" fmla="*/ 2 h 3795"/>
                  <a:gd name="T62" fmla="*/ 0 w 3795"/>
                  <a:gd name="T63" fmla="*/ 3 h 3795"/>
                  <a:gd name="T64" fmla="*/ 0 w 3795"/>
                  <a:gd name="T65" fmla="*/ 3 h 3795"/>
                  <a:gd name="T66" fmla="*/ 0 w 3795"/>
                  <a:gd name="T67" fmla="*/ 4 h 3795"/>
                  <a:gd name="T68" fmla="*/ 0 w 3795"/>
                  <a:gd name="T69" fmla="*/ 4 h 3795"/>
                  <a:gd name="T70" fmla="*/ 0 w 3795"/>
                  <a:gd name="T71" fmla="*/ 4 h 3795"/>
                  <a:gd name="T72" fmla="*/ 1 w 3795"/>
                  <a:gd name="T73" fmla="*/ 5 h 3795"/>
                  <a:gd name="T74" fmla="*/ 1 w 3795"/>
                  <a:gd name="T75" fmla="*/ 5 h 3795"/>
                  <a:gd name="T76" fmla="*/ 1 w 3795"/>
                  <a:gd name="T77" fmla="*/ 5 h 3795"/>
                  <a:gd name="T78" fmla="*/ 2 w 3795"/>
                  <a:gd name="T79" fmla="*/ 5 h 3795"/>
                  <a:gd name="T80" fmla="*/ 2 w 3795"/>
                  <a:gd name="T81" fmla="*/ 6 h 3795"/>
                  <a:gd name="T82" fmla="*/ 2 w 3795"/>
                  <a:gd name="T83" fmla="*/ 6 h 3795"/>
                  <a:gd name="T84" fmla="*/ 3 w 3795"/>
                  <a:gd name="T85" fmla="*/ 6 h 37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95"/>
                  <a:gd name="T130" fmla="*/ 0 h 3795"/>
                  <a:gd name="T131" fmla="*/ 3795 w 3795"/>
                  <a:gd name="T132" fmla="*/ 3795 h 37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95" h="3795">
                    <a:moveTo>
                      <a:pt x="1897" y="3795"/>
                    </a:moveTo>
                    <a:lnTo>
                      <a:pt x="1995" y="3792"/>
                    </a:lnTo>
                    <a:lnTo>
                      <a:pt x="2091" y="3786"/>
                    </a:lnTo>
                    <a:lnTo>
                      <a:pt x="2186" y="3774"/>
                    </a:lnTo>
                    <a:lnTo>
                      <a:pt x="2279" y="3756"/>
                    </a:lnTo>
                    <a:lnTo>
                      <a:pt x="2371" y="3736"/>
                    </a:lnTo>
                    <a:lnTo>
                      <a:pt x="2461" y="3709"/>
                    </a:lnTo>
                    <a:lnTo>
                      <a:pt x="2549" y="3680"/>
                    </a:lnTo>
                    <a:lnTo>
                      <a:pt x="2635" y="3645"/>
                    </a:lnTo>
                    <a:lnTo>
                      <a:pt x="2719" y="3608"/>
                    </a:lnTo>
                    <a:lnTo>
                      <a:pt x="2801" y="3566"/>
                    </a:lnTo>
                    <a:lnTo>
                      <a:pt x="2880" y="3520"/>
                    </a:lnTo>
                    <a:lnTo>
                      <a:pt x="2958" y="3471"/>
                    </a:lnTo>
                    <a:lnTo>
                      <a:pt x="3032" y="3417"/>
                    </a:lnTo>
                    <a:lnTo>
                      <a:pt x="3104" y="3361"/>
                    </a:lnTo>
                    <a:lnTo>
                      <a:pt x="3172" y="3301"/>
                    </a:lnTo>
                    <a:lnTo>
                      <a:pt x="3238" y="3239"/>
                    </a:lnTo>
                    <a:lnTo>
                      <a:pt x="3301" y="3172"/>
                    </a:lnTo>
                    <a:lnTo>
                      <a:pt x="3361" y="3103"/>
                    </a:lnTo>
                    <a:lnTo>
                      <a:pt x="3418" y="3031"/>
                    </a:lnTo>
                    <a:lnTo>
                      <a:pt x="3470" y="2957"/>
                    </a:lnTo>
                    <a:lnTo>
                      <a:pt x="3520" y="2880"/>
                    </a:lnTo>
                    <a:lnTo>
                      <a:pt x="3566" y="2800"/>
                    </a:lnTo>
                    <a:lnTo>
                      <a:pt x="3607" y="2719"/>
                    </a:lnTo>
                    <a:lnTo>
                      <a:pt x="3645" y="2635"/>
                    </a:lnTo>
                    <a:lnTo>
                      <a:pt x="3679" y="2549"/>
                    </a:lnTo>
                    <a:lnTo>
                      <a:pt x="3710" y="2460"/>
                    </a:lnTo>
                    <a:lnTo>
                      <a:pt x="3735" y="2371"/>
                    </a:lnTo>
                    <a:lnTo>
                      <a:pt x="3756" y="2279"/>
                    </a:lnTo>
                    <a:lnTo>
                      <a:pt x="3773" y="2186"/>
                    </a:lnTo>
                    <a:lnTo>
                      <a:pt x="3785" y="2091"/>
                    </a:lnTo>
                    <a:lnTo>
                      <a:pt x="3792" y="1995"/>
                    </a:lnTo>
                    <a:lnTo>
                      <a:pt x="3795" y="1898"/>
                    </a:lnTo>
                    <a:lnTo>
                      <a:pt x="3792" y="1800"/>
                    </a:lnTo>
                    <a:lnTo>
                      <a:pt x="3785" y="1704"/>
                    </a:lnTo>
                    <a:lnTo>
                      <a:pt x="3773" y="1609"/>
                    </a:lnTo>
                    <a:lnTo>
                      <a:pt x="3756" y="1516"/>
                    </a:lnTo>
                    <a:lnTo>
                      <a:pt x="3735" y="1424"/>
                    </a:lnTo>
                    <a:lnTo>
                      <a:pt x="3710" y="1334"/>
                    </a:lnTo>
                    <a:lnTo>
                      <a:pt x="3679" y="1246"/>
                    </a:lnTo>
                    <a:lnTo>
                      <a:pt x="3645" y="1160"/>
                    </a:lnTo>
                    <a:lnTo>
                      <a:pt x="3607" y="1076"/>
                    </a:lnTo>
                    <a:lnTo>
                      <a:pt x="3566" y="994"/>
                    </a:lnTo>
                    <a:lnTo>
                      <a:pt x="3520" y="915"/>
                    </a:lnTo>
                    <a:lnTo>
                      <a:pt x="3470" y="837"/>
                    </a:lnTo>
                    <a:lnTo>
                      <a:pt x="3418" y="763"/>
                    </a:lnTo>
                    <a:lnTo>
                      <a:pt x="3361" y="691"/>
                    </a:lnTo>
                    <a:lnTo>
                      <a:pt x="3301" y="623"/>
                    </a:lnTo>
                    <a:lnTo>
                      <a:pt x="3238" y="557"/>
                    </a:lnTo>
                    <a:lnTo>
                      <a:pt x="3172" y="494"/>
                    </a:lnTo>
                    <a:lnTo>
                      <a:pt x="3104" y="434"/>
                    </a:lnTo>
                    <a:lnTo>
                      <a:pt x="3032" y="377"/>
                    </a:lnTo>
                    <a:lnTo>
                      <a:pt x="2958" y="325"/>
                    </a:lnTo>
                    <a:lnTo>
                      <a:pt x="2880" y="275"/>
                    </a:lnTo>
                    <a:lnTo>
                      <a:pt x="2801" y="229"/>
                    </a:lnTo>
                    <a:lnTo>
                      <a:pt x="2719" y="188"/>
                    </a:lnTo>
                    <a:lnTo>
                      <a:pt x="2635" y="149"/>
                    </a:lnTo>
                    <a:lnTo>
                      <a:pt x="2549" y="116"/>
                    </a:lnTo>
                    <a:lnTo>
                      <a:pt x="2461" y="85"/>
                    </a:lnTo>
                    <a:lnTo>
                      <a:pt x="2371" y="60"/>
                    </a:lnTo>
                    <a:lnTo>
                      <a:pt x="2279" y="38"/>
                    </a:lnTo>
                    <a:lnTo>
                      <a:pt x="2186" y="22"/>
                    </a:lnTo>
                    <a:lnTo>
                      <a:pt x="2091" y="10"/>
                    </a:lnTo>
                    <a:lnTo>
                      <a:pt x="1995" y="2"/>
                    </a:lnTo>
                    <a:lnTo>
                      <a:pt x="1897" y="0"/>
                    </a:lnTo>
                    <a:lnTo>
                      <a:pt x="1800" y="2"/>
                    </a:lnTo>
                    <a:lnTo>
                      <a:pt x="1704" y="10"/>
                    </a:lnTo>
                    <a:lnTo>
                      <a:pt x="1610" y="22"/>
                    </a:lnTo>
                    <a:lnTo>
                      <a:pt x="1516" y="38"/>
                    </a:lnTo>
                    <a:lnTo>
                      <a:pt x="1424" y="60"/>
                    </a:lnTo>
                    <a:lnTo>
                      <a:pt x="1335" y="85"/>
                    </a:lnTo>
                    <a:lnTo>
                      <a:pt x="1247" y="116"/>
                    </a:lnTo>
                    <a:lnTo>
                      <a:pt x="1161" y="149"/>
                    </a:lnTo>
                    <a:lnTo>
                      <a:pt x="1077" y="188"/>
                    </a:lnTo>
                    <a:lnTo>
                      <a:pt x="995" y="229"/>
                    </a:lnTo>
                    <a:lnTo>
                      <a:pt x="915" y="275"/>
                    </a:lnTo>
                    <a:lnTo>
                      <a:pt x="838" y="325"/>
                    </a:lnTo>
                    <a:lnTo>
                      <a:pt x="764" y="377"/>
                    </a:lnTo>
                    <a:lnTo>
                      <a:pt x="692" y="434"/>
                    </a:lnTo>
                    <a:lnTo>
                      <a:pt x="623" y="494"/>
                    </a:lnTo>
                    <a:lnTo>
                      <a:pt x="557" y="557"/>
                    </a:lnTo>
                    <a:lnTo>
                      <a:pt x="495" y="623"/>
                    </a:lnTo>
                    <a:lnTo>
                      <a:pt x="435" y="691"/>
                    </a:lnTo>
                    <a:lnTo>
                      <a:pt x="378" y="763"/>
                    </a:lnTo>
                    <a:lnTo>
                      <a:pt x="325" y="837"/>
                    </a:lnTo>
                    <a:lnTo>
                      <a:pt x="276" y="915"/>
                    </a:lnTo>
                    <a:lnTo>
                      <a:pt x="230" y="994"/>
                    </a:lnTo>
                    <a:lnTo>
                      <a:pt x="187" y="1076"/>
                    </a:lnTo>
                    <a:lnTo>
                      <a:pt x="150" y="1160"/>
                    </a:lnTo>
                    <a:lnTo>
                      <a:pt x="115" y="1246"/>
                    </a:lnTo>
                    <a:lnTo>
                      <a:pt x="86" y="1334"/>
                    </a:lnTo>
                    <a:lnTo>
                      <a:pt x="60" y="1424"/>
                    </a:lnTo>
                    <a:lnTo>
                      <a:pt x="39" y="1516"/>
                    </a:lnTo>
                    <a:lnTo>
                      <a:pt x="23" y="1609"/>
                    </a:lnTo>
                    <a:lnTo>
                      <a:pt x="10" y="1704"/>
                    </a:lnTo>
                    <a:lnTo>
                      <a:pt x="3" y="1800"/>
                    </a:lnTo>
                    <a:lnTo>
                      <a:pt x="0" y="1898"/>
                    </a:lnTo>
                    <a:lnTo>
                      <a:pt x="3" y="1995"/>
                    </a:lnTo>
                    <a:lnTo>
                      <a:pt x="10" y="2091"/>
                    </a:lnTo>
                    <a:lnTo>
                      <a:pt x="23" y="2186"/>
                    </a:lnTo>
                    <a:lnTo>
                      <a:pt x="39" y="2279"/>
                    </a:lnTo>
                    <a:lnTo>
                      <a:pt x="60" y="2371"/>
                    </a:lnTo>
                    <a:lnTo>
                      <a:pt x="86" y="2460"/>
                    </a:lnTo>
                    <a:lnTo>
                      <a:pt x="115" y="2549"/>
                    </a:lnTo>
                    <a:lnTo>
                      <a:pt x="150" y="2635"/>
                    </a:lnTo>
                    <a:lnTo>
                      <a:pt x="187" y="2719"/>
                    </a:lnTo>
                    <a:lnTo>
                      <a:pt x="230" y="2800"/>
                    </a:lnTo>
                    <a:lnTo>
                      <a:pt x="276" y="2880"/>
                    </a:lnTo>
                    <a:lnTo>
                      <a:pt x="325" y="2957"/>
                    </a:lnTo>
                    <a:lnTo>
                      <a:pt x="378" y="3031"/>
                    </a:lnTo>
                    <a:lnTo>
                      <a:pt x="435" y="3103"/>
                    </a:lnTo>
                    <a:lnTo>
                      <a:pt x="495" y="3172"/>
                    </a:lnTo>
                    <a:lnTo>
                      <a:pt x="557" y="3239"/>
                    </a:lnTo>
                    <a:lnTo>
                      <a:pt x="623" y="3301"/>
                    </a:lnTo>
                    <a:lnTo>
                      <a:pt x="692" y="3361"/>
                    </a:lnTo>
                    <a:lnTo>
                      <a:pt x="764" y="3417"/>
                    </a:lnTo>
                    <a:lnTo>
                      <a:pt x="838" y="3471"/>
                    </a:lnTo>
                    <a:lnTo>
                      <a:pt x="915" y="3520"/>
                    </a:lnTo>
                    <a:lnTo>
                      <a:pt x="995" y="3566"/>
                    </a:lnTo>
                    <a:lnTo>
                      <a:pt x="1077" y="3608"/>
                    </a:lnTo>
                    <a:lnTo>
                      <a:pt x="1161" y="3645"/>
                    </a:lnTo>
                    <a:lnTo>
                      <a:pt x="1247" y="3680"/>
                    </a:lnTo>
                    <a:lnTo>
                      <a:pt x="1335" y="3709"/>
                    </a:lnTo>
                    <a:lnTo>
                      <a:pt x="1424" y="3736"/>
                    </a:lnTo>
                    <a:lnTo>
                      <a:pt x="1516" y="3756"/>
                    </a:lnTo>
                    <a:lnTo>
                      <a:pt x="1610" y="3774"/>
                    </a:lnTo>
                    <a:lnTo>
                      <a:pt x="1704" y="3786"/>
                    </a:lnTo>
                    <a:lnTo>
                      <a:pt x="1800" y="3792"/>
                    </a:lnTo>
                    <a:lnTo>
                      <a:pt x="1897" y="379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3" name="Text Box 55"/>
              <p:cNvSpPr txBox="1">
                <a:spLocks noChangeArrowheads="1"/>
              </p:cNvSpPr>
              <p:nvPr/>
            </p:nvSpPr>
            <p:spPr bwMode="auto">
              <a:xfrm>
                <a:off x="2400" y="1392"/>
                <a:ext cx="842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Information Management</a:t>
                </a:r>
              </a:p>
            </p:txBody>
          </p:sp>
        </p:grpSp>
        <p:sp>
          <p:nvSpPr>
            <p:cNvPr id="36893" name="Line 27"/>
            <p:cNvSpPr>
              <a:spLocks noChangeShapeType="1"/>
            </p:cNvSpPr>
            <p:nvPr/>
          </p:nvSpPr>
          <p:spPr bwMode="auto">
            <a:xfrm rot="5400000">
              <a:off x="1812" y="1116"/>
              <a:ext cx="1" cy="2473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94" name="Group 125"/>
            <p:cNvGrpSpPr>
              <a:grpSpLocks/>
            </p:cNvGrpSpPr>
            <p:nvPr/>
          </p:nvGrpSpPr>
          <p:grpSpPr bwMode="auto">
            <a:xfrm>
              <a:off x="384" y="2020"/>
              <a:ext cx="781" cy="719"/>
              <a:chOff x="384" y="2020"/>
              <a:chExt cx="781" cy="719"/>
            </a:xfrm>
          </p:grpSpPr>
          <p:sp>
            <p:nvSpPr>
              <p:cNvPr id="36910" name="Freeform 81"/>
              <p:cNvSpPr>
                <a:spLocks/>
              </p:cNvSpPr>
              <p:nvPr/>
            </p:nvSpPr>
            <p:spPr bwMode="auto">
              <a:xfrm>
                <a:off x="404" y="2020"/>
                <a:ext cx="727" cy="719"/>
              </a:xfrm>
              <a:custGeom>
                <a:avLst/>
                <a:gdLst>
                  <a:gd name="T0" fmla="*/ 3 w 3795"/>
                  <a:gd name="T1" fmla="*/ 6 h 3795"/>
                  <a:gd name="T2" fmla="*/ 4 w 3795"/>
                  <a:gd name="T3" fmla="*/ 6 h 3795"/>
                  <a:gd name="T4" fmla="*/ 4 w 3795"/>
                  <a:gd name="T5" fmla="*/ 5 h 3795"/>
                  <a:gd name="T6" fmla="*/ 4 w 3795"/>
                  <a:gd name="T7" fmla="*/ 5 h 3795"/>
                  <a:gd name="T8" fmla="*/ 5 w 3795"/>
                  <a:gd name="T9" fmla="*/ 5 h 3795"/>
                  <a:gd name="T10" fmla="*/ 5 w 3795"/>
                  <a:gd name="T11" fmla="*/ 5 h 3795"/>
                  <a:gd name="T12" fmla="*/ 5 w 3795"/>
                  <a:gd name="T13" fmla="*/ 5 h 3795"/>
                  <a:gd name="T14" fmla="*/ 6 w 3795"/>
                  <a:gd name="T15" fmla="*/ 4 h 3795"/>
                  <a:gd name="T16" fmla="*/ 6 w 3795"/>
                  <a:gd name="T17" fmla="*/ 4 h 3795"/>
                  <a:gd name="T18" fmla="*/ 6 w 3795"/>
                  <a:gd name="T19" fmla="*/ 3 h 3795"/>
                  <a:gd name="T20" fmla="*/ 6 w 3795"/>
                  <a:gd name="T21" fmla="*/ 3 h 3795"/>
                  <a:gd name="T22" fmla="*/ 6 w 3795"/>
                  <a:gd name="T23" fmla="*/ 2 h 3795"/>
                  <a:gd name="T24" fmla="*/ 6 w 3795"/>
                  <a:gd name="T25" fmla="*/ 2 h 3795"/>
                  <a:gd name="T26" fmla="*/ 6 w 3795"/>
                  <a:gd name="T27" fmla="*/ 2 h 3795"/>
                  <a:gd name="T28" fmla="*/ 5 w 3795"/>
                  <a:gd name="T29" fmla="*/ 1 h 3795"/>
                  <a:gd name="T30" fmla="*/ 5 w 3795"/>
                  <a:gd name="T31" fmla="*/ 1 h 3795"/>
                  <a:gd name="T32" fmla="*/ 5 w 3795"/>
                  <a:gd name="T33" fmla="*/ 1 h 3795"/>
                  <a:gd name="T34" fmla="*/ 4 w 3795"/>
                  <a:gd name="T35" fmla="*/ 0 h 3795"/>
                  <a:gd name="T36" fmla="*/ 4 w 3795"/>
                  <a:gd name="T37" fmla="*/ 0 h 3795"/>
                  <a:gd name="T38" fmla="*/ 4 w 3795"/>
                  <a:gd name="T39" fmla="*/ 0 h 3795"/>
                  <a:gd name="T40" fmla="*/ 3 w 3795"/>
                  <a:gd name="T41" fmla="*/ 0 h 3795"/>
                  <a:gd name="T42" fmla="*/ 3 w 3795"/>
                  <a:gd name="T43" fmla="*/ 0 h 3795"/>
                  <a:gd name="T44" fmla="*/ 2 w 3795"/>
                  <a:gd name="T45" fmla="*/ 0 h 3795"/>
                  <a:gd name="T46" fmla="*/ 2 w 3795"/>
                  <a:gd name="T47" fmla="*/ 0 h 3795"/>
                  <a:gd name="T48" fmla="*/ 2 w 3795"/>
                  <a:gd name="T49" fmla="*/ 0 h 3795"/>
                  <a:gd name="T50" fmla="*/ 1 w 3795"/>
                  <a:gd name="T51" fmla="*/ 1 h 3795"/>
                  <a:gd name="T52" fmla="*/ 1 w 3795"/>
                  <a:gd name="T53" fmla="*/ 1 h 3795"/>
                  <a:gd name="T54" fmla="*/ 1 w 3795"/>
                  <a:gd name="T55" fmla="*/ 1 h 3795"/>
                  <a:gd name="T56" fmla="*/ 0 w 3795"/>
                  <a:gd name="T57" fmla="*/ 2 h 3795"/>
                  <a:gd name="T58" fmla="*/ 0 w 3795"/>
                  <a:gd name="T59" fmla="*/ 2 h 3795"/>
                  <a:gd name="T60" fmla="*/ 0 w 3795"/>
                  <a:gd name="T61" fmla="*/ 2 h 3795"/>
                  <a:gd name="T62" fmla="*/ 0 w 3795"/>
                  <a:gd name="T63" fmla="*/ 3 h 3795"/>
                  <a:gd name="T64" fmla="*/ 0 w 3795"/>
                  <a:gd name="T65" fmla="*/ 3 h 3795"/>
                  <a:gd name="T66" fmla="*/ 0 w 3795"/>
                  <a:gd name="T67" fmla="*/ 4 h 3795"/>
                  <a:gd name="T68" fmla="*/ 0 w 3795"/>
                  <a:gd name="T69" fmla="*/ 4 h 3795"/>
                  <a:gd name="T70" fmla="*/ 0 w 3795"/>
                  <a:gd name="T71" fmla="*/ 4 h 3795"/>
                  <a:gd name="T72" fmla="*/ 1 w 3795"/>
                  <a:gd name="T73" fmla="*/ 5 h 3795"/>
                  <a:gd name="T74" fmla="*/ 1 w 3795"/>
                  <a:gd name="T75" fmla="*/ 5 h 3795"/>
                  <a:gd name="T76" fmla="*/ 1 w 3795"/>
                  <a:gd name="T77" fmla="*/ 5 h 3795"/>
                  <a:gd name="T78" fmla="*/ 2 w 3795"/>
                  <a:gd name="T79" fmla="*/ 5 h 3795"/>
                  <a:gd name="T80" fmla="*/ 2 w 3795"/>
                  <a:gd name="T81" fmla="*/ 6 h 3795"/>
                  <a:gd name="T82" fmla="*/ 2 w 3795"/>
                  <a:gd name="T83" fmla="*/ 6 h 3795"/>
                  <a:gd name="T84" fmla="*/ 3 w 3795"/>
                  <a:gd name="T85" fmla="*/ 6 h 37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95"/>
                  <a:gd name="T130" fmla="*/ 0 h 3795"/>
                  <a:gd name="T131" fmla="*/ 3795 w 3795"/>
                  <a:gd name="T132" fmla="*/ 3795 h 37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95" h="3795">
                    <a:moveTo>
                      <a:pt x="1898" y="3795"/>
                    </a:moveTo>
                    <a:lnTo>
                      <a:pt x="1995" y="3793"/>
                    </a:lnTo>
                    <a:lnTo>
                      <a:pt x="2091" y="3786"/>
                    </a:lnTo>
                    <a:lnTo>
                      <a:pt x="2185" y="3774"/>
                    </a:lnTo>
                    <a:lnTo>
                      <a:pt x="2279" y="3757"/>
                    </a:lnTo>
                    <a:lnTo>
                      <a:pt x="2371" y="3735"/>
                    </a:lnTo>
                    <a:lnTo>
                      <a:pt x="2461" y="3710"/>
                    </a:lnTo>
                    <a:lnTo>
                      <a:pt x="2548" y="3680"/>
                    </a:lnTo>
                    <a:lnTo>
                      <a:pt x="2634" y="3646"/>
                    </a:lnTo>
                    <a:lnTo>
                      <a:pt x="2719" y="3608"/>
                    </a:lnTo>
                    <a:lnTo>
                      <a:pt x="2801" y="3566"/>
                    </a:lnTo>
                    <a:lnTo>
                      <a:pt x="2880" y="3521"/>
                    </a:lnTo>
                    <a:lnTo>
                      <a:pt x="2957" y="3471"/>
                    </a:lnTo>
                    <a:lnTo>
                      <a:pt x="3031" y="3418"/>
                    </a:lnTo>
                    <a:lnTo>
                      <a:pt x="3103" y="3362"/>
                    </a:lnTo>
                    <a:lnTo>
                      <a:pt x="3172" y="3302"/>
                    </a:lnTo>
                    <a:lnTo>
                      <a:pt x="3238" y="3238"/>
                    </a:lnTo>
                    <a:lnTo>
                      <a:pt x="3301" y="3173"/>
                    </a:lnTo>
                    <a:lnTo>
                      <a:pt x="3360" y="3104"/>
                    </a:lnTo>
                    <a:lnTo>
                      <a:pt x="3417" y="3032"/>
                    </a:lnTo>
                    <a:lnTo>
                      <a:pt x="3470" y="2958"/>
                    </a:lnTo>
                    <a:lnTo>
                      <a:pt x="3519" y="2881"/>
                    </a:lnTo>
                    <a:lnTo>
                      <a:pt x="3565" y="2801"/>
                    </a:lnTo>
                    <a:lnTo>
                      <a:pt x="3608" y="2720"/>
                    </a:lnTo>
                    <a:lnTo>
                      <a:pt x="3646" y="2636"/>
                    </a:lnTo>
                    <a:lnTo>
                      <a:pt x="3679" y="2550"/>
                    </a:lnTo>
                    <a:lnTo>
                      <a:pt x="3709" y="2461"/>
                    </a:lnTo>
                    <a:lnTo>
                      <a:pt x="3735" y="2372"/>
                    </a:lnTo>
                    <a:lnTo>
                      <a:pt x="3756" y="2279"/>
                    </a:lnTo>
                    <a:lnTo>
                      <a:pt x="3773" y="2187"/>
                    </a:lnTo>
                    <a:lnTo>
                      <a:pt x="3785" y="2092"/>
                    </a:lnTo>
                    <a:lnTo>
                      <a:pt x="3793" y="1996"/>
                    </a:lnTo>
                    <a:lnTo>
                      <a:pt x="3795" y="1898"/>
                    </a:lnTo>
                    <a:lnTo>
                      <a:pt x="3793" y="1801"/>
                    </a:lnTo>
                    <a:lnTo>
                      <a:pt x="3785" y="1705"/>
                    </a:lnTo>
                    <a:lnTo>
                      <a:pt x="3773" y="1610"/>
                    </a:lnTo>
                    <a:lnTo>
                      <a:pt x="3756" y="1516"/>
                    </a:lnTo>
                    <a:lnTo>
                      <a:pt x="3735" y="1425"/>
                    </a:lnTo>
                    <a:lnTo>
                      <a:pt x="3709" y="1335"/>
                    </a:lnTo>
                    <a:lnTo>
                      <a:pt x="3679" y="1247"/>
                    </a:lnTo>
                    <a:lnTo>
                      <a:pt x="3646" y="1161"/>
                    </a:lnTo>
                    <a:lnTo>
                      <a:pt x="3608" y="1077"/>
                    </a:lnTo>
                    <a:lnTo>
                      <a:pt x="3565" y="995"/>
                    </a:lnTo>
                    <a:lnTo>
                      <a:pt x="3519" y="916"/>
                    </a:lnTo>
                    <a:lnTo>
                      <a:pt x="3470" y="838"/>
                    </a:lnTo>
                    <a:lnTo>
                      <a:pt x="3417" y="764"/>
                    </a:lnTo>
                    <a:lnTo>
                      <a:pt x="3360" y="692"/>
                    </a:lnTo>
                    <a:lnTo>
                      <a:pt x="3301" y="623"/>
                    </a:lnTo>
                    <a:lnTo>
                      <a:pt x="3238" y="557"/>
                    </a:lnTo>
                    <a:lnTo>
                      <a:pt x="3172" y="495"/>
                    </a:lnTo>
                    <a:lnTo>
                      <a:pt x="3103" y="435"/>
                    </a:lnTo>
                    <a:lnTo>
                      <a:pt x="3031" y="378"/>
                    </a:lnTo>
                    <a:lnTo>
                      <a:pt x="2957" y="325"/>
                    </a:lnTo>
                    <a:lnTo>
                      <a:pt x="2880" y="276"/>
                    </a:lnTo>
                    <a:lnTo>
                      <a:pt x="2801" y="230"/>
                    </a:lnTo>
                    <a:lnTo>
                      <a:pt x="2719" y="187"/>
                    </a:lnTo>
                    <a:lnTo>
                      <a:pt x="2634" y="150"/>
                    </a:lnTo>
                    <a:lnTo>
                      <a:pt x="2548" y="116"/>
                    </a:lnTo>
                    <a:lnTo>
                      <a:pt x="2461" y="86"/>
                    </a:lnTo>
                    <a:lnTo>
                      <a:pt x="2371" y="60"/>
                    </a:lnTo>
                    <a:lnTo>
                      <a:pt x="2279" y="39"/>
                    </a:lnTo>
                    <a:lnTo>
                      <a:pt x="2185" y="22"/>
                    </a:lnTo>
                    <a:lnTo>
                      <a:pt x="2091" y="10"/>
                    </a:lnTo>
                    <a:lnTo>
                      <a:pt x="1995" y="3"/>
                    </a:lnTo>
                    <a:lnTo>
                      <a:pt x="1898" y="0"/>
                    </a:lnTo>
                    <a:lnTo>
                      <a:pt x="1801" y="3"/>
                    </a:lnTo>
                    <a:lnTo>
                      <a:pt x="1704" y="10"/>
                    </a:lnTo>
                    <a:lnTo>
                      <a:pt x="1609" y="22"/>
                    </a:lnTo>
                    <a:lnTo>
                      <a:pt x="1516" y="39"/>
                    </a:lnTo>
                    <a:lnTo>
                      <a:pt x="1425" y="60"/>
                    </a:lnTo>
                    <a:lnTo>
                      <a:pt x="1334" y="86"/>
                    </a:lnTo>
                    <a:lnTo>
                      <a:pt x="1246" y="116"/>
                    </a:lnTo>
                    <a:lnTo>
                      <a:pt x="1160" y="150"/>
                    </a:lnTo>
                    <a:lnTo>
                      <a:pt x="1076" y="187"/>
                    </a:lnTo>
                    <a:lnTo>
                      <a:pt x="994" y="230"/>
                    </a:lnTo>
                    <a:lnTo>
                      <a:pt x="915" y="276"/>
                    </a:lnTo>
                    <a:lnTo>
                      <a:pt x="838" y="325"/>
                    </a:lnTo>
                    <a:lnTo>
                      <a:pt x="763" y="378"/>
                    </a:lnTo>
                    <a:lnTo>
                      <a:pt x="692" y="435"/>
                    </a:lnTo>
                    <a:lnTo>
                      <a:pt x="623" y="495"/>
                    </a:lnTo>
                    <a:lnTo>
                      <a:pt x="557" y="557"/>
                    </a:lnTo>
                    <a:lnTo>
                      <a:pt x="494" y="623"/>
                    </a:lnTo>
                    <a:lnTo>
                      <a:pt x="434" y="692"/>
                    </a:lnTo>
                    <a:lnTo>
                      <a:pt x="378" y="764"/>
                    </a:lnTo>
                    <a:lnTo>
                      <a:pt x="325" y="838"/>
                    </a:lnTo>
                    <a:lnTo>
                      <a:pt x="276" y="916"/>
                    </a:lnTo>
                    <a:lnTo>
                      <a:pt x="230" y="995"/>
                    </a:lnTo>
                    <a:lnTo>
                      <a:pt x="188" y="1077"/>
                    </a:lnTo>
                    <a:lnTo>
                      <a:pt x="150" y="1161"/>
                    </a:lnTo>
                    <a:lnTo>
                      <a:pt x="116" y="1247"/>
                    </a:lnTo>
                    <a:lnTo>
                      <a:pt x="85" y="1335"/>
                    </a:lnTo>
                    <a:lnTo>
                      <a:pt x="60" y="1425"/>
                    </a:lnTo>
                    <a:lnTo>
                      <a:pt x="38" y="1516"/>
                    </a:lnTo>
                    <a:lnTo>
                      <a:pt x="22" y="1610"/>
                    </a:lnTo>
                    <a:lnTo>
                      <a:pt x="10" y="1705"/>
                    </a:lnTo>
                    <a:lnTo>
                      <a:pt x="2" y="1801"/>
                    </a:lnTo>
                    <a:lnTo>
                      <a:pt x="0" y="1898"/>
                    </a:lnTo>
                    <a:lnTo>
                      <a:pt x="2" y="1996"/>
                    </a:lnTo>
                    <a:lnTo>
                      <a:pt x="10" y="2092"/>
                    </a:lnTo>
                    <a:lnTo>
                      <a:pt x="22" y="2187"/>
                    </a:lnTo>
                    <a:lnTo>
                      <a:pt x="38" y="2279"/>
                    </a:lnTo>
                    <a:lnTo>
                      <a:pt x="60" y="2372"/>
                    </a:lnTo>
                    <a:lnTo>
                      <a:pt x="85" y="2461"/>
                    </a:lnTo>
                    <a:lnTo>
                      <a:pt x="116" y="2550"/>
                    </a:lnTo>
                    <a:lnTo>
                      <a:pt x="150" y="2636"/>
                    </a:lnTo>
                    <a:lnTo>
                      <a:pt x="188" y="2720"/>
                    </a:lnTo>
                    <a:lnTo>
                      <a:pt x="230" y="2801"/>
                    </a:lnTo>
                    <a:lnTo>
                      <a:pt x="276" y="2881"/>
                    </a:lnTo>
                    <a:lnTo>
                      <a:pt x="325" y="2958"/>
                    </a:lnTo>
                    <a:lnTo>
                      <a:pt x="378" y="3032"/>
                    </a:lnTo>
                    <a:lnTo>
                      <a:pt x="434" y="3104"/>
                    </a:lnTo>
                    <a:lnTo>
                      <a:pt x="494" y="3173"/>
                    </a:lnTo>
                    <a:lnTo>
                      <a:pt x="557" y="3238"/>
                    </a:lnTo>
                    <a:lnTo>
                      <a:pt x="623" y="3302"/>
                    </a:lnTo>
                    <a:lnTo>
                      <a:pt x="692" y="3362"/>
                    </a:lnTo>
                    <a:lnTo>
                      <a:pt x="763" y="3418"/>
                    </a:lnTo>
                    <a:lnTo>
                      <a:pt x="838" y="3471"/>
                    </a:lnTo>
                    <a:lnTo>
                      <a:pt x="915" y="3521"/>
                    </a:lnTo>
                    <a:lnTo>
                      <a:pt x="994" y="3566"/>
                    </a:lnTo>
                    <a:lnTo>
                      <a:pt x="1076" y="3608"/>
                    </a:lnTo>
                    <a:lnTo>
                      <a:pt x="1160" y="3646"/>
                    </a:lnTo>
                    <a:lnTo>
                      <a:pt x="1246" y="3680"/>
                    </a:lnTo>
                    <a:lnTo>
                      <a:pt x="1334" y="3710"/>
                    </a:lnTo>
                    <a:lnTo>
                      <a:pt x="1425" y="3735"/>
                    </a:lnTo>
                    <a:lnTo>
                      <a:pt x="1516" y="3757"/>
                    </a:lnTo>
                    <a:lnTo>
                      <a:pt x="1609" y="3774"/>
                    </a:lnTo>
                    <a:lnTo>
                      <a:pt x="1704" y="3786"/>
                    </a:lnTo>
                    <a:lnTo>
                      <a:pt x="1801" y="3793"/>
                    </a:lnTo>
                    <a:lnTo>
                      <a:pt x="1898" y="379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1" name="Text Box 82"/>
              <p:cNvSpPr txBox="1">
                <a:spLocks noChangeArrowheads="1"/>
              </p:cNvSpPr>
              <p:nvPr/>
            </p:nvSpPr>
            <p:spPr bwMode="auto">
              <a:xfrm>
                <a:off x="384" y="2160"/>
                <a:ext cx="781" cy="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Documents</a:t>
                </a:r>
                <a:br>
                  <a:rPr lang="en-US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</a:br>
                <a:r>
                  <a:rPr lang="en-US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&amp; </a:t>
                </a:r>
                <a:br>
                  <a:rPr lang="en-US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</a:br>
                <a:r>
                  <a:rPr lang="en-US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Records</a:t>
                </a:r>
              </a:p>
            </p:txBody>
          </p:sp>
        </p:grpSp>
        <p:grpSp>
          <p:nvGrpSpPr>
            <p:cNvPr id="36895" name="Group 128"/>
            <p:cNvGrpSpPr>
              <a:grpSpLocks/>
            </p:cNvGrpSpPr>
            <p:nvPr/>
          </p:nvGrpSpPr>
          <p:grpSpPr bwMode="auto">
            <a:xfrm>
              <a:off x="1427" y="2020"/>
              <a:ext cx="781" cy="719"/>
              <a:chOff x="1427" y="2020"/>
              <a:chExt cx="781" cy="719"/>
            </a:xfrm>
          </p:grpSpPr>
          <p:sp>
            <p:nvSpPr>
              <p:cNvPr id="36908" name="Freeform 30"/>
              <p:cNvSpPr>
                <a:spLocks/>
              </p:cNvSpPr>
              <p:nvPr/>
            </p:nvSpPr>
            <p:spPr bwMode="auto">
              <a:xfrm>
                <a:off x="1444" y="2020"/>
                <a:ext cx="727" cy="719"/>
              </a:xfrm>
              <a:custGeom>
                <a:avLst/>
                <a:gdLst>
                  <a:gd name="T0" fmla="*/ 3 w 3795"/>
                  <a:gd name="T1" fmla="*/ 6 h 3795"/>
                  <a:gd name="T2" fmla="*/ 4 w 3795"/>
                  <a:gd name="T3" fmla="*/ 6 h 3795"/>
                  <a:gd name="T4" fmla="*/ 4 w 3795"/>
                  <a:gd name="T5" fmla="*/ 5 h 3795"/>
                  <a:gd name="T6" fmla="*/ 4 w 3795"/>
                  <a:gd name="T7" fmla="*/ 5 h 3795"/>
                  <a:gd name="T8" fmla="*/ 5 w 3795"/>
                  <a:gd name="T9" fmla="*/ 5 h 3795"/>
                  <a:gd name="T10" fmla="*/ 5 w 3795"/>
                  <a:gd name="T11" fmla="*/ 5 h 3795"/>
                  <a:gd name="T12" fmla="*/ 5 w 3795"/>
                  <a:gd name="T13" fmla="*/ 5 h 3795"/>
                  <a:gd name="T14" fmla="*/ 6 w 3795"/>
                  <a:gd name="T15" fmla="*/ 4 h 3795"/>
                  <a:gd name="T16" fmla="*/ 6 w 3795"/>
                  <a:gd name="T17" fmla="*/ 4 h 3795"/>
                  <a:gd name="T18" fmla="*/ 6 w 3795"/>
                  <a:gd name="T19" fmla="*/ 3 h 3795"/>
                  <a:gd name="T20" fmla="*/ 6 w 3795"/>
                  <a:gd name="T21" fmla="*/ 3 h 3795"/>
                  <a:gd name="T22" fmla="*/ 6 w 3795"/>
                  <a:gd name="T23" fmla="*/ 2 h 3795"/>
                  <a:gd name="T24" fmla="*/ 6 w 3795"/>
                  <a:gd name="T25" fmla="*/ 2 h 3795"/>
                  <a:gd name="T26" fmla="*/ 6 w 3795"/>
                  <a:gd name="T27" fmla="*/ 2 h 3795"/>
                  <a:gd name="T28" fmla="*/ 5 w 3795"/>
                  <a:gd name="T29" fmla="*/ 1 h 3795"/>
                  <a:gd name="T30" fmla="*/ 5 w 3795"/>
                  <a:gd name="T31" fmla="*/ 1 h 3795"/>
                  <a:gd name="T32" fmla="*/ 5 w 3795"/>
                  <a:gd name="T33" fmla="*/ 1 h 3795"/>
                  <a:gd name="T34" fmla="*/ 4 w 3795"/>
                  <a:gd name="T35" fmla="*/ 0 h 3795"/>
                  <a:gd name="T36" fmla="*/ 4 w 3795"/>
                  <a:gd name="T37" fmla="*/ 0 h 3795"/>
                  <a:gd name="T38" fmla="*/ 4 w 3795"/>
                  <a:gd name="T39" fmla="*/ 0 h 3795"/>
                  <a:gd name="T40" fmla="*/ 3 w 3795"/>
                  <a:gd name="T41" fmla="*/ 0 h 3795"/>
                  <a:gd name="T42" fmla="*/ 3 w 3795"/>
                  <a:gd name="T43" fmla="*/ 0 h 3795"/>
                  <a:gd name="T44" fmla="*/ 2 w 3795"/>
                  <a:gd name="T45" fmla="*/ 0 h 3795"/>
                  <a:gd name="T46" fmla="*/ 2 w 3795"/>
                  <a:gd name="T47" fmla="*/ 0 h 3795"/>
                  <a:gd name="T48" fmla="*/ 2 w 3795"/>
                  <a:gd name="T49" fmla="*/ 0 h 3795"/>
                  <a:gd name="T50" fmla="*/ 1 w 3795"/>
                  <a:gd name="T51" fmla="*/ 1 h 3795"/>
                  <a:gd name="T52" fmla="*/ 1 w 3795"/>
                  <a:gd name="T53" fmla="*/ 1 h 3795"/>
                  <a:gd name="T54" fmla="*/ 1 w 3795"/>
                  <a:gd name="T55" fmla="*/ 1 h 3795"/>
                  <a:gd name="T56" fmla="*/ 0 w 3795"/>
                  <a:gd name="T57" fmla="*/ 2 h 3795"/>
                  <a:gd name="T58" fmla="*/ 0 w 3795"/>
                  <a:gd name="T59" fmla="*/ 2 h 3795"/>
                  <a:gd name="T60" fmla="*/ 0 w 3795"/>
                  <a:gd name="T61" fmla="*/ 2 h 3795"/>
                  <a:gd name="T62" fmla="*/ 0 w 3795"/>
                  <a:gd name="T63" fmla="*/ 3 h 3795"/>
                  <a:gd name="T64" fmla="*/ 0 w 3795"/>
                  <a:gd name="T65" fmla="*/ 3 h 3795"/>
                  <a:gd name="T66" fmla="*/ 0 w 3795"/>
                  <a:gd name="T67" fmla="*/ 4 h 3795"/>
                  <a:gd name="T68" fmla="*/ 0 w 3795"/>
                  <a:gd name="T69" fmla="*/ 4 h 3795"/>
                  <a:gd name="T70" fmla="*/ 0 w 3795"/>
                  <a:gd name="T71" fmla="*/ 4 h 3795"/>
                  <a:gd name="T72" fmla="*/ 1 w 3795"/>
                  <a:gd name="T73" fmla="*/ 5 h 3795"/>
                  <a:gd name="T74" fmla="*/ 1 w 3795"/>
                  <a:gd name="T75" fmla="*/ 5 h 3795"/>
                  <a:gd name="T76" fmla="*/ 1 w 3795"/>
                  <a:gd name="T77" fmla="*/ 5 h 3795"/>
                  <a:gd name="T78" fmla="*/ 2 w 3795"/>
                  <a:gd name="T79" fmla="*/ 5 h 3795"/>
                  <a:gd name="T80" fmla="*/ 2 w 3795"/>
                  <a:gd name="T81" fmla="*/ 6 h 3795"/>
                  <a:gd name="T82" fmla="*/ 2 w 3795"/>
                  <a:gd name="T83" fmla="*/ 6 h 3795"/>
                  <a:gd name="T84" fmla="*/ 3 w 3795"/>
                  <a:gd name="T85" fmla="*/ 6 h 37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95"/>
                  <a:gd name="T130" fmla="*/ 0 h 3795"/>
                  <a:gd name="T131" fmla="*/ 3795 w 3795"/>
                  <a:gd name="T132" fmla="*/ 3795 h 37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95" h="3795">
                    <a:moveTo>
                      <a:pt x="1897" y="3795"/>
                    </a:moveTo>
                    <a:lnTo>
                      <a:pt x="1994" y="3793"/>
                    </a:lnTo>
                    <a:lnTo>
                      <a:pt x="2090" y="3786"/>
                    </a:lnTo>
                    <a:lnTo>
                      <a:pt x="2185" y="3774"/>
                    </a:lnTo>
                    <a:lnTo>
                      <a:pt x="2279" y="3757"/>
                    </a:lnTo>
                    <a:lnTo>
                      <a:pt x="2370" y="3735"/>
                    </a:lnTo>
                    <a:lnTo>
                      <a:pt x="2460" y="3710"/>
                    </a:lnTo>
                    <a:lnTo>
                      <a:pt x="2548" y="3680"/>
                    </a:lnTo>
                    <a:lnTo>
                      <a:pt x="2634" y="3646"/>
                    </a:lnTo>
                    <a:lnTo>
                      <a:pt x="2718" y="3608"/>
                    </a:lnTo>
                    <a:lnTo>
                      <a:pt x="2800" y="3566"/>
                    </a:lnTo>
                    <a:lnTo>
                      <a:pt x="2879" y="3521"/>
                    </a:lnTo>
                    <a:lnTo>
                      <a:pt x="2957" y="3471"/>
                    </a:lnTo>
                    <a:lnTo>
                      <a:pt x="3031" y="3418"/>
                    </a:lnTo>
                    <a:lnTo>
                      <a:pt x="3103" y="3362"/>
                    </a:lnTo>
                    <a:lnTo>
                      <a:pt x="3171" y="3302"/>
                    </a:lnTo>
                    <a:lnTo>
                      <a:pt x="3238" y="3238"/>
                    </a:lnTo>
                    <a:lnTo>
                      <a:pt x="3300" y="3173"/>
                    </a:lnTo>
                    <a:lnTo>
                      <a:pt x="3360" y="3104"/>
                    </a:lnTo>
                    <a:lnTo>
                      <a:pt x="3417" y="3032"/>
                    </a:lnTo>
                    <a:lnTo>
                      <a:pt x="3470" y="2958"/>
                    </a:lnTo>
                    <a:lnTo>
                      <a:pt x="3519" y="2881"/>
                    </a:lnTo>
                    <a:lnTo>
                      <a:pt x="3565" y="2801"/>
                    </a:lnTo>
                    <a:lnTo>
                      <a:pt x="3606" y="2720"/>
                    </a:lnTo>
                    <a:lnTo>
                      <a:pt x="3644" y="2636"/>
                    </a:lnTo>
                    <a:lnTo>
                      <a:pt x="3679" y="2550"/>
                    </a:lnTo>
                    <a:lnTo>
                      <a:pt x="3709" y="2461"/>
                    </a:lnTo>
                    <a:lnTo>
                      <a:pt x="3735" y="2372"/>
                    </a:lnTo>
                    <a:lnTo>
                      <a:pt x="3756" y="2279"/>
                    </a:lnTo>
                    <a:lnTo>
                      <a:pt x="3772" y="2187"/>
                    </a:lnTo>
                    <a:lnTo>
                      <a:pt x="3785" y="2092"/>
                    </a:lnTo>
                    <a:lnTo>
                      <a:pt x="3792" y="1996"/>
                    </a:lnTo>
                    <a:lnTo>
                      <a:pt x="3795" y="1898"/>
                    </a:lnTo>
                    <a:lnTo>
                      <a:pt x="3792" y="1801"/>
                    </a:lnTo>
                    <a:lnTo>
                      <a:pt x="3785" y="1705"/>
                    </a:lnTo>
                    <a:lnTo>
                      <a:pt x="3772" y="1610"/>
                    </a:lnTo>
                    <a:lnTo>
                      <a:pt x="3756" y="1516"/>
                    </a:lnTo>
                    <a:lnTo>
                      <a:pt x="3735" y="1425"/>
                    </a:lnTo>
                    <a:lnTo>
                      <a:pt x="3709" y="1335"/>
                    </a:lnTo>
                    <a:lnTo>
                      <a:pt x="3679" y="1247"/>
                    </a:lnTo>
                    <a:lnTo>
                      <a:pt x="3644" y="1161"/>
                    </a:lnTo>
                    <a:lnTo>
                      <a:pt x="3606" y="1077"/>
                    </a:lnTo>
                    <a:lnTo>
                      <a:pt x="3565" y="995"/>
                    </a:lnTo>
                    <a:lnTo>
                      <a:pt x="3519" y="916"/>
                    </a:lnTo>
                    <a:lnTo>
                      <a:pt x="3470" y="838"/>
                    </a:lnTo>
                    <a:lnTo>
                      <a:pt x="3417" y="764"/>
                    </a:lnTo>
                    <a:lnTo>
                      <a:pt x="3360" y="692"/>
                    </a:lnTo>
                    <a:lnTo>
                      <a:pt x="3300" y="623"/>
                    </a:lnTo>
                    <a:lnTo>
                      <a:pt x="3238" y="557"/>
                    </a:lnTo>
                    <a:lnTo>
                      <a:pt x="3171" y="495"/>
                    </a:lnTo>
                    <a:lnTo>
                      <a:pt x="3103" y="435"/>
                    </a:lnTo>
                    <a:lnTo>
                      <a:pt x="3031" y="378"/>
                    </a:lnTo>
                    <a:lnTo>
                      <a:pt x="2957" y="325"/>
                    </a:lnTo>
                    <a:lnTo>
                      <a:pt x="2879" y="276"/>
                    </a:lnTo>
                    <a:lnTo>
                      <a:pt x="2800" y="230"/>
                    </a:lnTo>
                    <a:lnTo>
                      <a:pt x="2718" y="187"/>
                    </a:lnTo>
                    <a:lnTo>
                      <a:pt x="2634" y="150"/>
                    </a:lnTo>
                    <a:lnTo>
                      <a:pt x="2548" y="116"/>
                    </a:lnTo>
                    <a:lnTo>
                      <a:pt x="2460" y="86"/>
                    </a:lnTo>
                    <a:lnTo>
                      <a:pt x="2370" y="60"/>
                    </a:lnTo>
                    <a:lnTo>
                      <a:pt x="2279" y="39"/>
                    </a:lnTo>
                    <a:lnTo>
                      <a:pt x="2185" y="22"/>
                    </a:lnTo>
                    <a:lnTo>
                      <a:pt x="2090" y="10"/>
                    </a:lnTo>
                    <a:lnTo>
                      <a:pt x="1994" y="3"/>
                    </a:lnTo>
                    <a:lnTo>
                      <a:pt x="1897" y="0"/>
                    </a:lnTo>
                    <a:lnTo>
                      <a:pt x="1799" y="3"/>
                    </a:lnTo>
                    <a:lnTo>
                      <a:pt x="1703" y="10"/>
                    </a:lnTo>
                    <a:lnTo>
                      <a:pt x="1609" y="22"/>
                    </a:lnTo>
                    <a:lnTo>
                      <a:pt x="1516" y="39"/>
                    </a:lnTo>
                    <a:lnTo>
                      <a:pt x="1423" y="60"/>
                    </a:lnTo>
                    <a:lnTo>
                      <a:pt x="1334" y="86"/>
                    </a:lnTo>
                    <a:lnTo>
                      <a:pt x="1246" y="116"/>
                    </a:lnTo>
                    <a:lnTo>
                      <a:pt x="1160" y="150"/>
                    </a:lnTo>
                    <a:lnTo>
                      <a:pt x="1076" y="187"/>
                    </a:lnTo>
                    <a:lnTo>
                      <a:pt x="994" y="230"/>
                    </a:lnTo>
                    <a:lnTo>
                      <a:pt x="914" y="276"/>
                    </a:lnTo>
                    <a:lnTo>
                      <a:pt x="837" y="325"/>
                    </a:lnTo>
                    <a:lnTo>
                      <a:pt x="763" y="378"/>
                    </a:lnTo>
                    <a:lnTo>
                      <a:pt x="691" y="435"/>
                    </a:lnTo>
                    <a:lnTo>
                      <a:pt x="622" y="495"/>
                    </a:lnTo>
                    <a:lnTo>
                      <a:pt x="557" y="557"/>
                    </a:lnTo>
                    <a:lnTo>
                      <a:pt x="494" y="623"/>
                    </a:lnTo>
                    <a:lnTo>
                      <a:pt x="434" y="692"/>
                    </a:lnTo>
                    <a:lnTo>
                      <a:pt x="377" y="764"/>
                    </a:lnTo>
                    <a:lnTo>
                      <a:pt x="325" y="838"/>
                    </a:lnTo>
                    <a:lnTo>
                      <a:pt x="275" y="916"/>
                    </a:lnTo>
                    <a:lnTo>
                      <a:pt x="229" y="995"/>
                    </a:lnTo>
                    <a:lnTo>
                      <a:pt x="188" y="1077"/>
                    </a:lnTo>
                    <a:lnTo>
                      <a:pt x="149" y="1161"/>
                    </a:lnTo>
                    <a:lnTo>
                      <a:pt x="116" y="1247"/>
                    </a:lnTo>
                    <a:lnTo>
                      <a:pt x="85" y="1335"/>
                    </a:lnTo>
                    <a:lnTo>
                      <a:pt x="60" y="1425"/>
                    </a:lnTo>
                    <a:lnTo>
                      <a:pt x="38" y="1516"/>
                    </a:lnTo>
                    <a:lnTo>
                      <a:pt x="22" y="1610"/>
                    </a:lnTo>
                    <a:lnTo>
                      <a:pt x="10" y="1705"/>
                    </a:lnTo>
                    <a:lnTo>
                      <a:pt x="2" y="1801"/>
                    </a:lnTo>
                    <a:lnTo>
                      <a:pt x="0" y="1898"/>
                    </a:lnTo>
                    <a:lnTo>
                      <a:pt x="2" y="1996"/>
                    </a:lnTo>
                    <a:lnTo>
                      <a:pt x="10" y="2092"/>
                    </a:lnTo>
                    <a:lnTo>
                      <a:pt x="22" y="2187"/>
                    </a:lnTo>
                    <a:lnTo>
                      <a:pt x="38" y="2279"/>
                    </a:lnTo>
                    <a:lnTo>
                      <a:pt x="60" y="2372"/>
                    </a:lnTo>
                    <a:lnTo>
                      <a:pt x="85" y="2461"/>
                    </a:lnTo>
                    <a:lnTo>
                      <a:pt x="116" y="2550"/>
                    </a:lnTo>
                    <a:lnTo>
                      <a:pt x="149" y="2636"/>
                    </a:lnTo>
                    <a:lnTo>
                      <a:pt x="188" y="2720"/>
                    </a:lnTo>
                    <a:lnTo>
                      <a:pt x="229" y="2801"/>
                    </a:lnTo>
                    <a:lnTo>
                      <a:pt x="275" y="2881"/>
                    </a:lnTo>
                    <a:lnTo>
                      <a:pt x="325" y="2958"/>
                    </a:lnTo>
                    <a:lnTo>
                      <a:pt x="377" y="3032"/>
                    </a:lnTo>
                    <a:lnTo>
                      <a:pt x="434" y="3104"/>
                    </a:lnTo>
                    <a:lnTo>
                      <a:pt x="494" y="3173"/>
                    </a:lnTo>
                    <a:lnTo>
                      <a:pt x="557" y="3238"/>
                    </a:lnTo>
                    <a:lnTo>
                      <a:pt x="622" y="3302"/>
                    </a:lnTo>
                    <a:lnTo>
                      <a:pt x="691" y="3362"/>
                    </a:lnTo>
                    <a:lnTo>
                      <a:pt x="763" y="3418"/>
                    </a:lnTo>
                    <a:lnTo>
                      <a:pt x="837" y="3471"/>
                    </a:lnTo>
                    <a:lnTo>
                      <a:pt x="914" y="3521"/>
                    </a:lnTo>
                    <a:lnTo>
                      <a:pt x="994" y="3566"/>
                    </a:lnTo>
                    <a:lnTo>
                      <a:pt x="1076" y="3608"/>
                    </a:lnTo>
                    <a:lnTo>
                      <a:pt x="1160" y="3646"/>
                    </a:lnTo>
                    <a:lnTo>
                      <a:pt x="1246" y="3680"/>
                    </a:lnTo>
                    <a:lnTo>
                      <a:pt x="1334" y="3710"/>
                    </a:lnTo>
                    <a:lnTo>
                      <a:pt x="1423" y="3735"/>
                    </a:lnTo>
                    <a:lnTo>
                      <a:pt x="1516" y="3757"/>
                    </a:lnTo>
                    <a:lnTo>
                      <a:pt x="1609" y="3774"/>
                    </a:lnTo>
                    <a:lnTo>
                      <a:pt x="1703" y="3786"/>
                    </a:lnTo>
                    <a:lnTo>
                      <a:pt x="1799" y="3793"/>
                    </a:lnTo>
                    <a:lnTo>
                      <a:pt x="1897" y="379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9" name="Text Box 54"/>
              <p:cNvSpPr txBox="1">
                <a:spLocks noChangeArrowheads="1"/>
              </p:cNvSpPr>
              <p:nvPr/>
            </p:nvSpPr>
            <p:spPr bwMode="auto">
              <a:xfrm>
                <a:off x="1427" y="2171"/>
                <a:ext cx="781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Occurrence Management</a:t>
                </a:r>
              </a:p>
            </p:txBody>
          </p:sp>
        </p:grpSp>
        <p:sp>
          <p:nvSpPr>
            <p:cNvPr id="36896" name="Freeform 50"/>
            <p:cNvSpPr>
              <a:spLocks/>
            </p:cNvSpPr>
            <p:nvPr/>
          </p:nvSpPr>
          <p:spPr bwMode="auto">
            <a:xfrm>
              <a:off x="2448" y="2016"/>
              <a:ext cx="727" cy="719"/>
            </a:xfrm>
            <a:custGeom>
              <a:avLst/>
              <a:gdLst>
                <a:gd name="T0" fmla="*/ 3 w 3795"/>
                <a:gd name="T1" fmla="*/ 6 h 3795"/>
                <a:gd name="T2" fmla="*/ 4 w 3795"/>
                <a:gd name="T3" fmla="*/ 6 h 3795"/>
                <a:gd name="T4" fmla="*/ 4 w 3795"/>
                <a:gd name="T5" fmla="*/ 5 h 3795"/>
                <a:gd name="T6" fmla="*/ 4 w 3795"/>
                <a:gd name="T7" fmla="*/ 5 h 3795"/>
                <a:gd name="T8" fmla="*/ 5 w 3795"/>
                <a:gd name="T9" fmla="*/ 5 h 3795"/>
                <a:gd name="T10" fmla="*/ 5 w 3795"/>
                <a:gd name="T11" fmla="*/ 5 h 3795"/>
                <a:gd name="T12" fmla="*/ 5 w 3795"/>
                <a:gd name="T13" fmla="*/ 5 h 3795"/>
                <a:gd name="T14" fmla="*/ 6 w 3795"/>
                <a:gd name="T15" fmla="*/ 4 h 3795"/>
                <a:gd name="T16" fmla="*/ 6 w 3795"/>
                <a:gd name="T17" fmla="*/ 4 h 3795"/>
                <a:gd name="T18" fmla="*/ 6 w 3795"/>
                <a:gd name="T19" fmla="*/ 3 h 3795"/>
                <a:gd name="T20" fmla="*/ 6 w 3795"/>
                <a:gd name="T21" fmla="*/ 3 h 3795"/>
                <a:gd name="T22" fmla="*/ 6 w 3795"/>
                <a:gd name="T23" fmla="*/ 2 h 3795"/>
                <a:gd name="T24" fmla="*/ 6 w 3795"/>
                <a:gd name="T25" fmla="*/ 2 h 3795"/>
                <a:gd name="T26" fmla="*/ 6 w 3795"/>
                <a:gd name="T27" fmla="*/ 2 h 3795"/>
                <a:gd name="T28" fmla="*/ 5 w 3795"/>
                <a:gd name="T29" fmla="*/ 1 h 3795"/>
                <a:gd name="T30" fmla="*/ 5 w 3795"/>
                <a:gd name="T31" fmla="*/ 1 h 3795"/>
                <a:gd name="T32" fmla="*/ 5 w 3795"/>
                <a:gd name="T33" fmla="*/ 1 h 3795"/>
                <a:gd name="T34" fmla="*/ 4 w 3795"/>
                <a:gd name="T35" fmla="*/ 0 h 3795"/>
                <a:gd name="T36" fmla="*/ 4 w 3795"/>
                <a:gd name="T37" fmla="*/ 0 h 3795"/>
                <a:gd name="T38" fmla="*/ 4 w 3795"/>
                <a:gd name="T39" fmla="*/ 0 h 3795"/>
                <a:gd name="T40" fmla="*/ 3 w 3795"/>
                <a:gd name="T41" fmla="*/ 0 h 3795"/>
                <a:gd name="T42" fmla="*/ 3 w 3795"/>
                <a:gd name="T43" fmla="*/ 0 h 3795"/>
                <a:gd name="T44" fmla="*/ 2 w 3795"/>
                <a:gd name="T45" fmla="*/ 0 h 3795"/>
                <a:gd name="T46" fmla="*/ 2 w 3795"/>
                <a:gd name="T47" fmla="*/ 0 h 3795"/>
                <a:gd name="T48" fmla="*/ 2 w 3795"/>
                <a:gd name="T49" fmla="*/ 0 h 3795"/>
                <a:gd name="T50" fmla="*/ 1 w 3795"/>
                <a:gd name="T51" fmla="*/ 1 h 3795"/>
                <a:gd name="T52" fmla="*/ 1 w 3795"/>
                <a:gd name="T53" fmla="*/ 1 h 3795"/>
                <a:gd name="T54" fmla="*/ 1 w 3795"/>
                <a:gd name="T55" fmla="*/ 1 h 3795"/>
                <a:gd name="T56" fmla="*/ 0 w 3795"/>
                <a:gd name="T57" fmla="*/ 2 h 3795"/>
                <a:gd name="T58" fmla="*/ 0 w 3795"/>
                <a:gd name="T59" fmla="*/ 2 h 3795"/>
                <a:gd name="T60" fmla="*/ 0 w 3795"/>
                <a:gd name="T61" fmla="*/ 2 h 3795"/>
                <a:gd name="T62" fmla="*/ 0 w 3795"/>
                <a:gd name="T63" fmla="*/ 3 h 3795"/>
                <a:gd name="T64" fmla="*/ 0 w 3795"/>
                <a:gd name="T65" fmla="*/ 3 h 3795"/>
                <a:gd name="T66" fmla="*/ 0 w 3795"/>
                <a:gd name="T67" fmla="*/ 4 h 3795"/>
                <a:gd name="T68" fmla="*/ 0 w 3795"/>
                <a:gd name="T69" fmla="*/ 4 h 3795"/>
                <a:gd name="T70" fmla="*/ 0 w 3795"/>
                <a:gd name="T71" fmla="*/ 4 h 3795"/>
                <a:gd name="T72" fmla="*/ 1 w 3795"/>
                <a:gd name="T73" fmla="*/ 5 h 3795"/>
                <a:gd name="T74" fmla="*/ 1 w 3795"/>
                <a:gd name="T75" fmla="*/ 5 h 3795"/>
                <a:gd name="T76" fmla="*/ 1 w 3795"/>
                <a:gd name="T77" fmla="*/ 5 h 3795"/>
                <a:gd name="T78" fmla="*/ 2 w 3795"/>
                <a:gd name="T79" fmla="*/ 5 h 3795"/>
                <a:gd name="T80" fmla="*/ 2 w 3795"/>
                <a:gd name="T81" fmla="*/ 6 h 3795"/>
                <a:gd name="T82" fmla="*/ 2 w 3795"/>
                <a:gd name="T83" fmla="*/ 6 h 3795"/>
                <a:gd name="T84" fmla="*/ 3 w 3795"/>
                <a:gd name="T85" fmla="*/ 6 h 37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95"/>
                <a:gd name="T130" fmla="*/ 0 h 3795"/>
                <a:gd name="T131" fmla="*/ 3795 w 3795"/>
                <a:gd name="T132" fmla="*/ 3795 h 37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95" h="3795">
                  <a:moveTo>
                    <a:pt x="1897" y="3795"/>
                  </a:moveTo>
                  <a:lnTo>
                    <a:pt x="1995" y="3793"/>
                  </a:lnTo>
                  <a:lnTo>
                    <a:pt x="2091" y="3786"/>
                  </a:lnTo>
                  <a:lnTo>
                    <a:pt x="2186" y="3774"/>
                  </a:lnTo>
                  <a:lnTo>
                    <a:pt x="2279" y="3757"/>
                  </a:lnTo>
                  <a:lnTo>
                    <a:pt x="2371" y="3735"/>
                  </a:lnTo>
                  <a:lnTo>
                    <a:pt x="2461" y="3710"/>
                  </a:lnTo>
                  <a:lnTo>
                    <a:pt x="2549" y="3680"/>
                  </a:lnTo>
                  <a:lnTo>
                    <a:pt x="2635" y="3646"/>
                  </a:lnTo>
                  <a:lnTo>
                    <a:pt x="2719" y="3608"/>
                  </a:lnTo>
                  <a:lnTo>
                    <a:pt x="2801" y="3566"/>
                  </a:lnTo>
                  <a:lnTo>
                    <a:pt x="2880" y="3521"/>
                  </a:lnTo>
                  <a:lnTo>
                    <a:pt x="2958" y="3471"/>
                  </a:lnTo>
                  <a:lnTo>
                    <a:pt x="3032" y="3418"/>
                  </a:lnTo>
                  <a:lnTo>
                    <a:pt x="3104" y="3362"/>
                  </a:lnTo>
                  <a:lnTo>
                    <a:pt x="3172" y="3302"/>
                  </a:lnTo>
                  <a:lnTo>
                    <a:pt x="3238" y="3238"/>
                  </a:lnTo>
                  <a:lnTo>
                    <a:pt x="3301" y="3173"/>
                  </a:lnTo>
                  <a:lnTo>
                    <a:pt x="3361" y="3104"/>
                  </a:lnTo>
                  <a:lnTo>
                    <a:pt x="3418" y="3032"/>
                  </a:lnTo>
                  <a:lnTo>
                    <a:pt x="3470" y="2958"/>
                  </a:lnTo>
                  <a:lnTo>
                    <a:pt x="3520" y="2881"/>
                  </a:lnTo>
                  <a:lnTo>
                    <a:pt x="3566" y="2801"/>
                  </a:lnTo>
                  <a:lnTo>
                    <a:pt x="3607" y="2720"/>
                  </a:lnTo>
                  <a:lnTo>
                    <a:pt x="3645" y="2636"/>
                  </a:lnTo>
                  <a:lnTo>
                    <a:pt x="3679" y="2550"/>
                  </a:lnTo>
                  <a:lnTo>
                    <a:pt x="3710" y="2461"/>
                  </a:lnTo>
                  <a:lnTo>
                    <a:pt x="3735" y="2372"/>
                  </a:lnTo>
                  <a:lnTo>
                    <a:pt x="3756" y="2279"/>
                  </a:lnTo>
                  <a:lnTo>
                    <a:pt x="3773" y="2187"/>
                  </a:lnTo>
                  <a:lnTo>
                    <a:pt x="3785" y="2092"/>
                  </a:lnTo>
                  <a:lnTo>
                    <a:pt x="3792" y="1996"/>
                  </a:lnTo>
                  <a:lnTo>
                    <a:pt x="3795" y="1898"/>
                  </a:lnTo>
                  <a:lnTo>
                    <a:pt x="3792" y="1801"/>
                  </a:lnTo>
                  <a:lnTo>
                    <a:pt x="3785" y="1705"/>
                  </a:lnTo>
                  <a:lnTo>
                    <a:pt x="3773" y="1610"/>
                  </a:lnTo>
                  <a:lnTo>
                    <a:pt x="3756" y="1516"/>
                  </a:lnTo>
                  <a:lnTo>
                    <a:pt x="3735" y="1425"/>
                  </a:lnTo>
                  <a:lnTo>
                    <a:pt x="3710" y="1335"/>
                  </a:lnTo>
                  <a:lnTo>
                    <a:pt x="3679" y="1247"/>
                  </a:lnTo>
                  <a:lnTo>
                    <a:pt x="3645" y="1161"/>
                  </a:lnTo>
                  <a:lnTo>
                    <a:pt x="3607" y="1077"/>
                  </a:lnTo>
                  <a:lnTo>
                    <a:pt x="3566" y="995"/>
                  </a:lnTo>
                  <a:lnTo>
                    <a:pt x="3520" y="916"/>
                  </a:lnTo>
                  <a:lnTo>
                    <a:pt x="3470" y="838"/>
                  </a:lnTo>
                  <a:lnTo>
                    <a:pt x="3418" y="764"/>
                  </a:lnTo>
                  <a:lnTo>
                    <a:pt x="3361" y="692"/>
                  </a:lnTo>
                  <a:lnTo>
                    <a:pt x="3301" y="623"/>
                  </a:lnTo>
                  <a:lnTo>
                    <a:pt x="3238" y="557"/>
                  </a:lnTo>
                  <a:lnTo>
                    <a:pt x="3172" y="495"/>
                  </a:lnTo>
                  <a:lnTo>
                    <a:pt x="3104" y="435"/>
                  </a:lnTo>
                  <a:lnTo>
                    <a:pt x="3032" y="378"/>
                  </a:lnTo>
                  <a:lnTo>
                    <a:pt x="2958" y="325"/>
                  </a:lnTo>
                  <a:lnTo>
                    <a:pt x="2880" y="276"/>
                  </a:lnTo>
                  <a:lnTo>
                    <a:pt x="2801" y="230"/>
                  </a:lnTo>
                  <a:lnTo>
                    <a:pt x="2719" y="187"/>
                  </a:lnTo>
                  <a:lnTo>
                    <a:pt x="2635" y="150"/>
                  </a:lnTo>
                  <a:lnTo>
                    <a:pt x="2549" y="116"/>
                  </a:lnTo>
                  <a:lnTo>
                    <a:pt x="2461" y="86"/>
                  </a:lnTo>
                  <a:lnTo>
                    <a:pt x="2371" y="60"/>
                  </a:lnTo>
                  <a:lnTo>
                    <a:pt x="2279" y="39"/>
                  </a:lnTo>
                  <a:lnTo>
                    <a:pt x="2186" y="22"/>
                  </a:lnTo>
                  <a:lnTo>
                    <a:pt x="2091" y="10"/>
                  </a:lnTo>
                  <a:lnTo>
                    <a:pt x="1995" y="3"/>
                  </a:lnTo>
                  <a:lnTo>
                    <a:pt x="1897" y="0"/>
                  </a:lnTo>
                  <a:lnTo>
                    <a:pt x="1800" y="3"/>
                  </a:lnTo>
                  <a:lnTo>
                    <a:pt x="1704" y="10"/>
                  </a:lnTo>
                  <a:lnTo>
                    <a:pt x="1610" y="22"/>
                  </a:lnTo>
                  <a:lnTo>
                    <a:pt x="1516" y="39"/>
                  </a:lnTo>
                  <a:lnTo>
                    <a:pt x="1424" y="60"/>
                  </a:lnTo>
                  <a:lnTo>
                    <a:pt x="1335" y="86"/>
                  </a:lnTo>
                  <a:lnTo>
                    <a:pt x="1247" y="116"/>
                  </a:lnTo>
                  <a:lnTo>
                    <a:pt x="1161" y="150"/>
                  </a:lnTo>
                  <a:lnTo>
                    <a:pt x="1077" y="187"/>
                  </a:lnTo>
                  <a:lnTo>
                    <a:pt x="995" y="230"/>
                  </a:lnTo>
                  <a:lnTo>
                    <a:pt x="915" y="276"/>
                  </a:lnTo>
                  <a:lnTo>
                    <a:pt x="838" y="325"/>
                  </a:lnTo>
                  <a:lnTo>
                    <a:pt x="764" y="378"/>
                  </a:lnTo>
                  <a:lnTo>
                    <a:pt x="692" y="435"/>
                  </a:lnTo>
                  <a:lnTo>
                    <a:pt x="623" y="495"/>
                  </a:lnTo>
                  <a:lnTo>
                    <a:pt x="557" y="557"/>
                  </a:lnTo>
                  <a:lnTo>
                    <a:pt x="495" y="623"/>
                  </a:lnTo>
                  <a:lnTo>
                    <a:pt x="435" y="692"/>
                  </a:lnTo>
                  <a:lnTo>
                    <a:pt x="378" y="764"/>
                  </a:lnTo>
                  <a:lnTo>
                    <a:pt x="325" y="838"/>
                  </a:lnTo>
                  <a:lnTo>
                    <a:pt x="276" y="916"/>
                  </a:lnTo>
                  <a:lnTo>
                    <a:pt x="230" y="995"/>
                  </a:lnTo>
                  <a:lnTo>
                    <a:pt x="187" y="1077"/>
                  </a:lnTo>
                  <a:lnTo>
                    <a:pt x="150" y="1161"/>
                  </a:lnTo>
                  <a:lnTo>
                    <a:pt x="115" y="1247"/>
                  </a:lnTo>
                  <a:lnTo>
                    <a:pt x="86" y="1335"/>
                  </a:lnTo>
                  <a:lnTo>
                    <a:pt x="60" y="1425"/>
                  </a:lnTo>
                  <a:lnTo>
                    <a:pt x="39" y="1516"/>
                  </a:lnTo>
                  <a:lnTo>
                    <a:pt x="23" y="1610"/>
                  </a:lnTo>
                  <a:lnTo>
                    <a:pt x="10" y="1705"/>
                  </a:lnTo>
                  <a:lnTo>
                    <a:pt x="3" y="1801"/>
                  </a:lnTo>
                  <a:lnTo>
                    <a:pt x="0" y="1898"/>
                  </a:lnTo>
                  <a:lnTo>
                    <a:pt x="3" y="1996"/>
                  </a:lnTo>
                  <a:lnTo>
                    <a:pt x="10" y="2092"/>
                  </a:lnTo>
                  <a:lnTo>
                    <a:pt x="23" y="2187"/>
                  </a:lnTo>
                  <a:lnTo>
                    <a:pt x="39" y="2279"/>
                  </a:lnTo>
                  <a:lnTo>
                    <a:pt x="60" y="2372"/>
                  </a:lnTo>
                  <a:lnTo>
                    <a:pt x="86" y="2461"/>
                  </a:lnTo>
                  <a:lnTo>
                    <a:pt x="115" y="2550"/>
                  </a:lnTo>
                  <a:lnTo>
                    <a:pt x="150" y="2636"/>
                  </a:lnTo>
                  <a:lnTo>
                    <a:pt x="187" y="2720"/>
                  </a:lnTo>
                  <a:lnTo>
                    <a:pt x="230" y="2801"/>
                  </a:lnTo>
                  <a:lnTo>
                    <a:pt x="276" y="2881"/>
                  </a:lnTo>
                  <a:lnTo>
                    <a:pt x="325" y="2958"/>
                  </a:lnTo>
                  <a:lnTo>
                    <a:pt x="378" y="3032"/>
                  </a:lnTo>
                  <a:lnTo>
                    <a:pt x="435" y="3104"/>
                  </a:lnTo>
                  <a:lnTo>
                    <a:pt x="495" y="3173"/>
                  </a:lnTo>
                  <a:lnTo>
                    <a:pt x="557" y="3238"/>
                  </a:lnTo>
                  <a:lnTo>
                    <a:pt x="623" y="3302"/>
                  </a:lnTo>
                  <a:lnTo>
                    <a:pt x="692" y="3362"/>
                  </a:lnTo>
                  <a:lnTo>
                    <a:pt x="764" y="3418"/>
                  </a:lnTo>
                  <a:lnTo>
                    <a:pt x="838" y="3471"/>
                  </a:lnTo>
                  <a:lnTo>
                    <a:pt x="915" y="3521"/>
                  </a:lnTo>
                  <a:lnTo>
                    <a:pt x="995" y="3566"/>
                  </a:lnTo>
                  <a:lnTo>
                    <a:pt x="1077" y="3608"/>
                  </a:lnTo>
                  <a:lnTo>
                    <a:pt x="1161" y="3646"/>
                  </a:lnTo>
                  <a:lnTo>
                    <a:pt x="1247" y="3680"/>
                  </a:lnTo>
                  <a:lnTo>
                    <a:pt x="1335" y="3710"/>
                  </a:lnTo>
                  <a:lnTo>
                    <a:pt x="1424" y="3735"/>
                  </a:lnTo>
                  <a:lnTo>
                    <a:pt x="1516" y="3757"/>
                  </a:lnTo>
                  <a:lnTo>
                    <a:pt x="1610" y="3774"/>
                  </a:lnTo>
                  <a:lnTo>
                    <a:pt x="1704" y="3786"/>
                  </a:lnTo>
                  <a:lnTo>
                    <a:pt x="1800" y="3793"/>
                  </a:lnTo>
                  <a:lnTo>
                    <a:pt x="1897" y="379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Text Box 51"/>
            <p:cNvSpPr txBox="1">
              <a:spLocks noChangeArrowheads="1"/>
            </p:cNvSpPr>
            <p:nvPr/>
          </p:nvSpPr>
          <p:spPr bwMode="auto">
            <a:xfrm>
              <a:off x="2435" y="2064"/>
              <a:ext cx="781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200" b="1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" panose="020B0604020202020204" pitchFamily="34" charset="0"/>
                </a:rPr>
                <a:t>Assessment</a:t>
              </a:r>
            </a:p>
          </p:txBody>
        </p:sp>
        <p:sp>
          <p:nvSpPr>
            <p:cNvPr id="36898" name="Line 27"/>
            <p:cNvSpPr>
              <a:spLocks noChangeShapeType="1"/>
            </p:cNvSpPr>
            <p:nvPr/>
          </p:nvSpPr>
          <p:spPr bwMode="auto">
            <a:xfrm rot="5400000">
              <a:off x="1860" y="1931"/>
              <a:ext cx="1" cy="2473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99" name="Group 134"/>
            <p:cNvGrpSpPr>
              <a:grpSpLocks/>
            </p:cNvGrpSpPr>
            <p:nvPr/>
          </p:nvGrpSpPr>
          <p:grpSpPr bwMode="auto">
            <a:xfrm>
              <a:off x="336" y="2834"/>
              <a:ext cx="895" cy="718"/>
              <a:chOff x="336" y="2834"/>
              <a:chExt cx="895" cy="718"/>
            </a:xfrm>
          </p:grpSpPr>
          <p:sp>
            <p:nvSpPr>
              <p:cNvPr id="36906" name="Freeform 57"/>
              <p:cNvSpPr>
                <a:spLocks/>
              </p:cNvSpPr>
              <p:nvPr/>
            </p:nvSpPr>
            <p:spPr bwMode="auto">
              <a:xfrm>
                <a:off x="430" y="2834"/>
                <a:ext cx="726" cy="718"/>
              </a:xfrm>
              <a:custGeom>
                <a:avLst/>
                <a:gdLst>
                  <a:gd name="T0" fmla="*/ 3 w 3795"/>
                  <a:gd name="T1" fmla="*/ 6 h 3795"/>
                  <a:gd name="T2" fmla="*/ 4 w 3795"/>
                  <a:gd name="T3" fmla="*/ 6 h 3795"/>
                  <a:gd name="T4" fmla="*/ 4 w 3795"/>
                  <a:gd name="T5" fmla="*/ 5 h 3795"/>
                  <a:gd name="T6" fmla="*/ 4 w 3795"/>
                  <a:gd name="T7" fmla="*/ 5 h 3795"/>
                  <a:gd name="T8" fmla="*/ 5 w 3795"/>
                  <a:gd name="T9" fmla="*/ 5 h 3795"/>
                  <a:gd name="T10" fmla="*/ 5 w 3795"/>
                  <a:gd name="T11" fmla="*/ 5 h 3795"/>
                  <a:gd name="T12" fmla="*/ 5 w 3795"/>
                  <a:gd name="T13" fmla="*/ 5 h 3795"/>
                  <a:gd name="T14" fmla="*/ 6 w 3795"/>
                  <a:gd name="T15" fmla="*/ 4 h 3795"/>
                  <a:gd name="T16" fmla="*/ 6 w 3795"/>
                  <a:gd name="T17" fmla="*/ 4 h 3795"/>
                  <a:gd name="T18" fmla="*/ 6 w 3795"/>
                  <a:gd name="T19" fmla="*/ 3 h 3795"/>
                  <a:gd name="T20" fmla="*/ 6 w 3795"/>
                  <a:gd name="T21" fmla="*/ 3 h 3795"/>
                  <a:gd name="T22" fmla="*/ 6 w 3795"/>
                  <a:gd name="T23" fmla="*/ 2 h 3795"/>
                  <a:gd name="T24" fmla="*/ 6 w 3795"/>
                  <a:gd name="T25" fmla="*/ 2 h 3795"/>
                  <a:gd name="T26" fmla="*/ 6 w 3795"/>
                  <a:gd name="T27" fmla="*/ 2 h 3795"/>
                  <a:gd name="T28" fmla="*/ 5 w 3795"/>
                  <a:gd name="T29" fmla="*/ 1 h 3795"/>
                  <a:gd name="T30" fmla="*/ 5 w 3795"/>
                  <a:gd name="T31" fmla="*/ 1 h 3795"/>
                  <a:gd name="T32" fmla="*/ 5 w 3795"/>
                  <a:gd name="T33" fmla="*/ 1 h 3795"/>
                  <a:gd name="T34" fmla="*/ 4 w 3795"/>
                  <a:gd name="T35" fmla="*/ 0 h 3795"/>
                  <a:gd name="T36" fmla="*/ 4 w 3795"/>
                  <a:gd name="T37" fmla="*/ 0 h 3795"/>
                  <a:gd name="T38" fmla="*/ 4 w 3795"/>
                  <a:gd name="T39" fmla="*/ 0 h 3795"/>
                  <a:gd name="T40" fmla="*/ 3 w 3795"/>
                  <a:gd name="T41" fmla="*/ 0 h 3795"/>
                  <a:gd name="T42" fmla="*/ 3 w 3795"/>
                  <a:gd name="T43" fmla="*/ 0 h 3795"/>
                  <a:gd name="T44" fmla="*/ 2 w 3795"/>
                  <a:gd name="T45" fmla="*/ 0 h 3795"/>
                  <a:gd name="T46" fmla="*/ 2 w 3795"/>
                  <a:gd name="T47" fmla="*/ 0 h 3795"/>
                  <a:gd name="T48" fmla="*/ 2 w 3795"/>
                  <a:gd name="T49" fmla="*/ 0 h 3795"/>
                  <a:gd name="T50" fmla="*/ 1 w 3795"/>
                  <a:gd name="T51" fmla="*/ 1 h 3795"/>
                  <a:gd name="T52" fmla="*/ 1 w 3795"/>
                  <a:gd name="T53" fmla="*/ 1 h 3795"/>
                  <a:gd name="T54" fmla="*/ 1 w 3795"/>
                  <a:gd name="T55" fmla="*/ 1 h 3795"/>
                  <a:gd name="T56" fmla="*/ 0 w 3795"/>
                  <a:gd name="T57" fmla="*/ 2 h 3795"/>
                  <a:gd name="T58" fmla="*/ 0 w 3795"/>
                  <a:gd name="T59" fmla="*/ 2 h 3795"/>
                  <a:gd name="T60" fmla="*/ 0 w 3795"/>
                  <a:gd name="T61" fmla="*/ 2 h 3795"/>
                  <a:gd name="T62" fmla="*/ 0 w 3795"/>
                  <a:gd name="T63" fmla="*/ 3 h 3795"/>
                  <a:gd name="T64" fmla="*/ 0 w 3795"/>
                  <a:gd name="T65" fmla="*/ 3 h 3795"/>
                  <a:gd name="T66" fmla="*/ 0 w 3795"/>
                  <a:gd name="T67" fmla="*/ 4 h 3795"/>
                  <a:gd name="T68" fmla="*/ 0 w 3795"/>
                  <a:gd name="T69" fmla="*/ 4 h 3795"/>
                  <a:gd name="T70" fmla="*/ 0 w 3795"/>
                  <a:gd name="T71" fmla="*/ 4 h 3795"/>
                  <a:gd name="T72" fmla="*/ 1 w 3795"/>
                  <a:gd name="T73" fmla="*/ 5 h 3795"/>
                  <a:gd name="T74" fmla="*/ 1 w 3795"/>
                  <a:gd name="T75" fmla="*/ 5 h 3795"/>
                  <a:gd name="T76" fmla="*/ 1 w 3795"/>
                  <a:gd name="T77" fmla="*/ 5 h 3795"/>
                  <a:gd name="T78" fmla="*/ 2 w 3795"/>
                  <a:gd name="T79" fmla="*/ 5 h 3795"/>
                  <a:gd name="T80" fmla="*/ 2 w 3795"/>
                  <a:gd name="T81" fmla="*/ 6 h 3795"/>
                  <a:gd name="T82" fmla="*/ 2 w 3795"/>
                  <a:gd name="T83" fmla="*/ 6 h 3795"/>
                  <a:gd name="T84" fmla="*/ 3 w 3795"/>
                  <a:gd name="T85" fmla="*/ 6 h 37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95"/>
                  <a:gd name="T130" fmla="*/ 0 h 3795"/>
                  <a:gd name="T131" fmla="*/ 3795 w 3795"/>
                  <a:gd name="T132" fmla="*/ 3795 h 37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95" h="3795">
                    <a:moveTo>
                      <a:pt x="1898" y="3795"/>
                    </a:moveTo>
                    <a:lnTo>
                      <a:pt x="1995" y="3793"/>
                    </a:lnTo>
                    <a:lnTo>
                      <a:pt x="2091" y="3786"/>
                    </a:lnTo>
                    <a:lnTo>
                      <a:pt x="2185" y="3774"/>
                    </a:lnTo>
                    <a:lnTo>
                      <a:pt x="2279" y="3757"/>
                    </a:lnTo>
                    <a:lnTo>
                      <a:pt x="2371" y="3735"/>
                    </a:lnTo>
                    <a:lnTo>
                      <a:pt x="2461" y="3710"/>
                    </a:lnTo>
                    <a:lnTo>
                      <a:pt x="2548" y="3680"/>
                    </a:lnTo>
                    <a:lnTo>
                      <a:pt x="2634" y="3646"/>
                    </a:lnTo>
                    <a:lnTo>
                      <a:pt x="2719" y="3608"/>
                    </a:lnTo>
                    <a:lnTo>
                      <a:pt x="2801" y="3565"/>
                    </a:lnTo>
                    <a:lnTo>
                      <a:pt x="2880" y="3520"/>
                    </a:lnTo>
                    <a:lnTo>
                      <a:pt x="2957" y="3471"/>
                    </a:lnTo>
                    <a:lnTo>
                      <a:pt x="3031" y="3417"/>
                    </a:lnTo>
                    <a:lnTo>
                      <a:pt x="3103" y="3362"/>
                    </a:lnTo>
                    <a:lnTo>
                      <a:pt x="3172" y="3302"/>
                    </a:lnTo>
                    <a:lnTo>
                      <a:pt x="3238" y="3238"/>
                    </a:lnTo>
                    <a:lnTo>
                      <a:pt x="3301" y="3173"/>
                    </a:lnTo>
                    <a:lnTo>
                      <a:pt x="3360" y="3103"/>
                    </a:lnTo>
                    <a:lnTo>
                      <a:pt x="3417" y="3032"/>
                    </a:lnTo>
                    <a:lnTo>
                      <a:pt x="3470" y="2957"/>
                    </a:lnTo>
                    <a:lnTo>
                      <a:pt x="3519" y="2881"/>
                    </a:lnTo>
                    <a:lnTo>
                      <a:pt x="3565" y="2801"/>
                    </a:lnTo>
                    <a:lnTo>
                      <a:pt x="3608" y="2720"/>
                    </a:lnTo>
                    <a:lnTo>
                      <a:pt x="3646" y="2636"/>
                    </a:lnTo>
                    <a:lnTo>
                      <a:pt x="3679" y="2550"/>
                    </a:lnTo>
                    <a:lnTo>
                      <a:pt x="3709" y="2461"/>
                    </a:lnTo>
                    <a:lnTo>
                      <a:pt x="3735" y="2371"/>
                    </a:lnTo>
                    <a:lnTo>
                      <a:pt x="3756" y="2279"/>
                    </a:lnTo>
                    <a:lnTo>
                      <a:pt x="3773" y="2187"/>
                    </a:lnTo>
                    <a:lnTo>
                      <a:pt x="3785" y="2092"/>
                    </a:lnTo>
                    <a:lnTo>
                      <a:pt x="3793" y="1995"/>
                    </a:lnTo>
                    <a:lnTo>
                      <a:pt x="3795" y="1898"/>
                    </a:lnTo>
                    <a:lnTo>
                      <a:pt x="3793" y="1801"/>
                    </a:lnTo>
                    <a:lnTo>
                      <a:pt x="3785" y="1705"/>
                    </a:lnTo>
                    <a:lnTo>
                      <a:pt x="3773" y="1610"/>
                    </a:lnTo>
                    <a:lnTo>
                      <a:pt x="3756" y="1516"/>
                    </a:lnTo>
                    <a:lnTo>
                      <a:pt x="3735" y="1425"/>
                    </a:lnTo>
                    <a:lnTo>
                      <a:pt x="3709" y="1334"/>
                    </a:lnTo>
                    <a:lnTo>
                      <a:pt x="3679" y="1247"/>
                    </a:lnTo>
                    <a:lnTo>
                      <a:pt x="3646" y="1161"/>
                    </a:lnTo>
                    <a:lnTo>
                      <a:pt x="3608" y="1076"/>
                    </a:lnTo>
                    <a:lnTo>
                      <a:pt x="3565" y="994"/>
                    </a:lnTo>
                    <a:lnTo>
                      <a:pt x="3519" y="916"/>
                    </a:lnTo>
                    <a:lnTo>
                      <a:pt x="3470" y="838"/>
                    </a:lnTo>
                    <a:lnTo>
                      <a:pt x="3417" y="764"/>
                    </a:lnTo>
                    <a:lnTo>
                      <a:pt x="3360" y="692"/>
                    </a:lnTo>
                    <a:lnTo>
                      <a:pt x="3301" y="624"/>
                    </a:lnTo>
                    <a:lnTo>
                      <a:pt x="3238" y="557"/>
                    </a:lnTo>
                    <a:lnTo>
                      <a:pt x="3172" y="494"/>
                    </a:lnTo>
                    <a:lnTo>
                      <a:pt x="3103" y="435"/>
                    </a:lnTo>
                    <a:lnTo>
                      <a:pt x="3031" y="378"/>
                    </a:lnTo>
                    <a:lnTo>
                      <a:pt x="2957" y="325"/>
                    </a:lnTo>
                    <a:lnTo>
                      <a:pt x="2880" y="276"/>
                    </a:lnTo>
                    <a:lnTo>
                      <a:pt x="2801" y="230"/>
                    </a:lnTo>
                    <a:lnTo>
                      <a:pt x="2719" y="188"/>
                    </a:lnTo>
                    <a:lnTo>
                      <a:pt x="2634" y="149"/>
                    </a:lnTo>
                    <a:lnTo>
                      <a:pt x="2548" y="116"/>
                    </a:lnTo>
                    <a:lnTo>
                      <a:pt x="2461" y="86"/>
                    </a:lnTo>
                    <a:lnTo>
                      <a:pt x="2371" y="60"/>
                    </a:lnTo>
                    <a:lnTo>
                      <a:pt x="2279" y="39"/>
                    </a:lnTo>
                    <a:lnTo>
                      <a:pt x="2185" y="22"/>
                    </a:lnTo>
                    <a:lnTo>
                      <a:pt x="2091" y="10"/>
                    </a:lnTo>
                    <a:lnTo>
                      <a:pt x="1995" y="2"/>
                    </a:lnTo>
                    <a:lnTo>
                      <a:pt x="1898" y="0"/>
                    </a:lnTo>
                    <a:lnTo>
                      <a:pt x="1801" y="2"/>
                    </a:lnTo>
                    <a:lnTo>
                      <a:pt x="1704" y="10"/>
                    </a:lnTo>
                    <a:lnTo>
                      <a:pt x="1609" y="22"/>
                    </a:lnTo>
                    <a:lnTo>
                      <a:pt x="1516" y="39"/>
                    </a:lnTo>
                    <a:lnTo>
                      <a:pt x="1425" y="60"/>
                    </a:lnTo>
                    <a:lnTo>
                      <a:pt x="1334" y="86"/>
                    </a:lnTo>
                    <a:lnTo>
                      <a:pt x="1246" y="116"/>
                    </a:lnTo>
                    <a:lnTo>
                      <a:pt x="1160" y="149"/>
                    </a:lnTo>
                    <a:lnTo>
                      <a:pt x="1076" y="188"/>
                    </a:lnTo>
                    <a:lnTo>
                      <a:pt x="994" y="230"/>
                    </a:lnTo>
                    <a:lnTo>
                      <a:pt x="915" y="276"/>
                    </a:lnTo>
                    <a:lnTo>
                      <a:pt x="838" y="325"/>
                    </a:lnTo>
                    <a:lnTo>
                      <a:pt x="763" y="378"/>
                    </a:lnTo>
                    <a:lnTo>
                      <a:pt x="692" y="435"/>
                    </a:lnTo>
                    <a:lnTo>
                      <a:pt x="623" y="494"/>
                    </a:lnTo>
                    <a:lnTo>
                      <a:pt x="557" y="557"/>
                    </a:lnTo>
                    <a:lnTo>
                      <a:pt x="494" y="624"/>
                    </a:lnTo>
                    <a:lnTo>
                      <a:pt x="434" y="692"/>
                    </a:lnTo>
                    <a:lnTo>
                      <a:pt x="378" y="764"/>
                    </a:lnTo>
                    <a:lnTo>
                      <a:pt x="325" y="838"/>
                    </a:lnTo>
                    <a:lnTo>
                      <a:pt x="276" y="916"/>
                    </a:lnTo>
                    <a:lnTo>
                      <a:pt x="230" y="994"/>
                    </a:lnTo>
                    <a:lnTo>
                      <a:pt x="188" y="1076"/>
                    </a:lnTo>
                    <a:lnTo>
                      <a:pt x="150" y="1161"/>
                    </a:lnTo>
                    <a:lnTo>
                      <a:pt x="116" y="1247"/>
                    </a:lnTo>
                    <a:lnTo>
                      <a:pt x="85" y="1334"/>
                    </a:lnTo>
                    <a:lnTo>
                      <a:pt x="60" y="1425"/>
                    </a:lnTo>
                    <a:lnTo>
                      <a:pt x="38" y="1516"/>
                    </a:lnTo>
                    <a:lnTo>
                      <a:pt x="22" y="1610"/>
                    </a:lnTo>
                    <a:lnTo>
                      <a:pt x="10" y="1705"/>
                    </a:lnTo>
                    <a:lnTo>
                      <a:pt x="2" y="1801"/>
                    </a:lnTo>
                    <a:lnTo>
                      <a:pt x="0" y="1898"/>
                    </a:lnTo>
                    <a:lnTo>
                      <a:pt x="2" y="1995"/>
                    </a:lnTo>
                    <a:lnTo>
                      <a:pt x="10" y="2092"/>
                    </a:lnTo>
                    <a:lnTo>
                      <a:pt x="22" y="2187"/>
                    </a:lnTo>
                    <a:lnTo>
                      <a:pt x="38" y="2279"/>
                    </a:lnTo>
                    <a:lnTo>
                      <a:pt x="60" y="2371"/>
                    </a:lnTo>
                    <a:lnTo>
                      <a:pt x="85" y="2461"/>
                    </a:lnTo>
                    <a:lnTo>
                      <a:pt x="116" y="2550"/>
                    </a:lnTo>
                    <a:lnTo>
                      <a:pt x="150" y="2636"/>
                    </a:lnTo>
                    <a:lnTo>
                      <a:pt x="188" y="2720"/>
                    </a:lnTo>
                    <a:lnTo>
                      <a:pt x="230" y="2801"/>
                    </a:lnTo>
                    <a:lnTo>
                      <a:pt x="276" y="2881"/>
                    </a:lnTo>
                    <a:lnTo>
                      <a:pt x="325" y="2957"/>
                    </a:lnTo>
                    <a:lnTo>
                      <a:pt x="378" y="3032"/>
                    </a:lnTo>
                    <a:lnTo>
                      <a:pt x="434" y="3103"/>
                    </a:lnTo>
                    <a:lnTo>
                      <a:pt x="494" y="3173"/>
                    </a:lnTo>
                    <a:lnTo>
                      <a:pt x="557" y="3238"/>
                    </a:lnTo>
                    <a:lnTo>
                      <a:pt x="623" y="3302"/>
                    </a:lnTo>
                    <a:lnTo>
                      <a:pt x="692" y="3362"/>
                    </a:lnTo>
                    <a:lnTo>
                      <a:pt x="763" y="3417"/>
                    </a:lnTo>
                    <a:lnTo>
                      <a:pt x="838" y="3471"/>
                    </a:lnTo>
                    <a:lnTo>
                      <a:pt x="915" y="3520"/>
                    </a:lnTo>
                    <a:lnTo>
                      <a:pt x="994" y="3565"/>
                    </a:lnTo>
                    <a:lnTo>
                      <a:pt x="1076" y="3608"/>
                    </a:lnTo>
                    <a:lnTo>
                      <a:pt x="1160" y="3646"/>
                    </a:lnTo>
                    <a:lnTo>
                      <a:pt x="1246" y="3680"/>
                    </a:lnTo>
                    <a:lnTo>
                      <a:pt x="1334" y="3710"/>
                    </a:lnTo>
                    <a:lnTo>
                      <a:pt x="1425" y="3735"/>
                    </a:lnTo>
                    <a:lnTo>
                      <a:pt x="1516" y="3757"/>
                    </a:lnTo>
                    <a:lnTo>
                      <a:pt x="1609" y="3774"/>
                    </a:lnTo>
                    <a:lnTo>
                      <a:pt x="1704" y="3786"/>
                    </a:lnTo>
                    <a:lnTo>
                      <a:pt x="1801" y="3793"/>
                    </a:lnTo>
                    <a:lnTo>
                      <a:pt x="1898" y="379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7" name="Text Box 58"/>
              <p:cNvSpPr txBox="1">
                <a:spLocks noChangeArrowheads="1"/>
              </p:cNvSpPr>
              <p:nvPr/>
            </p:nvSpPr>
            <p:spPr bwMode="auto">
              <a:xfrm>
                <a:off x="336" y="2976"/>
                <a:ext cx="895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Process Improvement</a:t>
                </a:r>
              </a:p>
            </p:txBody>
          </p:sp>
        </p:grpSp>
        <p:grpSp>
          <p:nvGrpSpPr>
            <p:cNvPr id="36900" name="Group 137"/>
            <p:cNvGrpSpPr>
              <a:grpSpLocks/>
            </p:cNvGrpSpPr>
            <p:nvPr/>
          </p:nvGrpSpPr>
          <p:grpSpPr bwMode="auto">
            <a:xfrm>
              <a:off x="1427" y="2793"/>
              <a:ext cx="781" cy="718"/>
              <a:chOff x="1427" y="2793"/>
              <a:chExt cx="781" cy="718"/>
            </a:xfrm>
          </p:grpSpPr>
          <p:sp>
            <p:nvSpPr>
              <p:cNvPr id="36904" name="Freeform 34"/>
              <p:cNvSpPr>
                <a:spLocks/>
              </p:cNvSpPr>
              <p:nvPr/>
            </p:nvSpPr>
            <p:spPr bwMode="auto">
              <a:xfrm>
                <a:off x="1458" y="2793"/>
                <a:ext cx="726" cy="718"/>
              </a:xfrm>
              <a:custGeom>
                <a:avLst/>
                <a:gdLst>
                  <a:gd name="T0" fmla="*/ 3 w 3795"/>
                  <a:gd name="T1" fmla="*/ 6 h 3795"/>
                  <a:gd name="T2" fmla="*/ 4 w 3795"/>
                  <a:gd name="T3" fmla="*/ 6 h 3795"/>
                  <a:gd name="T4" fmla="*/ 4 w 3795"/>
                  <a:gd name="T5" fmla="*/ 5 h 3795"/>
                  <a:gd name="T6" fmla="*/ 4 w 3795"/>
                  <a:gd name="T7" fmla="*/ 5 h 3795"/>
                  <a:gd name="T8" fmla="*/ 5 w 3795"/>
                  <a:gd name="T9" fmla="*/ 5 h 3795"/>
                  <a:gd name="T10" fmla="*/ 5 w 3795"/>
                  <a:gd name="T11" fmla="*/ 5 h 3795"/>
                  <a:gd name="T12" fmla="*/ 5 w 3795"/>
                  <a:gd name="T13" fmla="*/ 5 h 3795"/>
                  <a:gd name="T14" fmla="*/ 6 w 3795"/>
                  <a:gd name="T15" fmla="*/ 4 h 3795"/>
                  <a:gd name="T16" fmla="*/ 6 w 3795"/>
                  <a:gd name="T17" fmla="*/ 4 h 3795"/>
                  <a:gd name="T18" fmla="*/ 6 w 3795"/>
                  <a:gd name="T19" fmla="*/ 3 h 3795"/>
                  <a:gd name="T20" fmla="*/ 6 w 3795"/>
                  <a:gd name="T21" fmla="*/ 3 h 3795"/>
                  <a:gd name="T22" fmla="*/ 6 w 3795"/>
                  <a:gd name="T23" fmla="*/ 2 h 3795"/>
                  <a:gd name="T24" fmla="*/ 6 w 3795"/>
                  <a:gd name="T25" fmla="*/ 2 h 3795"/>
                  <a:gd name="T26" fmla="*/ 6 w 3795"/>
                  <a:gd name="T27" fmla="*/ 2 h 3795"/>
                  <a:gd name="T28" fmla="*/ 5 w 3795"/>
                  <a:gd name="T29" fmla="*/ 1 h 3795"/>
                  <a:gd name="T30" fmla="*/ 5 w 3795"/>
                  <a:gd name="T31" fmla="*/ 1 h 3795"/>
                  <a:gd name="T32" fmla="*/ 5 w 3795"/>
                  <a:gd name="T33" fmla="*/ 1 h 3795"/>
                  <a:gd name="T34" fmla="*/ 4 w 3795"/>
                  <a:gd name="T35" fmla="*/ 0 h 3795"/>
                  <a:gd name="T36" fmla="*/ 4 w 3795"/>
                  <a:gd name="T37" fmla="*/ 0 h 3795"/>
                  <a:gd name="T38" fmla="*/ 4 w 3795"/>
                  <a:gd name="T39" fmla="*/ 0 h 3795"/>
                  <a:gd name="T40" fmla="*/ 3 w 3795"/>
                  <a:gd name="T41" fmla="*/ 0 h 3795"/>
                  <a:gd name="T42" fmla="*/ 3 w 3795"/>
                  <a:gd name="T43" fmla="*/ 0 h 3795"/>
                  <a:gd name="T44" fmla="*/ 2 w 3795"/>
                  <a:gd name="T45" fmla="*/ 0 h 3795"/>
                  <a:gd name="T46" fmla="*/ 2 w 3795"/>
                  <a:gd name="T47" fmla="*/ 0 h 3795"/>
                  <a:gd name="T48" fmla="*/ 2 w 3795"/>
                  <a:gd name="T49" fmla="*/ 0 h 3795"/>
                  <a:gd name="T50" fmla="*/ 1 w 3795"/>
                  <a:gd name="T51" fmla="*/ 1 h 3795"/>
                  <a:gd name="T52" fmla="*/ 1 w 3795"/>
                  <a:gd name="T53" fmla="*/ 1 h 3795"/>
                  <a:gd name="T54" fmla="*/ 1 w 3795"/>
                  <a:gd name="T55" fmla="*/ 1 h 3795"/>
                  <a:gd name="T56" fmla="*/ 0 w 3795"/>
                  <a:gd name="T57" fmla="*/ 2 h 3795"/>
                  <a:gd name="T58" fmla="*/ 0 w 3795"/>
                  <a:gd name="T59" fmla="*/ 2 h 3795"/>
                  <a:gd name="T60" fmla="*/ 0 w 3795"/>
                  <a:gd name="T61" fmla="*/ 2 h 3795"/>
                  <a:gd name="T62" fmla="*/ 0 w 3795"/>
                  <a:gd name="T63" fmla="*/ 3 h 3795"/>
                  <a:gd name="T64" fmla="*/ 0 w 3795"/>
                  <a:gd name="T65" fmla="*/ 3 h 3795"/>
                  <a:gd name="T66" fmla="*/ 0 w 3795"/>
                  <a:gd name="T67" fmla="*/ 4 h 3795"/>
                  <a:gd name="T68" fmla="*/ 0 w 3795"/>
                  <a:gd name="T69" fmla="*/ 4 h 3795"/>
                  <a:gd name="T70" fmla="*/ 0 w 3795"/>
                  <a:gd name="T71" fmla="*/ 4 h 3795"/>
                  <a:gd name="T72" fmla="*/ 1 w 3795"/>
                  <a:gd name="T73" fmla="*/ 5 h 3795"/>
                  <a:gd name="T74" fmla="*/ 1 w 3795"/>
                  <a:gd name="T75" fmla="*/ 5 h 3795"/>
                  <a:gd name="T76" fmla="*/ 1 w 3795"/>
                  <a:gd name="T77" fmla="*/ 5 h 3795"/>
                  <a:gd name="T78" fmla="*/ 2 w 3795"/>
                  <a:gd name="T79" fmla="*/ 5 h 3795"/>
                  <a:gd name="T80" fmla="*/ 2 w 3795"/>
                  <a:gd name="T81" fmla="*/ 6 h 3795"/>
                  <a:gd name="T82" fmla="*/ 2 w 3795"/>
                  <a:gd name="T83" fmla="*/ 6 h 3795"/>
                  <a:gd name="T84" fmla="*/ 3 w 3795"/>
                  <a:gd name="T85" fmla="*/ 6 h 37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95"/>
                  <a:gd name="T130" fmla="*/ 0 h 3795"/>
                  <a:gd name="T131" fmla="*/ 3795 w 3795"/>
                  <a:gd name="T132" fmla="*/ 3795 h 37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95" h="3795">
                    <a:moveTo>
                      <a:pt x="1897" y="3795"/>
                    </a:moveTo>
                    <a:lnTo>
                      <a:pt x="1994" y="3793"/>
                    </a:lnTo>
                    <a:lnTo>
                      <a:pt x="2090" y="3786"/>
                    </a:lnTo>
                    <a:lnTo>
                      <a:pt x="2185" y="3774"/>
                    </a:lnTo>
                    <a:lnTo>
                      <a:pt x="2279" y="3757"/>
                    </a:lnTo>
                    <a:lnTo>
                      <a:pt x="2370" y="3735"/>
                    </a:lnTo>
                    <a:lnTo>
                      <a:pt x="2460" y="3710"/>
                    </a:lnTo>
                    <a:lnTo>
                      <a:pt x="2548" y="3680"/>
                    </a:lnTo>
                    <a:lnTo>
                      <a:pt x="2634" y="3646"/>
                    </a:lnTo>
                    <a:lnTo>
                      <a:pt x="2718" y="3608"/>
                    </a:lnTo>
                    <a:lnTo>
                      <a:pt x="2800" y="3565"/>
                    </a:lnTo>
                    <a:lnTo>
                      <a:pt x="2879" y="3520"/>
                    </a:lnTo>
                    <a:lnTo>
                      <a:pt x="2956" y="3471"/>
                    </a:lnTo>
                    <a:lnTo>
                      <a:pt x="3031" y="3417"/>
                    </a:lnTo>
                    <a:lnTo>
                      <a:pt x="3103" y="3362"/>
                    </a:lnTo>
                    <a:lnTo>
                      <a:pt x="3171" y="3302"/>
                    </a:lnTo>
                    <a:lnTo>
                      <a:pt x="3238" y="3238"/>
                    </a:lnTo>
                    <a:lnTo>
                      <a:pt x="3300" y="3173"/>
                    </a:lnTo>
                    <a:lnTo>
                      <a:pt x="3360" y="3103"/>
                    </a:lnTo>
                    <a:lnTo>
                      <a:pt x="3416" y="3032"/>
                    </a:lnTo>
                    <a:lnTo>
                      <a:pt x="3470" y="2957"/>
                    </a:lnTo>
                    <a:lnTo>
                      <a:pt x="3519" y="2881"/>
                    </a:lnTo>
                    <a:lnTo>
                      <a:pt x="3565" y="2801"/>
                    </a:lnTo>
                    <a:lnTo>
                      <a:pt x="3606" y="2720"/>
                    </a:lnTo>
                    <a:lnTo>
                      <a:pt x="3644" y="2636"/>
                    </a:lnTo>
                    <a:lnTo>
                      <a:pt x="3679" y="2550"/>
                    </a:lnTo>
                    <a:lnTo>
                      <a:pt x="3708" y="2461"/>
                    </a:lnTo>
                    <a:lnTo>
                      <a:pt x="3735" y="2371"/>
                    </a:lnTo>
                    <a:lnTo>
                      <a:pt x="3755" y="2279"/>
                    </a:lnTo>
                    <a:lnTo>
                      <a:pt x="3772" y="2187"/>
                    </a:lnTo>
                    <a:lnTo>
                      <a:pt x="3785" y="2092"/>
                    </a:lnTo>
                    <a:lnTo>
                      <a:pt x="3791" y="1995"/>
                    </a:lnTo>
                    <a:lnTo>
                      <a:pt x="3795" y="1898"/>
                    </a:lnTo>
                    <a:lnTo>
                      <a:pt x="3791" y="1801"/>
                    </a:lnTo>
                    <a:lnTo>
                      <a:pt x="3785" y="1705"/>
                    </a:lnTo>
                    <a:lnTo>
                      <a:pt x="3772" y="1610"/>
                    </a:lnTo>
                    <a:lnTo>
                      <a:pt x="3755" y="1516"/>
                    </a:lnTo>
                    <a:lnTo>
                      <a:pt x="3735" y="1425"/>
                    </a:lnTo>
                    <a:lnTo>
                      <a:pt x="3708" y="1334"/>
                    </a:lnTo>
                    <a:lnTo>
                      <a:pt x="3679" y="1247"/>
                    </a:lnTo>
                    <a:lnTo>
                      <a:pt x="3644" y="1161"/>
                    </a:lnTo>
                    <a:lnTo>
                      <a:pt x="3606" y="1076"/>
                    </a:lnTo>
                    <a:lnTo>
                      <a:pt x="3565" y="994"/>
                    </a:lnTo>
                    <a:lnTo>
                      <a:pt x="3519" y="916"/>
                    </a:lnTo>
                    <a:lnTo>
                      <a:pt x="3470" y="838"/>
                    </a:lnTo>
                    <a:lnTo>
                      <a:pt x="3416" y="764"/>
                    </a:lnTo>
                    <a:lnTo>
                      <a:pt x="3360" y="692"/>
                    </a:lnTo>
                    <a:lnTo>
                      <a:pt x="3300" y="624"/>
                    </a:lnTo>
                    <a:lnTo>
                      <a:pt x="3238" y="557"/>
                    </a:lnTo>
                    <a:lnTo>
                      <a:pt x="3171" y="494"/>
                    </a:lnTo>
                    <a:lnTo>
                      <a:pt x="3103" y="435"/>
                    </a:lnTo>
                    <a:lnTo>
                      <a:pt x="3031" y="378"/>
                    </a:lnTo>
                    <a:lnTo>
                      <a:pt x="2956" y="325"/>
                    </a:lnTo>
                    <a:lnTo>
                      <a:pt x="2879" y="276"/>
                    </a:lnTo>
                    <a:lnTo>
                      <a:pt x="2800" y="230"/>
                    </a:lnTo>
                    <a:lnTo>
                      <a:pt x="2718" y="188"/>
                    </a:lnTo>
                    <a:lnTo>
                      <a:pt x="2634" y="149"/>
                    </a:lnTo>
                    <a:lnTo>
                      <a:pt x="2548" y="116"/>
                    </a:lnTo>
                    <a:lnTo>
                      <a:pt x="2460" y="86"/>
                    </a:lnTo>
                    <a:lnTo>
                      <a:pt x="2370" y="60"/>
                    </a:lnTo>
                    <a:lnTo>
                      <a:pt x="2279" y="39"/>
                    </a:lnTo>
                    <a:lnTo>
                      <a:pt x="2185" y="22"/>
                    </a:lnTo>
                    <a:lnTo>
                      <a:pt x="2090" y="10"/>
                    </a:lnTo>
                    <a:lnTo>
                      <a:pt x="1994" y="2"/>
                    </a:lnTo>
                    <a:lnTo>
                      <a:pt x="1897" y="0"/>
                    </a:lnTo>
                    <a:lnTo>
                      <a:pt x="1799" y="2"/>
                    </a:lnTo>
                    <a:lnTo>
                      <a:pt x="1703" y="10"/>
                    </a:lnTo>
                    <a:lnTo>
                      <a:pt x="1608" y="22"/>
                    </a:lnTo>
                    <a:lnTo>
                      <a:pt x="1516" y="39"/>
                    </a:lnTo>
                    <a:lnTo>
                      <a:pt x="1423" y="60"/>
                    </a:lnTo>
                    <a:lnTo>
                      <a:pt x="1334" y="86"/>
                    </a:lnTo>
                    <a:lnTo>
                      <a:pt x="1245" y="116"/>
                    </a:lnTo>
                    <a:lnTo>
                      <a:pt x="1159" y="149"/>
                    </a:lnTo>
                    <a:lnTo>
                      <a:pt x="1075" y="188"/>
                    </a:lnTo>
                    <a:lnTo>
                      <a:pt x="994" y="230"/>
                    </a:lnTo>
                    <a:lnTo>
                      <a:pt x="914" y="276"/>
                    </a:lnTo>
                    <a:lnTo>
                      <a:pt x="837" y="325"/>
                    </a:lnTo>
                    <a:lnTo>
                      <a:pt x="763" y="378"/>
                    </a:lnTo>
                    <a:lnTo>
                      <a:pt x="691" y="435"/>
                    </a:lnTo>
                    <a:lnTo>
                      <a:pt x="622" y="494"/>
                    </a:lnTo>
                    <a:lnTo>
                      <a:pt x="557" y="557"/>
                    </a:lnTo>
                    <a:lnTo>
                      <a:pt x="494" y="624"/>
                    </a:lnTo>
                    <a:lnTo>
                      <a:pt x="434" y="692"/>
                    </a:lnTo>
                    <a:lnTo>
                      <a:pt x="377" y="764"/>
                    </a:lnTo>
                    <a:lnTo>
                      <a:pt x="325" y="838"/>
                    </a:lnTo>
                    <a:lnTo>
                      <a:pt x="274" y="916"/>
                    </a:lnTo>
                    <a:lnTo>
                      <a:pt x="229" y="994"/>
                    </a:lnTo>
                    <a:lnTo>
                      <a:pt x="187" y="1076"/>
                    </a:lnTo>
                    <a:lnTo>
                      <a:pt x="149" y="1161"/>
                    </a:lnTo>
                    <a:lnTo>
                      <a:pt x="115" y="1247"/>
                    </a:lnTo>
                    <a:lnTo>
                      <a:pt x="85" y="1334"/>
                    </a:lnTo>
                    <a:lnTo>
                      <a:pt x="60" y="1425"/>
                    </a:lnTo>
                    <a:lnTo>
                      <a:pt x="38" y="1516"/>
                    </a:lnTo>
                    <a:lnTo>
                      <a:pt x="22" y="1610"/>
                    </a:lnTo>
                    <a:lnTo>
                      <a:pt x="10" y="1705"/>
                    </a:lnTo>
                    <a:lnTo>
                      <a:pt x="2" y="1801"/>
                    </a:lnTo>
                    <a:lnTo>
                      <a:pt x="0" y="1898"/>
                    </a:lnTo>
                    <a:lnTo>
                      <a:pt x="2" y="1995"/>
                    </a:lnTo>
                    <a:lnTo>
                      <a:pt x="10" y="2092"/>
                    </a:lnTo>
                    <a:lnTo>
                      <a:pt x="22" y="2187"/>
                    </a:lnTo>
                    <a:lnTo>
                      <a:pt x="38" y="2279"/>
                    </a:lnTo>
                    <a:lnTo>
                      <a:pt x="60" y="2371"/>
                    </a:lnTo>
                    <a:lnTo>
                      <a:pt x="85" y="2461"/>
                    </a:lnTo>
                    <a:lnTo>
                      <a:pt x="115" y="2550"/>
                    </a:lnTo>
                    <a:lnTo>
                      <a:pt x="149" y="2636"/>
                    </a:lnTo>
                    <a:lnTo>
                      <a:pt x="187" y="2720"/>
                    </a:lnTo>
                    <a:lnTo>
                      <a:pt x="229" y="2801"/>
                    </a:lnTo>
                    <a:lnTo>
                      <a:pt x="274" y="2881"/>
                    </a:lnTo>
                    <a:lnTo>
                      <a:pt x="325" y="2957"/>
                    </a:lnTo>
                    <a:lnTo>
                      <a:pt x="377" y="3032"/>
                    </a:lnTo>
                    <a:lnTo>
                      <a:pt x="434" y="3103"/>
                    </a:lnTo>
                    <a:lnTo>
                      <a:pt x="494" y="3173"/>
                    </a:lnTo>
                    <a:lnTo>
                      <a:pt x="557" y="3238"/>
                    </a:lnTo>
                    <a:lnTo>
                      <a:pt x="622" y="3302"/>
                    </a:lnTo>
                    <a:lnTo>
                      <a:pt x="691" y="3362"/>
                    </a:lnTo>
                    <a:lnTo>
                      <a:pt x="763" y="3417"/>
                    </a:lnTo>
                    <a:lnTo>
                      <a:pt x="837" y="3471"/>
                    </a:lnTo>
                    <a:lnTo>
                      <a:pt x="914" y="3520"/>
                    </a:lnTo>
                    <a:lnTo>
                      <a:pt x="994" y="3565"/>
                    </a:lnTo>
                    <a:lnTo>
                      <a:pt x="1075" y="3608"/>
                    </a:lnTo>
                    <a:lnTo>
                      <a:pt x="1159" y="3646"/>
                    </a:lnTo>
                    <a:lnTo>
                      <a:pt x="1245" y="3680"/>
                    </a:lnTo>
                    <a:lnTo>
                      <a:pt x="1334" y="3710"/>
                    </a:lnTo>
                    <a:lnTo>
                      <a:pt x="1423" y="3735"/>
                    </a:lnTo>
                    <a:lnTo>
                      <a:pt x="1516" y="3757"/>
                    </a:lnTo>
                    <a:lnTo>
                      <a:pt x="1608" y="3774"/>
                    </a:lnTo>
                    <a:lnTo>
                      <a:pt x="1703" y="3786"/>
                    </a:lnTo>
                    <a:lnTo>
                      <a:pt x="1799" y="3793"/>
                    </a:lnTo>
                    <a:lnTo>
                      <a:pt x="1897" y="379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5" name="Text Box 61"/>
              <p:cNvSpPr txBox="1">
                <a:spLocks noChangeArrowheads="1"/>
              </p:cNvSpPr>
              <p:nvPr/>
            </p:nvSpPr>
            <p:spPr bwMode="auto">
              <a:xfrm>
                <a:off x="1427" y="2976"/>
                <a:ext cx="781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Customer Service</a:t>
                </a:r>
              </a:p>
            </p:txBody>
          </p:sp>
        </p:grpSp>
        <p:grpSp>
          <p:nvGrpSpPr>
            <p:cNvPr id="36901" name="Group 140"/>
            <p:cNvGrpSpPr>
              <a:grpSpLocks/>
            </p:cNvGrpSpPr>
            <p:nvPr/>
          </p:nvGrpSpPr>
          <p:grpSpPr bwMode="auto">
            <a:xfrm>
              <a:off x="2448" y="2834"/>
              <a:ext cx="781" cy="718"/>
              <a:chOff x="2448" y="2834"/>
              <a:chExt cx="781" cy="718"/>
            </a:xfrm>
          </p:grpSpPr>
          <p:sp>
            <p:nvSpPr>
              <p:cNvPr id="36902" name="Freeform 63"/>
              <p:cNvSpPr>
                <a:spLocks/>
              </p:cNvSpPr>
              <p:nvPr/>
            </p:nvSpPr>
            <p:spPr bwMode="auto">
              <a:xfrm>
                <a:off x="2460" y="2834"/>
                <a:ext cx="727" cy="718"/>
              </a:xfrm>
              <a:custGeom>
                <a:avLst/>
                <a:gdLst>
                  <a:gd name="T0" fmla="*/ 3 w 3795"/>
                  <a:gd name="T1" fmla="*/ 6 h 3795"/>
                  <a:gd name="T2" fmla="*/ 4 w 3795"/>
                  <a:gd name="T3" fmla="*/ 6 h 3795"/>
                  <a:gd name="T4" fmla="*/ 4 w 3795"/>
                  <a:gd name="T5" fmla="*/ 5 h 3795"/>
                  <a:gd name="T6" fmla="*/ 4 w 3795"/>
                  <a:gd name="T7" fmla="*/ 5 h 3795"/>
                  <a:gd name="T8" fmla="*/ 5 w 3795"/>
                  <a:gd name="T9" fmla="*/ 5 h 3795"/>
                  <a:gd name="T10" fmla="*/ 5 w 3795"/>
                  <a:gd name="T11" fmla="*/ 5 h 3795"/>
                  <a:gd name="T12" fmla="*/ 5 w 3795"/>
                  <a:gd name="T13" fmla="*/ 5 h 3795"/>
                  <a:gd name="T14" fmla="*/ 6 w 3795"/>
                  <a:gd name="T15" fmla="*/ 4 h 3795"/>
                  <a:gd name="T16" fmla="*/ 6 w 3795"/>
                  <a:gd name="T17" fmla="*/ 4 h 3795"/>
                  <a:gd name="T18" fmla="*/ 6 w 3795"/>
                  <a:gd name="T19" fmla="*/ 3 h 3795"/>
                  <a:gd name="T20" fmla="*/ 6 w 3795"/>
                  <a:gd name="T21" fmla="*/ 3 h 3795"/>
                  <a:gd name="T22" fmla="*/ 6 w 3795"/>
                  <a:gd name="T23" fmla="*/ 2 h 3795"/>
                  <a:gd name="T24" fmla="*/ 6 w 3795"/>
                  <a:gd name="T25" fmla="*/ 2 h 3795"/>
                  <a:gd name="T26" fmla="*/ 6 w 3795"/>
                  <a:gd name="T27" fmla="*/ 2 h 3795"/>
                  <a:gd name="T28" fmla="*/ 5 w 3795"/>
                  <a:gd name="T29" fmla="*/ 1 h 3795"/>
                  <a:gd name="T30" fmla="*/ 5 w 3795"/>
                  <a:gd name="T31" fmla="*/ 1 h 3795"/>
                  <a:gd name="T32" fmla="*/ 5 w 3795"/>
                  <a:gd name="T33" fmla="*/ 1 h 3795"/>
                  <a:gd name="T34" fmla="*/ 4 w 3795"/>
                  <a:gd name="T35" fmla="*/ 0 h 3795"/>
                  <a:gd name="T36" fmla="*/ 4 w 3795"/>
                  <a:gd name="T37" fmla="*/ 0 h 3795"/>
                  <a:gd name="T38" fmla="*/ 4 w 3795"/>
                  <a:gd name="T39" fmla="*/ 0 h 3795"/>
                  <a:gd name="T40" fmla="*/ 3 w 3795"/>
                  <a:gd name="T41" fmla="*/ 0 h 3795"/>
                  <a:gd name="T42" fmla="*/ 3 w 3795"/>
                  <a:gd name="T43" fmla="*/ 0 h 3795"/>
                  <a:gd name="T44" fmla="*/ 2 w 3795"/>
                  <a:gd name="T45" fmla="*/ 0 h 3795"/>
                  <a:gd name="T46" fmla="*/ 2 w 3795"/>
                  <a:gd name="T47" fmla="*/ 0 h 3795"/>
                  <a:gd name="T48" fmla="*/ 2 w 3795"/>
                  <a:gd name="T49" fmla="*/ 0 h 3795"/>
                  <a:gd name="T50" fmla="*/ 1 w 3795"/>
                  <a:gd name="T51" fmla="*/ 1 h 3795"/>
                  <a:gd name="T52" fmla="*/ 1 w 3795"/>
                  <a:gd name="T53" fmla="*/ 1 h 3795"/>
                  <a:gd name="T54" fmla="*/ 1 w 3795"/>
                  <a:gd name="T55" fmla="*/ 1 h 3795"/>
                  <a:gd name="T56" fmla="*/ 0 w 3795"/>
                  <a:gd name="T57" fmla="*/ 2 h 3795"/>
                  <a:gd name="T58" fmla="*/ 0 w 3795"/>
                  <a:gd name="T59" fmla="*/ 2 h 3795"/>
                  <a:gd name="T60" fmla="*/ 0 w 3795"/>
                  <a:gd name="T61" fmla="*/ 2 h 3795"/>
                  <a:gd name="T62" fmla="*/ 0 w 3795"/>
                  <a:gd name="T63" fmla="*/ 3 h 3795"/>
                  <a:gd name="T64" fmla="*/ 0 w 3795"/>
                  <a:gd name="T65" fmla="*/ 3 h 3795"/>
                  <a:gd name="T66" fmla="*/ 0 w 3795"/>
                  <a:gd name="T67" fmla="*/ 4 h 3795"/>
                  <a:gd name="T68" fmla="*/ 0 w 3795"/>
                  <a:gd name="T69" fmla="*/ 4 h 3795"/>
                  <a:gd name="T70" fmla="*/ 0 w 3795"/>
                  <a:gd name="T71" fmla="*/ 4 h 3795"/>
                  <a:gd name="T72" fmla="*/ 1 w 3795"/>
                  <a:gd name="T73" fmla="*/ 5 h 3795"/>
                  <a:gd name="T74" fmla="*/ 1 w 3795"/>
                  <a:gd name="T75" fmla="*/ 5 h 3795"/>
                  <a:gd name="T76" fmla="*/ 1 w 3795"/>
                  <a:gd name="T77" fmla="*/ 5 h 3795"/>
                  <a:gd name="T78" fmla="*/ 2 w 3795"/>
                  <a:gd name="T79" fmla="*/ 5 h 3795"/>
                  <a:gd name="T80" fmla="*/ 2 w 3795"/>
                  <a:gd name="T81" fmla="*/ 6 h 3795"/>
                  <a:gd name="T82" fmla="*/ 2 w 3795"/>
                  <a:gd name="T83" fmla="*/ 6 h 3795"/>
                  <a:gd name="T84" fmla="*/ 3 w 3795"/>
                  <a:gd name="T85" fmla="*/ 6 h 37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95"/>
                  <a:gd name="T130" fmla="*/ 0 h 3795"/>
                  <a:gd name="T131" fmla="*/ 3795 w 3795"/>
                  <a:gd name="T132" fmla="*/ 3795 h 37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95" h="3795">
                    <a:moveTo>
                      <a:pt x="1897" y="3795"/>
                    </a:moveTo>
                    <a:lnTo>
                      <a:pt x="1995" y="3793"/>
                    </a:lnTo>
                    <a:lnTo>
                      <a:pt x="2091" y="3786"/>
                    </a:lnTo>
                    <a:lnTo>
                      <a:pt x="2186" y="3774"/>
                    </a:lnTo>
                    <a:lnTo>
                      <a:pt x="2279" y="3757"/>
                    </a:lnTo>
                    <a:lnTo>
                      <a:pt x="2371" y="3735"/>
                    </a:lnTo>
                    <a:lnTo>
                      <a:pt x="2461" y="3710"/>
                    </a:lnTo>
                    <a:lnTo>
                      <a:pt x="2549" y="3680"/>
                    </a:lnTo>
                    <a:lnTo>
                      <a:pt x="2635" y="3646"/>
                    </a:lnTo>
                    <a:lnTo>
                      <a:pt x="2719" y="3608"/>
                    </a:lnTo>
                    <a:lnTo>
                      <a:pt x="2801" y="3565"/>
                    </a:lnTo>
                    <a:lnTo>
                      <a:pt x="2880" y="3520"/>
                    </a:lnTo>
                    <a:lnTo>
                      <a:pt x="2958" y="3471"/>
                    </a:lnTo>
                    <a:lnTo>
                      <a:pt x="3032" y="3417"/>
                    </a:lnTo>
                    <a:lnTo>
                      <a:pt x="3104" y="3362"/>
                    </a:lnTo>
                    <a:lnTo>
                      <a:pt x="3172" y="3302"/>
                    </a:lnTo>
                    <a:lnTo>
                      <a:pt x="3238" y="3238"/>
                    </a:lnTo>
                    <a:lnTo>
                      <a:pt x="3301" y="3173"/>
                    </a:lnTo>
                    <a:lnTo>
                      <a:pt x="3361" y="3103"/>
                    </a:lnTo>
                    <a:lnTo>
                      <a:pt x="3418" y="3032"/>
                    </a:lnTo>
                    <a:lnTo>
                      <a:pt x="3470" y="2957"/>
                    </a:lnTo>
                    <a:lnTo>
                      <a:pt x="3520" y="2881"/>
                    </a:lnTo>
                    <a:lnTo>
                      <a:pt x="3566" y="2801"/>
                    </a:lnTo>
                    <a:lnTo>
                      <a:pt x="3607" y="2720"/>
                    </a:lnTo>
                    <a:lnTo>
                      <a:pt x="3645" y="2636"/>
                    </a:lnTo>
                    <a:lnTo>
                      <a:pt x="3679" y="2550"/>
                    </a:lnTo>
                    <a:lnTo>
                      <a:pt x="3710" y="2461"/>
                    </a:lnTo>
                    <a:lnTo>
                      <a:pt x="3735" y="2371"/>
                    </a:lnTo>
                    <a:lnTo>
                      <a:pt x="3756" y="2279"/>
                    </a:lnTo>
                    <a:lnTo>
                      <a:pt x="3773" y="2187"/>
                    </a:lnTo>
                    <a:lnTo>
                      <a:pt x="3785" y="2092"/>
                    </a:lnTo>
                    <a:lnTo>
                      <a:pt x="3792" y="1995"/>
                    </a:lnTo>
                    <a:lnTo>
                      <a:pt x="3795" y="1898"/>
                    </a:lnTo>
                    <a:lnTo>
                      <a:pt x="3792" y="1801"/>
                    </a:lnTo>
                    <a:lnTo>
                      <a:pt x="3785" y="1705"/>
                    </a:lnTo>
                    <a:lnTo>
                      <a:pt x="3773" y="1610"/>
                    </a:lnTo>
                    <a:lnTo>
                      <a:pt x="3756" y="1516"/>
                    </a:lnTo>
                    <a:lnTo>
                      <a:pt x="3735" y="1425"/>
                    </a:lnTo>
                    <a:lnTo>
                      <a:pt x="3710" y="1334"/>
                    </a:lnTo>
                    <a:lnTo>
                      <a:pt x="3679" y="1247"/>
                    </a:lnTo>
                    <a:lnTo>
                      <a:pt x="3645" y="1161"/>
                    </a:lnTo>
                    <a:lnTo>
                      <a:pt x="3607" y="1076"/>
                    </a:lnTo>
                    <a:lnTo>
                      <a:pt x="3566" y="994"/>
                    </a:lnTo>
                    <a:lnTo>
                      <a:pt x="3520" y="916"/>
                    </a:lnTo>
                    <a:lnTo>
                      <a:pt x="3470" y="838"/>
                    </a:lnTo>
                    <a:lnTo>
                      <a:pt x="3418" y="764"/>
                    </a:lnTo>
                    <a:lnTo>
                      <a:pt x="3361" y="692"/>
                    </a:lnTo>
                    <a:lnTo>
                      <a:pt x="3301" y="624"/>
                    </a:lnTo>
                    <a:lnTo>
                      <a:pt x="3238" y="557"/>
                    </a:lnTo>
                    <a:lnTo>
                      <a:pt x="3172" y="494"/>
                    </a:lnTo>
                    <a:lnTo>
                      <a:pt x="3104" y="435"/>
                    </a:lnTo>
                    <a:lnTo>
                      <a:pt x="3032" y="378"/>
                    </a:lnTo>
                    <a:lnTo>
                      <a:pt x="2958" y="325"/>
                    </a:lnTo>
                    <a:lnTo>
                      <a:pt x="2880" y="276"/>
                    </a:lnTo>
                    <a:lnTo>
                      <a:pt x="2801" y="230"/>
                    </a:lnTo>
                    <a:lnTo>
                      <a:pt x="2719" y="188"/>
                    </a:lnTo>
                    <a:lnTo>
                      <a:pt x="2635" y="149"/>
                    </a:lnTo>
                    <a:lnTo>
                      <a:pt x="2549" y="116"/>
                    </a:lnTo>
                    <a:lnTo>
                      <a:pt x="2461" y="86"/>
                    </a:lnTo>
                    <a:lnTo>
                      <a:pt x="2371" y="60"/>
                    </a:lnTo>
                    <a:lnTo>
                      <a:pt x="2279" y="39"/>
                    </a:lnTo>
                    <a:lnTo>
                      <a:pt x="2186" y="22"/>
                    </a:lnTo>
                    <a:lnTo>
                      <a:pt x="2091" y="10"/>
                    </a:lnTo>
                    <a:lnTo>
                      <a:pt x="1995" y="2"/>
                    </a:lnTo>
                    <a:lnTo>
                      <a:pt x="1897" y="0"/>
                    </a:lnTo>
                    <a:lnTo>
                      <a:pt x="1800" y="2"/>
                    </a:lnTo>
                    <a:lnTo>
                      <a:pt x="1704" y="10"/>
                    </a:lnTo>
                    <a:lnTo>
                      <a:pt x="1610" y="22"/>
                    </a:lnTo>
                    <a:lnTo>
                      <a:pt x="1516" y="39"/>
                    </a:lnTo>
                    <a:lnTo>
                      <a:pt x="1424" y="60"/>
                    </a:lnTo>
                    <a:lnTo>
                      <a:pt x="1335" y="86"/>
                    </a:lnTo>
                    <a:lnTo>
                      <a:pt x="1247" y="116"/>
                    </a:lnTo>
                    <a:lnTo>
                      <a:pt x="1161" y="149"/>
                    </a:lnTo>
                    <a:lnTo>
                      <a:pt x="1077" y="188"/>
                    </a:lnTo>
                    <a:lnTo>
                      <a:pt x="995" y="230"/>
                    </a:lnTo>
                    <a:lnTo>
                      <a:pt x="915" y="276"/>
                    </a:lnTo>
                    <a:lnTo>
                      <a:pt x="838" y="325"/>
                    </a:lnTo>
                    <a:lnTo>
                      <a:pt x="764" y="378"/>
                    </a:lnTo>
                    <a:lnTo>
                      <a:pt x="692" y="435"/>
                    </a:lnTo>
                    <a:lnTo>
                      <a:pt x="623" y="494"/>
                    </a:lnTo>
                    <a:lnTo>
                      <a:pt x="557" y="557"/>
                    </a:lnTo>
                    <a:lnTo>
                      <a:pt x="495" y="624"/>
                    </a:lnTo>
                    <a:lnTo>
                      <a:pt x="435" y="692"/>
                    </a:lnTo>
                    <a:lnTo>
                      <a:pt x="378" y="764"/>
                    </a:lnTo>
                    <a:lnTo>
                      <a:pt x="325" y="838"/>
                    </a:lnTo>
                    <a:lnTo>
                      <a:pt x="276" y="916"/>
                    </a:lnTo>
                    <a:lnTo>
                      <a:pt x="230" y="994"/>
                    </a:lnTo>
                    <a:lnTo>
                      <a:pt x="187" y="1076"/>
                    </a:lnTo>
                    <a:lnTo>
                      <a:pt x="150" y="1161"/>
                    </a:lnTo>
                    <a:lnTo>
                      <a:pt x="115" y="1247"/>
                    </a:lnTo>
                    <a:lnTo>
                      <a:pt x="86" y="1334"/>
                    </a:lnTo>
                    <a:lnTo>
                      <a:pt x="60" y="1425"/>
                    </a:lnTo>
                    <a:lnTo>
                      <a:pt x="39" y="1516"/>
                    </a:lnTo>
                    <a:lnTo>
                      <a:pt x="23" y="1610"/>
                    </a:lnTo>
                    <a:lnTo>
                      <a:pt x="10" y="1705"/>
                    </a:lnTo>
                    <a:lnTo>
                      <a:pt x="3" y="1801"/>
                    </a:lnTo>
                    <a:lnTo>
                      <a:pt x="0" y="1898"/>
                    </a:lnTo>
                    <a:lnTo>
                      <a:pt x="3" y="1995"/>
                    </a:lnTo>
                    <a:lnTo>
                      <a:pt x="10" y="2092"/>
                    </a:lnTo>
                    <a:lnTo>
                      <a:pt x="23" y="2187"/>
                    </a:lnTo>
                    <a:lnTo>
                      <a:pt x="39" y="2279"/>
                    </a:lnTo>
                    <a:lnTo>
                      <a:pt x="60" y="2371"/>
                    </a:lnTo>
                    <a:lnTo>
                      <a:pt x="86" y="2461"/>
                    </a:lnTo>
                    <a:lnTo>
                      <a:pt x="115" y="2550"/>
                    </a:lnTo>
                    <a:lnTo>
                      <a:pt x="150" y="2636"/>
                    </a:lnTo>
                    <a:lnTo>
                      <a:pt x="187" y="2720"/>
                    </a:lnTo>
                    <a:lnTo>
                      <a:pt x="230" y="2801"/>
                    </a:lnTo>
                    <a:lnTo>
                      <a:pt x="276" y="2881"/>
                    </a:lnTo>
                    <a:lnTo>
                      <a:pt x="325" y="2957"/>
                    </a:lnTo>
                    <a:lnTo>
                      <a:pt x="378" y="3032"/>
                    </a:lnTo>
                    <a:lnTo>
                      <a:pt x="435" y="3103"/>
                    </a:lnTo>
                    <a:lnTo>
                      <a:pt x="495" y="3173"/>
                    </a:lnTo>
                    <a:lnTo>
                      <a:pt x="557" y="3238"/>
                    </a:lnTo>
                    <a:lnTo>
                      <a:pt x="623" y="3302"/>
                    </a:lnTo>
                    <a:lnTo>
                      <a:pt x="692" y="3362"/>
                    </a:lnTo>
                    <a:lnTo>
                      <a:pt x="764" y="3417"/>
                    </a:lnTo>
                    <a:lnTo>
                      <a:pt x="838" y="3471"/>
                    </a:lnTo>
                    <a:lnTo>
                      <a:pt x="915" y="3520"/>
                    </a:lnTo>
                    <a:lnTo>
                      <a:pt x="995" y="3565"/>
                    </a:lnTo>
                    <a:lnTo>
                      <a:pt x="1077" y="3608"/>
                    </a:lnTo>
                    <a:lnTo>
                      <a:pt x="1161" y="3646"/>
                    </a:lnTo>
                    <a:lnTo>
                      <a:pt x="1247" y="3680"/>
                    </a:lnTo>
                    <a:lnTo>
                      <a:pt x="1335" y="3710"/>
                    </a:lnTo>
                    <a:lnTo>
                      <a:pt x="1424" y="3735"/>
                    </a:lnTo>
                    <a:lnTo>
                      <a:pt x="1516" y="3757"/>
                    </a:lnTo>
                    <a:lnTo>
                      <a:pt x="1610" y="3774"/>
                    </a:lnTo>
                    <a:lnTo>
                      <a:pt x="1704" y="3786"/>
                    </a:lnTo>
                    <a:lnTo>
                      <a:pt x="1800" y="3793"/>
                    </a:lnTo>
                    <a:lnTo>
                      <a:pt x="1897" y="379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3" name="Text Box 64"/>
              <p:cNvSpPr txBox="1">
                <a:spLocks noChangeArrowheads="1"/>
              </p:cNvSpPr>
              <p:nvPr/>
            </p:nvSpPr>
            <p:spPr bwMode="auto">
              <a:xfrm>
                <a:off x="2448" y="2976"/>
                <a:ext cx="781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Facilities </a:t>
                </a:r>
                <a:br>
                  <a:rPr lang="en-US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</a:br>
                <a:r>
                  <a:rPr lang="en-US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&amp; </a:t>
                </a:r>
                <a:br>
                  <a:rPr lang="en-US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</a:br>
                <a:r>
                  <a:rPr lang="en-US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Safety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4090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32298390"/>
              </p:ext>
            </p:extLst>
          </p:nvPr>
        </p:nvGraphicFramePr>
        <p:xfrm>
          <a:off x="17463" y="549275"/>
          <a:ext cx="9144000" cy="6672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11"/>
                <a:gridCol w="3040338"/>
                <a:gridCol w="2331751"/>
              </a:tblGrid>
              <a:tr h="859949">
                <a:tc gridSpan="3"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12 QSE adopted by SLIPTA</a:t>
                      </a:r>
                      <a:endParaRPr lang="en-US" sz="2400" dirty="0"/>
                    </a:p>
                  </a:txBody>
                  <a:tcPr marT="45713" marB="45713">
                    <a:solidFill>
                      <a:srgbClr val="50F0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21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QSE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 Scores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% Weight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8219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Documents and Records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horzOverflow="overflow"/>
                </a:tc>
              </a:tr>
              <a:tr h="38219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Management Review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horzOverflow="overflow"/>
                </a:tc>
              </a:tr>
              <a:tr h="38219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Organization and personnel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horzOverflow="overflow"/>
                </a:tc>
              </a:tr>
              <a:tr h="38219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Client management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horzOverflow="overflow"/>
                </a:tc>
              </a:tr>
              <a:tr h="38219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Equipment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13</a:t>
                      </a:r>
                    </a:p>
                  </a:txBody>
                  <a:tcPr horzOverflow="overflow"/>
                </a:tc>
              </a:tr>
              <a:tr h="38219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Internal audit 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horzOverflow="overflow"/>
                </a:tc>
              </a:tr>
              <a:tr h="38219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Purchasing and inventory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horzOverflow="overflow"/>
                </a:tc>
              </a:tr>
              <a:tr h="38219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Information management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horzOverflow="overflow"/>
                </a:tc>
              </a:tr>
              <a:tr h="38219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Process control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horzOverflow="overflow"/>
                </a:tc>
              </a:tr>
              <a:tr h="38219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Corrective action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horzOverflow="overflow"/>
                </a:tc>
              </a:tr>
              <a:tr h="557072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Occurrence/incident management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horzOverflow="overflow"/>
                </a:tc>
              </a:tr>
              <a:tr h="668850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Facility and safety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ea typeface="ＭＳ Ｐゴシック" pitchFamily="34" charset="-128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43</a:t>
                      </a:r>
                    </a:p>
                    <a:p>
                      <a:pPr algn="ctr"/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16</a:t>
                      </a:r>
                    </a:p>
                  </a:txBody>
                  <a:tcPr horzOverflow="overflow"/>
                </a:tc>
              </a:tr>
              <a:tr h="38219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T="45713" marB="45713" horzOverflow="overflow">
                    <a:solidFill>
                      <a:srgbClr val="50F0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275</a:t>
                      </a:r>
                      <a:endParaRPr lang="en-US" sz="1800" dirty="0"/>
                    </a:p>
                  </a:txBody>
                  <a:tcPr marT="45713" marB="45713">
                    <a:solidFill>
                      <a:srgbClr val="50F0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3" marB="45713">
                    <a:solidFill>
                      <a:srgbClr val="50F03C"/>
                    </a:solidFill>
                  </a:tcPr>
                </a:tc>
              </a:tr>
            </a:tbl>
          </a:graphicData>
        </a:graphic>
      </p:graphicFrame>
      <p:sp>
        <p:nvSpPr>
          <p:cNvPr id="28739" name="TextBox 6"/>
          <p:cNvSpPr txBox="1">
            <a:spLocks noChangeArrowheads="1"/>
          </p:cNvSpPr>
          <p:nvPr/>
        </p:nvSpPr>
        <p:spPr bwMode="auto">
          <a:xfrm>
            <a:off x="0" y="-100013"/>
            <a:ext cx="8532813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Laboratory Accreditation Checklist </a:t>
            </a:r>
            <a:endParaRPr lang="en-US" altLang="en-US"/>
          </a:p>
          <a:p>
            <a:pPr eaLnBrk="1" hangingPunct="1"/>
            <a:r>
              <a:rPr lang="en-US" altLang="en-US"/>
              <a:t>For Clinical and Public Health Laboratories</a:t>
            </a:r>
          </a:p>
          <a:p>
            <a:pPr eaLnBrk="1" hangingPunct="1"/>
            <a:endParaRPr lang="en-US" altLang="en-US"/>
          </a:p>
        </p:txBody>
      </p:sp>
      <p:pic>
        <p:nvPicPr>
          <p:cNvPr id="28740" name="Picture 4" descr="WHO-AFRO-EN-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93663"/>
            <a:ext cx="19431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7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06208567"/>
              </p:ext>
            </p:extLst>
          </p:nvPr>
        </p:nvGraphicFramePr>
        <p:xfrm>
          <a:off x="17463" y="549275"/>
          <a:ext cx="9144000" cy="6672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11"/>
                <a:gridCol w="3040338"/>
                <a:gridCol w="2331751"/>
              </a:tblGrid>
              <a:tr h="859949">
                <a:tc gridSpan="3"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12 QSE adopted by SLIPTA</a:t>
                      </a:r>
                      <a:endParaRPr lang="en-US" sz="2400" dirty="0"/>
                    </a:p>
                  </a:txBody>
                  <a:tcPr marT="45713" marB="45713">
                    <a:solidFill>
                      <a:srgbClr val="50F0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21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QSE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 Scores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Observed score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8219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Documents and Records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16</a:t>
                      </a:r>
                    </a:p>
                  </a:txBody>
                  <a:tcPr horzOverflow="overflow"/>
                </a:tc>
              </a:tr>
              <a:tr h="38219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Management Review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horzOverflow="overflow"/>
                </a:tc>
              </a:tr>
              <a:tr h="38219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Organization and personnel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15</a:t>
                      </a:r>
                    </a:p>
                  </a:txBody>
                  <a:tcPr horzOverflow="overflow"/>
                </a:tc>
              </a:tr>
              <a:tr h="38219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Client management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horzOverflow="overflow"/>
                </a:tc>
              </a:tr>
              <a:tr h="38219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Equipment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19</a:t>
                      </a:r>
                    </a:p>
                  </a:txBody>
                  <a:tcPr horzOverflow="overflow"/>
                </a:tc>
              </a:tr>
              <a:tr h="38219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Internal audit 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horzOverflow="overflow"/>
                </a:tc>
              </a:tr>
              <a:tr h="38219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Purchasing and inventory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horzOverflow="overflow"/>
                </a:tc>
              </a:tr>
              <a:tr h="38219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Information management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14</a:t>
                      </a:r>
                    </a:p>
                  </a:txBody>
                  <a:tcPr horzOverflow="overflow"/>
                </a:tc>
              </a:tr>
              <a:tr h="38219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Process control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14</a:t>
                      </a:r>
                    </a:p>
                  </a:txBody>
                  <a:tcPr horzOverflow="overflow"/>
                </a:tc>
              </a:tr>
              <a:tr h="38219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Corrective action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horzOverflow="overflow"/>
                </a:tc>
              </a:tr>
              <a:tr h="557072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Occurrence/incident management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horzOverflow="overflow"/>
                </a:tc>
              </a:tr>
              <a:tr h="668850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Facility and safety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ea typeface="ＭＳ Ｐゴシック" pitchFamily="34" charset="-128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43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26</a:t>
                      </a:r>
                    </a:p>
                  </a:txBody>
                  <a:tcPr horzOverflow="overflow"/>
                </a:tc>
              </a:tr>
              <a:tr h="38219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T="45713" marB="45713" horzOverflow="overflow">
                    <a:solidFill>
                      <a:srgbClr val="50F0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275</a:t>
                      </a:r>
                      <a:endParaRPr lang="en-US" sz="1800" dirty="0"/>
                    </a:p>
                  </a:txBody>
                  <a:tcPr marT="45713" marB="45713">
                    <a:solidFill>
                      <a:srgbClr val="50F0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148</a:t>
                      </a:r>
                      <a:endParaRPr lang="en-US" sz="1800" dirty="0"/>
                    </a:p>
                  </a:txBody>
                  <a:tcPr marT="45713" marB="45713">
                    <a:solidFill>
                      <a:srgbClr val="50F03C"/>
                    </a:solidFill>
                  </a:tcPr>
                </a:tc>
              </a:tr>
            </a:tbl>
          </a:graphicData>
        </a:graphic>
      </p:graphicFrame>
      <p:sp>
        <p:nvSpPr>
          <p:cNvPr id="28739" name="TextBox 6"/>
          <p:cNvSpPr txBox="1">
            <a:spLocks noChangeArrowheads="1"/>
          </p:cNvSpPr>
          <p:nvPr/>
        </p:nvSpPr>
        <p:spPr bwMode="auto">
          <a:xfrm>
            <a:off x="0" y="-100013"/>
            <a:ext cx="8532813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Laboratory Accreditation Checklist </a:t>
            </a:r>
            <a:endParaRPr lang="en-US" altLang="en-US"/>
          </a:p>
          <a:p>
            <a:pPr eaLnBrk="1" hangingPunct="1"/>
            <a:r>
              <a:rPr lang="en-US" altLang="en-US"/>
              <a:t>For Clinical and Public Health Laboratories</a:t>
            </a:r>
          </a:p>
          <a:p>
            <a:pPr eaLnBrk="1" hangingPunct="1"/>
            <a:endParaRPr lang="en-US" altLang="en-US"/>
          </a:p>
        </p:txBody>
      </p:sp>
      <p:pic>
        <p:nvPicPr>
          <p:cNvPr id="28740" name="Picture 4" descr="WHO-AFRO-EN-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93663"/>
            <a:ext cx="19431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3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Xxxx</a:t>
            </a:r>
            <a:r>
              <a:rPr lang="en-US" sz="3600" b="1" dirty="0" smtClean="0"/>
              <a:t> Laboratory: SLMTA 2010-2014 progress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72240"/>
              </p:ext>
            </p:extLst>
          </p:nvPr>
        </p:nvGraphicFramePr>
        <p:xfrm>
          <a:off x="381000" y="1371600"/>
          <a:ext cx="8305800" cy="492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91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47664" y="0"/>
            <a:ext cx="7416824" cy="908720"/>
          </a:xfrm>
          <a:prstGeom prst="rect">
            <a:avLst/>
          </a:prstGeom>
        </p:spPr>
        <p:txBody>
          <a:bodyPr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kern="1200" dirty="0" smtClean="0">
                <a:effectLst/>
                <a:latin typeface="+mj-lt"/>
              </a:rPr>
              <a:t>WHO AFRO Stepwise Laboratory Quality Improvement Towards Accreditation</a:t>
            </a:r>
            <a:endParaRPr lang="en-US" sz="2800" kern="1200" dirty="0">
              <a:effectLst/>
              <a:latin typeface="+mj-lt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667000" y="6165850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Incremental</a:t>
            </a:r>
            <a:r>
              <a:rPr lang="en-US" sz="1800" b="1" dirty="0"/>
              <a:t> Process</a:t>
            </a: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8001000" y="1358900"/>
            <a:ext cx="0" cy="5334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914400" y="6692900"/>
            <a:ext cx="7086600" cy="76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5346700" y="3556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E7E70F"/>
                </a:solidFill>
              </a:rPr>
              <a:t>&gt; 95 %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6597650"/>
            <a:ext cx="9144000" cy="515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50" i="1" u="sng" dirty="0">
                <a:solidFill>
                  <a:srgbClr val="0000CC"/>
                </a:solidFill>
              </a:rPr>
              <a:t>Audited against SLIPTA Checklist and recognized as operating at a level of performance demonstrated by star rating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" y="1003970"/>
            <a:ext cx="9043260" cy="544290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28800"/>
            <a:ext cx="62388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648200"/>
            <a:ext cx="5667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200400"/>
            <a:ext cx="5667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590800"/>
            <a:ext cx="5667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838200" y="5562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r>
              <a:rPr lang="en-US" sz="1600" dirty="0" smtClean="0"/>
              <a:t>55-64%</a:t>
            </a:r>
            <a:endParaRPr lang="en-US" sz="1600" dirty="0"/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2895600" y="41910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r>
              <a:rPr lang="en-US" sz="1600" dirty="0" smtClean="0"/>
              <a:t>75-84%</a:t>
            </a:r>
            <a:endParaRPr lang="en-US" sz="1600" dirty="0"/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3962400" y="3505200"/>
            <a:ext cx="838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1600" dirty="0" smtClean="0"/>
              <a:t>85-94%</a:t>
            </a:r>
            <a:endParaRPr lang="en-US" sz="1600" dirty="0"/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5181600" y="28194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r"/>
            <a:r>
              <a:rPr lang="en-US" sz="1600" dirty="0" smtClean="0"/>
              <a:t>&gt;95%</a:t>
            </a:r>
            <a:endParaRPr lang="en-US" sz="1600" dirty="0"/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755576" y="5805264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2"/>
                </a:solidFill>
              </a:rPr>
              <a:t>Step-wise progression towards accreditation readiness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6400800" y="1124744"/>
            <a:ext cx="1752600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End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Point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National, Regional, or International Accreditation Body</a:t>
            </a:r>
            <a:endParaRPr lang="en-US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Line 22"/>
          <p:cNvSpPr>
            <a:spLocks noChangeShapeType="1"/>
          </p:cNvSpPr>
          <p:nvPr/>
        </p:nvSpPr>
        <p:spPr bwMode="auto">
          <a:xfrm flipV="1">
            <a:off x="914400" y="1600200"/>
            <a:ext cx="4724400" cy="320040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3" name="Group 42"/>
          <p:cNvGrpSpPr/>
          <p:nvPr/>
        </p:nvGrpSpPr>
        <p:grpSpPr>
          <a:xfrm>
            <a:off x="762000" y="1066800"/>
            <a:ext cx="7620000" cy="5348064"/>
            <a:chOff x="762000" y="990600"/>
            <a:chExt cx="7086600" cy="5410200"/>
          </a:xfrm>
        </p:grpSpPr>
        <p:sp>
          <p:nvSpPr>
            <p:cNvPr id="44" name="Line 24"/>
            <p:cNvSpPr>
              <a:spLocks noChangeShapeType="1"/>
            </p:cNvSpPr>
            <p:nvPr/>
          </p:nvSpPr>
          <p:spPr bwMode="auto">
            <a:xfrm flipH="1">
              <a:off x="7848600" y="990600"/>
              <a:ext cx="0" cy="533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 flipH="1">
              <a:off x="762000" y="6324600"/>
              <a:ext cx="708660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1905000" y="4876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r>
              <a:rPr lang="en-US" sz="1600" dirty="0" smtClean="0"/>
              <a:t>65-74%</a:t>
            </a:r>
            <a:endParaRPr lang="en-US" sz="1600" dirty="0"/>
          </a:p>
        </p:txBody>
      </p:sp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962400"/>
            <a:ext cx="5667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457200" y="5029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0</a:t>
            </a:r>
          </a:p>
          <a:p>
            <a:pPr algn="ctr"/>
            <a:r>
              <a:rPr lang="en-US" sz="1400" b="1" dirty="0" smtClean="0"/>
              <a:t>Star</a:t>
            </a:r>
            <a:endParaRPr lang="en-US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914400" y="3886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4"/>
                </a:solidFill>
              </a:rPr>
              <a:t>1</a:t>
            </a:r>
            <a:endParaRPr lang="en-US" sz="1400" b="1" dirty="0" smtClean="0">
              <a:solidFill>
                <a:schemeClr val="accent4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accent4"/>
                </a:solidFill>
              </a:rPr>
              <a:t>Star</a:t>
            </a:r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05000" y="3276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4"/>
                </a:solidFill>
              </a:rPr>
              <a:t>2</a:t>
            </a:r>
          </a:p>
          <a:p>
            <a:pPr algn="ctr"/>
            <a:r>
              <a:rPr lang="en-US" sz="1400" b="1" dirty="0" smtClean="0">
                <a:solidFill>
                  <a:schemeClr val="accent4"/>
                </a:solidFill>
              </a:rPr>
              <a:t>Star</a:t>
            </a:r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19400" y="2667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4"/>
                </a:solidFill>
              </a:rPr>
              <a:t>3</a:t>
            </a:r>
          </a:p>
          <a:p>
            <a:pPr algn="ctr"/>
            <a:r>
              <a:rPr lang="en-US" sz="1400" b="1" dirty="0" smtClean="0">
                <a:solidFill>
                  <a:schemeClr val="accent4"/>
                </a:solidFill>
              </a:rPr>
              <a:t>Star</a:t>
            </a:r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33800" y="2057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4"/>
                </a:solidFill>
              </a:rPr>
              <a:t>4</a:t>
            </a:r>
          </a:p>
          <a:p>
            <a:pPr algn="ctr"/>
            <a:r>
              <a:rPr lang="en-US" sz="1400" b="1" dirty="0" smtClean="0">
                <a:solidFill>
                  <a:schemeClr val="accent4"/>
                </a:solidFill>
              </a:rPr>
              <a:t>Star</a:t>
            </a:r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48200" y="1447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4"/>
                </a:solidFill>
              </a:rPr>
              <a:t>5</a:t>
            </a:r>
          </a:p>
          <a:p>
            <a:pPr algn="ctr"/>
            <a:r>
              <a:rPr lang="en-US" sz="1400" b="1" dirty="0" smtClean="0">
                <a:solidFill>
                  <a:schemeClr val="accent4"/>
                </a:solidFill>
              </a:rPr>
              <a:t>Star</a:t>
            </a:r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16016" y="4293096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% score on external evaluation using a check-list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5830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Difficult spots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684857"/>
              </p:ext>
            </p:extLst>
          </p:nvPr>
        </p:nvGraphicFramePr>
        <p:xfrm>
          <a:off x="152400" y="1219200"/>
          <a:ext cx="88392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Slide" r:id="rId3" imgW="3448637" imgH="2584655" progId="PowerPoint.Slide.12">
                  <p:embed/>
                </p:oleObj>
              </mc:Choice>
              <mc:Fallback>
                <p:oleObj name="Slide" r:id="rId3" imgW="3448637" imgH="2584655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19200"/>
                        <a:ext cx="8839200" cy="541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5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219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2362200" y="28575000"/>
          <a:ext cx="8991600" cy="6159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12192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362200" y="29718000"/>
          <a:ext cx="7848600" cy="501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9144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9" y="926695"/>
            <a:ext cx="7846060" cy="5480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447" y="93831"/>
            <a:ext cx="6608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 changers for Lab Accreditation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\\ke.cdc.gov\private\emakokha\My Documents\My Pictures\Happy fac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24" y="93831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2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127" y="28531"/>
            <a:ext cx="7130743" cy="1143000"/>
          </a:xfrm>
        </p:spPr>
        <p:txBody>
          <a:bodyPr/>
          <a:lstStyle/>
          <a:p>
            <a:r>
              <a:rPr lang="en-US" b="1" dirty="0" smtClean="0"/>
              <a:t>Predictors of stagnation</a:t>
            </a:r>
            <a:endParaRPr lang="en-US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0" y="12192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291" y="332463"/>
            <a:ext cx="1481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Identifying Factor X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61" y="3239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12.0 FACILITIES &amp; </a:t>
            </a:r>
            <a:r>
              <a:rPr lang="en-US" dirty="0" smtClean="0"/>
              <a:t>SAFETY(43 Points)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376" y="1585701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Physical work environment</a:t>
            </a:r>
          </a:p>
          <a:p>
            <a:r>
              <a:rPr lang="en-US" dirty="0" smtClean="0"/>
              <a:t>Space for optimal workflow</a:t>
            </a:r>
          </a:p>
          <a:p>
            <a:r>
              <a:rPr lang="en-US" dirty="0" smtClean="0"/>
              <a:t>Controlled access</a:t>
            </a:r>
          </a:p>
          <a:p>
            <a:r>
              <a:rPr lang="en-US" dirty="0" smtClean="0"/>
              <a:t> Storage</a:t>
            </a:r>
          </a:p>
          <a:p>
            <a:r>
              <a:rPr lang="en-US" dirty="0" smtClean="0"/>
              <a:t>Biosafety</a:t>
            </a:r>
          </a:p>
          <a:p>
            <a:pPr lvl="1"/>
            <a:r>
              <a:rPr lang="en-US" dirty="0" smtClean="0"/>
              <a:t>Waste management</a:t>
            </a:r>
          </a:p>
          <a:p>
            <a:pPr lvl="1"/>
            <a:r>
              <a:rPr lang="en-US" dirty="0" smtClean="0"/>
              <a:t>Handling of sharps</a:t>
            </a:r>
          </a:p>
          <a:p>
            <a:pPr lvl="1"/>
            <a:r>
              <a:rPr lang="en-US" dirty="0" smtClean="0"/>
              <a:t>Fire safety</a:t>
            </a:r>
          </a:p>
          <a:p>
            <a:pPr lvl="1"/>
            <a:r>
              <a:rPr lang="en-US" dirty="0" smtClean="0"/>
              <a:t>Safety audits</a:t>
            </a:r>
          </a:p>
          <a:p>
            <a:pPr lvl="1"/>
            <a:r>
              <a:rPr lang="en-US" dirty="0" smtClean="0"/>
              <a:t>PPE</a:t>
            </a:r>
          </a:p>
          <a:p>
            <a:pPr lvl="1"/>
            <a:r>
              <a:rPr lang="en-US" dirty="0" smtClean="0"/>
              <a:t>Staff vaccinations</a:t>
            </a:r>
          </a:p>
          <a:p>
            <a:pPr lvl="1"/>
            <a:r>
              <a:rPr lang="en-US" dirty="0" smtClean="0"/>
              <a:t>PEP</a:t>
            </a:r>
          </a:p>
          <a:p>
            <a:pPr lvl="1"/>
            <a:r>
              <a:rPr lang="en-US" dirty="0" smtClean="0"/>
              <a:t>Trainings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61D-A2FB-3E47-BDE3-B9CDE60E9374}" type="datetime1">
              <a:rPr lang="en-US" smtClean="0"/>
              <a:t>11/17/2016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2A3F-75AB-B141-8435-C4A26E24A2B3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4525504" y="1947335"/>
            <a:ext cx="3936571" cy="3694048"/>
            <a:chOff x="192" y="336"/>
            <a:chExt cx="3264" cy="3264"/>
          </a:xfrm>
        </p:grpSpPr>
        <p:sp>
          <p:nvSpPr>
            <p:cNvPr id="8" name="AutoShape 4" descr="Newsprint"/>
            <p:cNvSpPr>
              <a:spLocks noChangeArrowheads="1"/>
            </p:cNvSpPr>
            <p:nvPr/>
          </p:nvSpPr>
          <p:spPr bwMode="auto">
            <a:xfrm>
              <a:off x="192" y="336"/>
              <a:ext cx="3264" cy="3264"/>
            </a:xfrm>
            <a:prstGeom prst="roundRect">
              <a:avLst>
                <a:gd name="adj" fmla="val 16667"/>
              </a:avLst>
            </a:prstGeom>
            <a:solidFill>
              <a:srgbClr val="50F03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06" y="2054"/>
              <a:ext cx="76" cy="44"/>
            </a:xfrm>
            <a:custGeom>
              <a:avLst/>
              <a:gdLst>
                <a:gd name="T0" fmla="*/ 1 w 392"/>
                <a:gd name="T1" fmla="*/ 0 h 230"/>
                <a:gd name="T2" fmla="*/ 1 w 392"/>
                <a:gd name="T3" fmla="*/ 0 h 230"/>
                <a:gd name="T4" fmla="*/ 1 w 392"/>
                <a:gd name="T5" fmla="*/ 0 h 230"/>
                <a:gd name="T6" fmla="*/ 1 w 392"/>
                <a:gd name="T7" fmla="*/ 0 h 230"/>
                <a:gd name="T8" fmla="*/ 1 w 392"/>
                <a:gd name="T9" fmla="*/ 0 h 230"/>
                <a:gd name="T10" fmla="*/ 1 w 392"/>
                <a:gd name="T11" fmla="*/ 0 h 230"/>
                <a:gd name="T12" fmla="*/ 1 w 392"/>
                <a:gd name="T13" fmla="*/ 0 h 230"/>
                <a:gd name="T14" fmla="*/ 1 w 392"/>
                <a:gd name="T15" fmla="*/ 0 h 230"/>
                <a:gd name="T16" fmla="*/ 1 w 392"/>
                <a:gd name="T17" fmla="*/ 0 h 230"/>
                <a:gd name="T18" fmla="*/ 1 w 392"/>
                <a:gd name="T19" fmla="*/ 0 h 230"/>
                <a:gd name="T20" fmla="*/ 1 w 392"/>
                <a:gd name="T21" fmla="*/ 0 h 230"/>
                <a:gd name="T22" fmla="*/ 1 w 392"/>
                <a:gd name="T23" fmla="*/ 0 h 230"/>
                <a:gd name="T24" fmla="*/ 1 w 392"/>
                <a:gd name="T25" fmla="*/ 0 h 230"/>
                <a:gd name="T26" fmla="*/ 1 w 392"/>
                <a:gd name="T27" fmla="*/ 0 h 230"/>
                <a:gd name="T28" fmla="*/ 1 w 392"/>
                <a:gd name="T29" fmla="*/ 0 h 230"/>
                <a:gd name="T30" fmla="*/ 1 w 392"/>
                <a:gd name="T31" fmla="*/ 0 h 230"/>
                <a:gd name="T32" fmla="*/ 1 w 392"/>
                <a:gd name="T33" fmla="*/ 0 h 230"/>
                <a:gd name="T34" fmla="*/ 1 w 392"/>
                <a:gd name="T35" fmla="*/ 0 h 230"/>
                <a:gd name="T36" fmla="*/ 1 w 392"/>
                <a:gd name="T37" fmla="*/ 0 h 230"/>
                <a:gd name="T38" fmla="*/ 0 w 392"/>
                <a:gd name="T39" fmla="*/ 0 h 230"/>
                <a:gd name="T40" fmla="*/ 0 w 392"/>
                <a:gd name="T41" fmla="*/ 0 h 230"/>
                <a:gd name="T42" fmla="*/ 0 w 392"/>
                <a:gd name="T43" fmla="*/ 0 h 230"/>
                <a:gd name="T44" fmla="*/ 0 w 392"/>
                <a:gd name="T45" fmla="*/ 0 h 230"/>
                <a:gd name="T46" fmla="*/ 0 w 392"/>
                <a:gd name="T47" fmla="*/ 0 h 230"/>
                <a:gd name="T48" fmla="*/ 0 w 392"/>
                <a:gd name="T49" fmla="*/ 0 h 230"/>
                <a:gd name="T50" fmla="*/ 0 w 392"/>
                <a:gd name="T51" fmla="*/ 0 h 230"/>
                <a:gd name="T52" fmla="*/ 0 w 392"/>
                <a:gd name="T53" fmla="*/ 0 h 230"/>
                <a:gd name="T54" fmla="*/ 0 w 392"/>
                <a:gd name="T55" fmla="*/ 0 h 230"/>
                <a:gd name="T56" fmla="*/ 0 w 392"/>
                <a:gd name="T57" fmla="*/ 0 h 230"/>
                <a:gd name="T58" fmla="*/ 0 w 392"/>
                <a:gd name="T59" fmla="*/ 0 h 230"/>
                <a:gd name="T60" fmla="*/ 0 w 392"/>
                <a:gd name="T61" fmla="*/ 0 h 230"/>
                <a:gd name="T62" fmla="*/ 0 w 392"/>
                <a:gd name="T63" fmla="*/ 0 h 230"/>
                <a:gd name="T64" fmla="*/ 0 w 392"/>
                <a:gd name="T65" fmla="*/ 0 h 230"/>
                <a:gd name="T66" fmla="*/ 0 w 392"/>
                <a:gd name="T67" fmla="*/ 0 h 230"/>
                <a:gd name="T68" fmla="*/ 0 w 392"/>
                <a:gd name="T69" fmla="*/ 0 h 230"/>
                <a:gd name="T70" fmla="*/ 0 w 392"/>
                <a:gd name="T71" fmla="*/ 0 h 230"/>
                <a:gd name="T72" fmla="*/ 0 w 392"/>
                <a:gd name="T73" fmla="*/ 0 h 230"/>
                <a:gd name="T74" fmla="*/ 0 w 392"/>
                <a:gd name="T75" fmla="*/ 0 h 230"/>
                <a:gd name="T76" fmla="*/ 0 w 392"/>
                <a:gd name="T77" fmla="*/ 0 h 230"/>
                <a:gd name="T78" fmla="*/ 0 w 392"/>
                <a:gd name="T79" fmla="*/ 0 h 230"/>
                <a:gd name="T80" fmla="*/ 0 w 392"/>
                <a:gd name="T81" fmla="*/ 0 h 230"/>
                <a:gd name="T82" fmla="*/ 0 w 392"/>
                <a:gd name="T83" fmla="*/ 0 h 230"/>
                <a:gd name="T84" fmla="*/ 0 w 392"/>
                <a:gd name="T85" fmla="*/ 0 h 230"/>
                <a:gd name="T86" fmla="*/ 1 w 392"/>
                <a:gd name="T87" fmla="*/ 0 h 2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2"/>
                <a:gd name="T133" fmla="*/ 0 h 230"/>
                <a:gd name="T134" fmla="*/ 392 w 392"/>
                <a:gd name="T135" fmla="*/ 230 h 2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2" h="230">
                  <a:moveTo>
                    <a:pt x="377" y="0"/>
                  </a:moveTo>
                  <a:lnTo>
                    <a:pt x="378" y="21"/>
                  </a:lnTo>
                  <a:lnTo>
                    <a:pt x="378" y="40"/>
                  </a:lnTo>
                  <a:lnTo>
                    <a:pt x="380" y="58"/>
                  </a:lnTo>
                  <a:lnTo>
                    <a:pt x="381" y="75"/>
                  </a:lnTo>
                  <a:lnTo>
                    <a:pt x="386" y="104"/>
                  </a:lnTo>
                  <a:lnTo>
                    <a:pt x="390" y="130"/>
                  </a:lnTo>
                  <a:lnTo>
                    <a:pt x="392" y="151"/>
                  </a:lnTo>
                  <a:lnTo>
                    <a:pt x="392" y="169"/>
                  </a:lnTo>
                  <a:lnTo>
                    <a:pt x="392" y="175"/>
                  </a:lnTo>
                  <a:lnTo>
                    <a:pt x="390" y="183"/>
                  </a:lnTo>
                  <a:lnTo>
                    <a:pt x="387" y="188"/>
                  </a:lnTo>
                  <a:lnTo>
                    <a:pt x="382" y="194"/>
                  </a:lnTo>
                  <a:lnTo>
                    <a:pt x="377" y="198"/>
                  </a:lnTo>
                  <a:lnTo>
                    <a:pt x="369" y="203"/>
                  </a:lnTo>
                  <a:lnTo>
                    <a:pt x="361" y="206"/>
                  </a:lnTo>
                  <a:lnTo>
                    <a:pt x="351" y="209"/>
                  </a:lnTo>
                  <a:lnTo>
                    <a:pt x="338" y="211"/>
                  </a:lnTo>
                  <a:lnTo>
                    <a:pt x="324" y="213"/>
                  </a:lnTo>
                  <a:lnTo>
                    <a:pt x="307" y="216"/>
                  </a:lnTo>
                  <a:lnTo>
                    <a:pt x="289" y="218"/>
                  </a:lnTo>
                  <a:lnTo>
                    <a:pt x="188" y="224"/>
                  </a:lnTo>
                  <a:lnTo>
                    <a:pt x="41" y="230"/>
                  </a:lnTo>
                  <a:lnTo>
                    <a:pt x="35" y="223"/>
                  </a:lnTo>
                  <a:lnTo>
                    <a:pt x="21" y="202"/>
                  </a:lnTo>
                  <a:lnTo>
                    <a:pt x="13" y="186"/>
                  </a:lnTo>
                  <a:lnTo>
                    <a:pt x="6" y="169"/>
                  </a:lnTo>
                  <a:lnTo>
                    <a:pt x="3" y="159"/>
                  </a:lnTo>
                  <a:lnTo>
                    <a:pt x="1" y="148"/>
                  </a:lnTo>
                  <a:lnTo>
                    <a:pt x="0" y="137"/>
                  </a:lnTo>
                  <a:lnTo>
                    <a:pt x="0" y="125"/>
                  </a:lnTo>
                  <a:lnTo>
                    <a:pt x="0" y="114"/>
                  </a:lnTo>
                  <a:lnTo>
                    <a:pt x="1" y="103"/>
                  </a:lnTo>
                  <a:lnTo>
                    <a:pt x="2" y="94"/>
                  </a:lnTo>
                  <a:lnTo>
                    <a:pt x="3" y="85"/>
                  </a:lnTo>
                  <a:lnTo>
                    <a:pt x="5" y="77"/>
                  </a:lnTo>
                  <a:lnTo>
                    <a:pt x="9" y="69"/>
                  </a:lnTo>
                  <a:lnTo>
                    <a:pt x="12" y="62"/>
                  </a:lnTo>
                  <a:lnTo>
                    <a:pt x="15" y="54"/>
                  </a:lnTo>
                  <a:lnTo>
                    <a:pt x="24" y="41"/>
                  </a:lnTo>
                  <a:lnTo>
                    <a:pt x="35" y="28"/>
                  </a:lnTo>
                  <a:lnTo>
                    <a:pt x="48" y="14"/>
                  </a:lnTo>
                  <a:lnTo>
                    <a:pt x="63" y="0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586" y="2049"/>
              <a:ext cx="203" cy="235"/>
            </a:xfrm>
            <a:custGeom>
              <a:avLst/>
              <a:gdLst>
                <a:gd name="T0" fmla="*/ 1 w 1056"/>
                <a:gd name="T1" fmla="*/ 0 h 1238"/>
                <a:gd name="T2" fmla="*/ 1 w 1056"/>
                <a:gd name="T3" fmla="*/ 0 h 1238"/>
                <a:gd name="T4" fmla="*/ 1 w 1056"/>
                <a:gd name="T5" fmla="*/ 0 h 1238"/>
                <a:gd name="T6" fmla="*/ 1 w 1056"/>
                <a:gd name="T7" fmla="*/ 0 h 1238"/>
                <a:gd name="T8" fmla="*/ 1 w 1056"/>
                <a:gd name="T9" fmla="*/ 0 h 1238"/>
                <a:gd name="T10" fmla="*/ 2 w 1056"/>
                <a:gd name="T11" fmla="*/ 0 h 1238"/>
                <a:gd name="T12" fmla="*/ 2 w 1056"/>
                <a:gd name="T13" fmla="*/ 0 h 1238"/>
                <a:gd name="T14" fmla="*/ 2 w 1056"/>
                <a:gd name="T15" fmla="*/ 0 h 1238"/>
                <a:gd name="T16" fmla="*/ 2 w 1056"/>
                <a:gd name="T17" fmla="*/ 0 h 1238"/>
                <a:gd name="T18" fmla="*/ 2 w 1056"/>
                <a:gd name="T19" fmla="*/ 0 h 1238"/>
                <a:gd name="T20" fmla="*/ 2 w 1056"/>
                <a:gd name="T21" fmla="*/ 1 h 1238"/>
                <a:gd name="T22" fmla="*/ 2 w 1056"/>
                <a:gd name="T23" fmla="*/ 1 h 1238"/>
                <a:gd name="T24" fmla="*/ 2 w 1056"/>
                <a:gd name="T25" fmla="*/ 1 h 1238"/>
                <a:gd name="T26" fmla="*/ 2 w 1056"/>
                <a:gd name="T27" fmla="*/ 1 h 1238"/>
                <a:gd name="T28" fmla="*/ 2 w 1056"/>
                <a:gd name="T29" fmla="*/ 1 h 1238"/>
                <a:gd name="T30" fmla="*/ 2 w 1056"/>
                <a:gd name="T31" fmla="*/ 1 h 1238"/>
                <a:gd name="T32" fmla="*/ 2 w 1056"/>
                <a:gd name="T33" fmla="*/ 1 h 1238"/>
                <a:gd name="T34" fmla="*/ 2 w 1056"/>
                <a:gd name="T35" fmla="*/ 1 h 1238"/>
                <a:gd name="T36" fmla="*/ 2 w 1056"/>
                <a:gd name="T37" fmla="*/ 1 h 1238"/>
                <a:gd name="T38" fmla="*/ 1 w 1056"/>
                <a:gd name="T39" fmla="*/ 1 h 1238"/>
                <a:gd name="T40" fmla="*/ 1 w 1056"/>
                <a:gd name="T41" fmla="*/ 1 h 1238"/>
                <a:gd name="T42" fmla="*/ 1 w 1056"/>
                <a:gd name="T43" fmla="*/ 1 h 1238"/>
                <a:gd name="T44" fmla="*/ 1 w 1056"/>
                <a:gd name="T45" fmla="*/ 1 h 1238"/>
                <a:gd name="T46" fmla="*/ 1 w 1056"/>
                <a:gd name="T47" fmla="*/ 1 h 1238"/>
                <a:gd name="T48" fmla="*/ 1 w 1056"/>
                <a:gd name="T49" fmla="*/ 1 h 1238"/>
                <a:gd name="T50" fmla="*/ 1 w 1056"/>
                <a:gd name="T51" fmla="*/ 1 h 1238"/>
                <a:gd name="T52" fmla="*/ 1 w 1056"/>
                <a:gd name="T53" fmla="*/ 1 h 1238"/>
                <a:gd name="T54" fmla="*/ 1 w 1056"/>
                <a:gd name="T55" fmla="*/ 1 h 1238"/>
                <a:gd name="T56" fmla="*/ 1 w 1056"/>
                <a:gd name="T57" fmla="*/ 2 h 1238"/>
                <a:gd name="T58" fmla="*/ 1 w 1056"/>
                <a:gd name="T59" fmla="*/ 2 h 1238"/>
                <a:gd name="T60" fmla="*/ 1 w 1056"/>
                <a:gd name="T61" fmla="*/ 2 h 1238"/>
                <a:gd name="T62" fmla="*/ 1 w 1056"/>
                <a:gd name="T63" fmla="*/ 2 h 1238"/>
                <a:gd name="T64" fmla="*/ 1 w 1056"/>
                <a:gd name="T65" fmla="*/ 2 h 1238"/>
                <a:gd name="T66" fmla="*/ 1 w 1056"/>
                <a:gd name="T67" fmla="*/ 2 h 1238"/>
                <a:gd name="T68" fmla="*/ 1 w 1056"/>
                <a:gd name="T69" fmla="*/ 2 h 1238"/>
                <a:gd name="T70" fmla="*/ 1 w 1056"/>
                <a:gd name="T71" fmla="*/ 2 h 1238"/>
                <a:gd name="T72" fmla="*/ 0 w 1056"/>
                <a:gd name="T73" fmla="*/ 2 h 1238"/>
                <a:gd name="T74" fmla="*/ 0 w 1056"/>
                <a:gd name="T75" fmla="*/ 2 h 1238"/>
                <a:gd name="T76" fmla="*/ 0 w 1056"/>
                <a:gd name="T77" fmla="*/ 1 h 1238"/>
                <a:gd name="T78" fmla="*/ 0 w 1056"/>
                <a:gd name="T79" fmla="*/ 1 h 1238"/>
                <a:gd name="T80" fmla="*/ 0 w 1056"/>
                <a:gd name="T81" fmla="*/ 1 h 1238"/>
                <a:gd name="T82" fmla="*/ 0 w 1056"/>
                <a:gd name="T83" fmla="*/ 1 h 1238"/>
                <a:gd name="T84" fmla="*/ 0 w 1056"/>
                <a:gd name="T85" fmla="*/ 1 h 1238"/>
                <a:gd name="T86" fmla="*/ 0 w 1056"/>
                <a:gd name="T87" fmla="*/ 1 h 1238"/>
                <a:gd name="T88" fmla="*/ 0 w 1056"/>
                <a:gd name="T89" fmla="*/ 1 h 1238"/>
                <a:gd name="T90" fmla="*/ 0 w 1056"/>
                <a:gd name="T91" fmla="*/ 0 h 1238"/>
                <a:gd name="T92" fmla="*/ 0 w 1056"/>
                <a:gd name="T93" fmla="*/ 0 h 1238"/>
                <a:gd name="T94" fmla="*/ 1 w 1056"/>
                <a:gd name="T95" fmla="*/ 0 h 1238"/>
                <a:gd name="T96" fmla="*/ 1 w 1056"/>
                <a:gd name="T97" fmla="*/ 0 h 1238"/>
                <a:gd name="T98" fmla="*/ 1 w 1056"/>
                <a:gd name="T99" fmla="*/ 0 h 1238"/>
                <a:gd name="T100" fmla="*/ 1 w 1056"/>
                <a:gd name="T101" fmla="*/ 0 h 1238"/>
                <a:gd name="T102" fmla="*/ 1 w 1056"/>
                <a:gd name="T103" fmla="*/ 0 h 12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56"/>
                <a:gd name="T157" fmla="*/ 0 h 1238"/>
                <a:gd name="T158" fmla="*/ 1056 w 1056"/>
                <a:gd name="T159" fmla="*/ 1238 h 12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56" h="1238">
                  <a:moveTo>
                    <a:pt x="797" y="22"/>
                  </a:moveTo>
                  <a:lnTo>
                    <a:pt x="793" y="28"/>
                  </a:lnTo>
                  <a:lnTo>
                    <a:pt x="783" y="48"/>
                  </a:lnTo>
                  <a:lnTo>
                    <a:pt x="777" y="61"/>
                  </a:lnTo>
                  <a:lnTo>
                    <a:pt x="773" y="75"/>
                  </a:lnTo>
                  <a:lnTo>
                    <a:pt x="769" y="92"/>
                  </a:lnTo>
                  <a:lnTo>
                    <a:pt x="765" y="108"/>
                  </a:lnTo>
                  <a:lnTo>
                    <a:pt x="764" y="117"/>
                  </a:lnTo>
                  <a:lnTo>
                    <a:pt x="764" y="124"/>
                  </a:lnTo>
                  <a:lnTo>
                    <a:pt x="765" y="133"/>
                  </a:lnTo>
                  <a:lnTo>
                    <a:pt x="766" y="142"/>
                  </a:lnTo>
                  <a:lnTo>
                    <a:pt x="769" y="149"/>
                  </a:lnTo>
                  <a:lnTo>
                    <a:pt x="771" y="157"/>
                  </a:lnTo>
                  <a:lnTo>
                    <a:pt x="774" y="165"/>
                  </a:lnTo>
                  <a:lnTo>
                    <a:pt x="779" y="172"/>
                  </a:lnTo>
                  <a:lnTo>
                    <a:pt x="785" y="179"/>
                  </a:lnTo>
                  <a:lnTo>
                    <a:pt x="791" y="185"/>
                  </a:lnTo>
                  <a:lnTo>
                    <a:pt x="800" y="191"/>
                  </a:lnTo>
                  <a:lnTo>
                    <a:pt x="809" y="196"/>
                  </a:lnTo>
                  <a:lnTo>
                    <a:pt x="820" y="201"/>
                  </a:lnTo>
                  <a:lnTo>
                    <a:pt x="832" y="205"/>
                  </a:lnTo>
                  <a:lnTo>
                    <a:pt x="845" y="208"/>
                  </a:lnTo>
                  <a:lnTo>
                    <a:pt x="860" y="210"/>
                  </a:lnTo>
                  <a:lnTo>
                    <a:pt x="867" y="207"/>
                  </a:lnTo>
                  <a:lnTo>
                    <a:pt x="886" y="200"/>
                  </a:lnTo>
                  <a:lnTo>
                    <a:pt x="898" y="195"/>
                  </a:lnTo>
                  <a:lnTo>
                    <a:pt x="911" y="191"/>
                  </a:lnTo>
                  <a:lnTo>
                    <a:pt x="927" y="186"/>
                  </a:lnTo>
                  <a:lnTo>
                    <a:pt x="941" y="184"/>
                  </a:lnTo>
                  <a:lnTo>
                    <a:pt x="956" y="183"/>
                  </a:lnTo>
                  <a:lnTo>
                    <a:pt x="969" y="184"/>
                  </a:lnTo>
                  <a:lnTo>
                    <a:pt x="976" y="185"/>
                  </a:lnTo>
                  <a:lnTo>
                    <a:pt x="982" y="186"/>
                  </a:lnTo>
                  <a:lnTo>
                    <a:pt x="988" y="190"/>
                  </a:lnTo>
                  <a:lnTo>
                    <a:pt x="993" y="193"/>
                  </a:lnTo>
                  <a:lnTo>
                    <a:pt x="997" y="196"/>
                  </a:lnTo>
                  <a:lnTo>
                    <a:pt x="1001" y="202"/>
                  </a:lnTo>
                  <a:lnTo>
                    <a:pt x="1004" y="207"/>
                  </a:lnTo>
                  <a:lnTo>
                    <a:pt x="1006" y="215"/>
                  </a:lnTo>
                  <a:lnTo>
                    <a:pt x="1008" y="222"/>
                  </a:lnTo>
                  <a:lnTo>
                    <a:pt x="1008" y="231"/>
                  </a:lnTo>
                  <a:lnTo>
                    <a:pt x="1008" y="241"/>
                  </a:lnTo>
                  <a:lnTo>
                    <a:pt x="1007" y="252"/>
                  </a:lnTo>
                  <a:lnTo>
                    <a:pt x="1016" y="256"/>
                  </a:lnTo>
                  <a:lnTo>
                    <a:pt x="1024" y="262"/>
                  </a:lnTo>
                  <a:lnTo>
                    <a:pt x="1029" y="267"/>
                  </a:lnTo>
                  <a:lnTo>
                    <a:pt x="1034" y="273"/>
                  </a:lnTo>
                  <a:lnTo>
                    <a:pt x="1038" y="279"/>
                  </a:lnTo>
                  <a:lnTo>
                    <a:pt x="1040" y="286"/>
                  </a:lnTo>
                  <a:lnTo>
                    <a:pt x="1041" y="292"/>
                  </a:lnTo>
                  <a:lnTo>
                    <a:pt x="1041" y="300"/>
                  </a:lnTo>
                  <a:lnTo>
                    <a:pt x="1040" y="307"/>
                  </a:lnTo>
                  <a:lnTo>
                    <a:pt x="1039" y="315"/>
                  </a:lnTo>
                  <a:lnTo>
                    <a:pt x="1036" y="323"/>
                  </a:lnTo>
                  <a:lnTo>
                    <a:pt x="1033" y="330"/>
                  </a:lnTo>
                  <a:lnTo>
                    <a:pt x="1025" y="347"/>
                  </a:lnTo>
                  <a:lnTo>
                    <a:pt x="1015" y="362"/>
                  </a:lnTo>
                  <a:lnTo>
                    <a:pt x="1003" y="378"/>
                  </a:lnTo>
                  <a:lnTo>
                    <a:pt x="991" y="392"/>
                  </a:lnTo>
                  <a:lnTo>
                    <a:pt x="980" y="406"/>
                  </a:lnTo>
                  <a:lnTo>
                    <a:pt x="968" y="418"/>
                  </a:lnTo>
                  <a:lnTo>
                    <a:pt x="951" y="435"/>
                  </a:lnTo>
                  <a:lnTo>
                    <a:pt x="944" y="442"/>
                  </a:lnTo>
                  <a:lnTo>
                    <a:pt x="949" y="447"/>
                  </a:lnTo>
                  <a:lnTo>
                    <a:pt x="966" y="462"/>
                  </a:lnTo>
                  <a:lnTo>
                    <a:pt x="977" y="473"/>
                  </a:lnTo>
                  <a:lnTo>
                    <a:pt x="988" y="486"/>
                  </a:lnTo>
                  <a:lnTo>
                    <a:pt x="1000" y="501"/>
                  </a:lnTo>
                  <a:lnTo>
                    <a:pt x="1012" y="517"/>
                  </a:lnTo>
                  <a:lnTo>
                    <a:pt x="1024" y="534"/>
                  </a:lnTo>
                  <a:lnTo>
                    <a:pt x="1033" y="553"/>
                  </a:lnTo>
                  <a:lnTo>
                    <a:pt x="1043" y="572"/>
                  </a:lnTo>
                  <a:lnTo>
                    <a:pt x="1050" y="592"/>
                  </a:lnTo>
                  <a:lnTo>
                    <a:pt x="1053" y="602"/>
                  </a:lnTo>
                  <a:lnTo>
                    <a:pt x="1054" y="612"/>
                  </a:lnTo>
                  <a:lnTo>
                    <a:pt x="1056" y="621"/>
                  </a:lnTo>
                  <a:lnTo>
                    <a:pt x="1056" y="632"/>
                  </a:lnTo>
                  <a:lnTo>
                    <a:pt x="1056" y="642"/>
                  </a:lnTo>
                  <a:lnTo>
                    <a:pt x="1054" y="652"/>
                  </a:lnTo>
                  <a:lnTo>
                    <a:pt x="1052" y="662"/>
                  </a:lnTo>
                  <a:lnTo>
                    <a:pt x="1049" y="671"/>
                  </a:lnTo>
                  <a:lnTo>
                    <a:pt x="1049" y="683"/>
                  </a:lnTo>
                  <a:lnTo>
                    <a:pt x="1046" y="714"/>
                  </a:lnTo>
                  <a:lnTo>
                    <a:pt x="1043" y="734"/>
                  </a:lnTo>
                  <a:lnTo>
                    <a:pt x="1040" y="755"/>
                  </a:lnTo>
                  <a:lnTo>
                    <a:pt x="1034" y="777"/>
                  </a:lnTo>
                  <a:lnTo>
                    <a:pt x="1028" y="800"/>
                  </a:lnTo>
                  <a:lnTo>
                    <a:pt x="1024" y="812"/>
                  </a:lnTo>
                  <a:lnTo>
                    <a:pt x="1019" y="823"/>
                  </a:lnTo>
                  <a:lnTo>
                    <a:pt x="1014" y="833"/>
                  </a:lnTo>
                  <a:lnTo>
                    <a:pt x="1007" y="843"/>
                  </a:lnTo>
                  <a:lnTo>
                    <a:pt x="1001" y="852"/>
                  </a:lnTo>
                  <a:lnTo>
                    <a:pt x="994" y="861"/>
                  </a:lnTo>
                  <a:lnTo>
                    <a:pt x="987" y="869"/>
                  </a:lnTo>
                  <a:lnTo>
                    <a:pt x="978" y="875"/>
                  </a:lnTo>
                  <a:lnTo>
                    <a:pt x="969" y="882"/>
                  </a:lnTo>
                  <a:lnTo>
                    <a:pt x="958" y="886"/>
                  </a:lnTo>
                  <a:lnTo>
                    <a:pt x="947" y="889"/>
                  </a:lnTo>
                  <a:lnTo>
                    <a:pt x="936" y="891"/>
                  </a:lnTo>
                  <a:lnTo>
                    <a:pt x="923" y="892"/>
                  </a:lnTo>
                  <a:lnTo>
                    <a:pt x="910" y="889"/>
                  </a:lnTo>
                  <a:lnTo>
                    <a:pt x="896" y="886"/>
                  </a:lnTo>
                  <a:lnTo>
                    <a:pt x="881" y="882"/>
                  </a:lnTo>
                  <a:lnTo>
                    <a:pt x="870" y="891"/>
                  </a:lnTo>
                  <a:lnTo>
                    <a:pt x="859" y="897"/>
                  </a:lnTo>
                  <a:lnTo>
                    <a:pt x="849" y="901"/>
                  </a:lnTo>
                  <a:lnTo>
                    <a:pt x="839" y="904"/>
                  </a:lnTo>
                  <a:lnTo>
                    <a:pt x="832" y="905"/>
                  </a:lnTo>
                  <a:lnTo>
                    <a:pt x="823" y="905"/>
                  </a:lnTo>
                  <a:lnTo>
                    <a:pt x="817" y="903"/>
                  </a:lnTo>
                  <a:lnTo>
                    <a:pt x="809" y="899"/>
                  </a:lnTo>
                  <a:lnTo>
                    <a:pt x="802" y="895"/>
                  </a:lnTo>
                  <a:lnTo>
                    <a:pt x="796" y="891"/>
                  </a:lnTo>
                  <a:lnTo>
                    <a:pt x="790" y="884"/>
                  </a:lnTo>
                  <a:lnTo>
                    <a:pt x="785" y="879"/>
                  </a:lnTo>
                  <a:lnTo>
                    <a:pt x="774" y="864"/>
                  </a:lnTo>
                  <a:lnTo>
                    <a:pt x="763" y="850"/>
                  </a:lnTo>
                  <a:lnTo>
                    <a:pt x="752" y="837"/>
                  </a:lnTo>
                  <a:lnTo>
                    <a:pt x="740" y="826"/>
                  </a:lnTo>
                  <a:lnTo>
                    <a:pt x="734" y="822"/>
                  </a:lnTo>
                  <a:lnTo>
                    <a:pt x="727" y="820"/>
                  </a:lnTo>
                  <a:lnTo>
                    <a:pt x="721" y="818"/>
                  </a:lnTo>
                  <a:lnTo>
                    <a:pt x="713" y="816"/>
                  </a:lnTo>
                  <a:lnTo>
                    <a:pt x="704" y="818"/>
                  </a:lnTo>
                  <a:lnTo>
                    <a:pt x="696" y="821"/>
                  </a:lnTo>
                  <a:lnTo>
                    <a:pt x="687" y="825"/>
                  </a:lnTo>
                  <a:lnTo>
                    <a:pt x="677" y="832"/>
                  </a:lnTo>
                  <a:lnTo>
                    <a:pt x="666" y="840"/>
                  </a:lnTo>
                  <a:lnTo>
                    <a:pt x="655" y="851"/>
                  </a:lnTo>
                  <a:lnTo>
                    <a:pt x="642" y="866"/>
                  </a:lnTo>
                  <a:lnTo>
                    <a:pt x="629" y="882"/>
                  </a:lnTo>
                  <a:lnTo>
                    <a:pt x="623" y="882"/>
                  </a:lnTo>
                  <a:lnTo>
                    <a:pt x="605" y="886"/>
                  </a:lnTo>
                  <a:lnTo>
                    <a:pt x="594" y="889"/>
                  </a:lnTo>
                  <a:lnTo>
                    <a:pt x="583" y="895"/>
                  </a:lnTo>
                  <a:lnTo>
                    <a:pt x="578" y="898"/>
                  </a:lnTo>
                  <a:lnTo>
                    <a:pt x="573" y="903"/>
                  </a:lnTo>
                  <a:lnTo>
                    <a:pt x="568" y="908"/>
                  </a:lnTo>
                  <a:lnTo>
                    <a:pt x="564" y="913"/>
                  </a:lnTo>
                  <a:lnTo>
                    <a:pt x="559" y="920"/>
                  </a:lnTo>
                  <a:lnTo>
                    <a:pt x="556" y="927"/>
                  </a:lnTo>
                  <a:lnTo>
                    <a:pt x="553" y="934"/>
                  </a:lnTo>
                  <a:lnTo>
                    <a:pt x="551" y="943"/>
                  </a:lnTo>
                  <a:lnTo>
                    <a:pt x="548" y="953"/>
                  </a:lnTo>
                  <a:lnTo>
                    <a:pt x="547" y="964"/>
                  </a:lnTo>
                  <a:lnTo>
                    <a:pt x="548" y="976"/>
                  </a:lnTo>
                  <a:lnTo>
                    <a:pt x="549" y="988"/>
                  </a:lnTo>
                  <a:lnTo>
                    <a:pt x="552" y="1002"/>
                  </a:lnTo>
                  <a:lnTo>
                    <a:pt x="555" y="1017"/>
                  </a:lnTo>
                  <a:lnTo>
                    <a:pt x="560" y="1033"/>
                  </a:lnTo>
                  <a:lnTo>
                    <a:pt x="567" y="1051"/>
                  </a:lnTo>
                  <a:lnTo>
                    <a:pt x="575" y="1069"/>
                  </a:lnTo>
                  <a:lnTo>
                    <a:pt x="584" y="1089"/>
                  </a:lnTo>
                  <a:lnTo>
                    <a:pt x="595" y="1111"/>
                  </a:lnTo>
                  <a:lnTo>
                    <a:pt x="608" y="1134"/>
                  </a:lnTo>
                  <a:lnTo>
                    <a:pt x="604" y="1130"/>
                  </a:lnTo>
                  <a:lnTo>
                    <a:pt x="593" y="1124"/>
                  </a:lnTo>
                  <a:lnTo>
                    <a:pt x="585" y="1119"/>
                  </a:lnTo>
                  <a:lnTo>
                    <a:pt x="576" y="1117"/>
                  </a:lnTo>
                  <a:lnTo>
                    <a:pt x="565" y="1115"/>
                  </a:lnTo>
                  <a:lnTo>
                    <a:pt x="553" y="1115"/>
                  </a:lnTo>
                  <a:lnTo>
                    <a:pt x="546" y="1116"/>
                  </a:lnTo>
                  <a:lnTo>
                    <a:pt x="540" y="1117"/>
                  </a:lnTo>
                  <a:lnTo>
                    <a:pt x="532" y="1119"/>
                  </a:lnTo>
                  <a:lnTo>
                    <a:pt x="526" y="1123"/>
                  </a:lnTo>
                  <a:lnTo>
                    <a:pt x="518" y="1126"/>
                  </a:lnTo>
                  <a:lnTo>
                    <a:pt x="509" y="1130"/>
                  </a:lnTo>
                  <a:lnTo>
                    <a:pt x="502" y="1136"/>
                  </a:lnTo>
                  <a:lnTo>
                    <a:pt x="493" y="1142"/>
                  </a:lnTo>
                  <a:lnTo>
                    <a:pt x="484" y="1150"/>
                  </a:lnTo>
                  <a:lnTo>
                    <a:pt x="475" y="1159"/>
                  </a:lnTo>
                  <a:lnTo>
                    <a:pt x="467" y="1169"/>
                  </a:lnTo>
                  <a:lnTo>
                    <a:pt x="458" y="1179"/>
                  </a:lnTo>
                  <a:lnTo>
                    <a:pt x="448" y="1193"/>
                  </a:lnTo>
                  <a:lnTo>
                    <a:pt x="438" y="1207"/>
                  </a:lnTo>
                  <a:lnTo>
                    <a:pt x="429" y="1222"/>
                  </a:lnTo>
                  <a:lnTo>
                    <a:pt x="420" y="1238"/>
                  </a:lnTo>
                  <a:lnTo>
                    <a:pt x="400" y="1220"/>
                  </a:lnTo>
                  <a:lnTo>
                    <a:pt x="377" y="1197"/>
                  </a:lnTo>
                  <a:lnTo>
                    <a:pt x="354" y="1174"/>
                  </a:lnTo>
                  <a:lnTo>
                    <a:pt x="336" y="1154"/>
                  </a:lnTo>
                  <a:lnTo>
                    <a:pt x="329" y="1134"/>
                  </a:lnTo>
                  <a:lnTo>
                    <a:pt x="322" y="1113"/>
                  </a:lnTo>
                  <a:lnTo>
                    <a:pt x="313" y="1094"/>
                  </a:lnTo>
                  <a:lnTo>
                    <a:pt x="303" y="1076"/>
                  </a:lnTo>
                  <a:lnTo>
                    <a:pt x="292" y="1058"/>
                  </a:lnTo>
                  <a:lnTo>
                    <a:pt x="281" y="1042"/>
                  </a:lnTo>
                  <a:lnTo>
                    <a:pt x="269" y="1026"/>
                  </a:lnTo>
                  <a:lnTo>
                    <a:pt x="256" y="1010"/>
                  </a:lnTo>
                  <a:lnTo>
                    <a:pt x="229" y="981"/>
                  </a:lnTo>
                  <a:lnTo>
                    <a:pt x="202" y="953"/>
                  </a:lnTo>
                  <a:lnTo>
                    <a:pt x="172" y="925"/>
                  </a:lnTo>
                  <a:lnTo>
                    <a:pt x="144" y="897"/>
                  </a:lnTo>
                  <a:lnTo>
                    <a:pt x="116" y="870"/>
                  </a:lnTo>
                  <a:lnTo>
                    <a:pt x="90" y="840"/>
                  </a:lnTo>
                  <a:lnTo>
                    <a:pt x="77" y="825"/>
                  </a:lnTo>
                  <a:lnTo>
                    <a:pt x="65" y="810"/>
                  </a:lnTo>
                  <a:lnTo>
                    <a:pt x="54" y="794"/>
                  </a:lnTo>
                  <a:lnTo>
                    <a:pt x="44" y="777"/>
                  </a:lnTo>
                  <a:lnTo>
                    <a:pt x="34" y="760"/>
                  </a:lnTo>
                  <a:lnTo>
                    <a:pt x="25" y="741"/>
                  </a:lnTo>
                  <a:lnTo>
                    <a:pt x="18" y="722"/>
                  </a:lnTo>
                  <a:lnTo>
                    <a:pt x="11" y="701"/>
                  </a:lnTo>
                  <a:lnTo>
                    <a:pt x="7" y="680"/>
                  </a:lnTo>
                  <a:lnTo>
                    <a:pt x="2" y="657"/>
                  </a:lnTo>
                  <a:lnTo>
                    <a:pt x="0" y="634"/>
                  </a:lnTo>
                  <a:lnTo>
                    <a:pt x="0" y="609"/>
                  </a:lnTo>
                  <a:lnTo>
                    <a:pt x="0" y="594"/>
                  </a:lnTo>
                  <a:lnTo>
                    <a:pt x="2" y="580"/>
                  </a:lnTo>
                  <a:lnTo>
                    <a:pt x="5" y="566"/>
                  </a:lnTo>
                  <a:lnTo>
                    <a:pt x="9" y="554"/>
                  </a:lnTo>
                  <a:lnTo>
                    <a:pt x="13" y="542"/>
                  </a:lnTo>
                  <a:lnTo>
                    <a:pt x="19" y="530"/>
                  </a:lnTo>
                  <a:lnTo>
                    <a:pt x="24" y="519"/>
                  </a:lnTo>
                  <a:lnTo>
                    <a:pt x="32" y="509"/>
                  </a:lnTo>
                  <a:lnTo>
                    <a:pt x="46" y="489"/>
                  </a:lnTo>
                  <a:lnTo>
                    <a:pt x="62" y="472"/>
                  </a:lnTo>
                  <a:lnTo>
                    <a:pt x="80" y="456"/>
                  </a:lnTo>
                  <a:lnTo>
                    <a:pt x="97" y="438"/>
                  </a:lnTo>
                  <a:lnTo>
                    <a:pt x="112" y="422"/>
                  </a:lnTo>
                  <a:lnTo>
                    <a:pt x="128" y="404"/>
                  </a:lnTo>
                  <a:lnTo>
                    <a:pt x="134" y="395"/>
                  </a:lnTo>
                  <a:lnTo>
                    <a:pt x="141" y="385"/>
                  </a:lnTo>
                  <a:lnTo>
                    <a:pt x="145" y="375"/>
                  </a:lnTo>
                  <a:lnTo>
                    <a:pt x="151" y="364"/>
                  </a:lnTo>
                  <a:lnTo>
                    <a:pt x="154" y="353"/>
                  </a:lnTo>
                  <a:lnTo>
                    <a:pt x="156" y="341"/>
                  </a:lnTo>
                  <a:lnTo>
                    <a:pt x="158" y="328"/>
                  </a:lnTo>
                  <a:lnTo>
                    <a:pt x="158" y="315"/>
                  </a:lnTo>
                  <a:lnTo>
                    <a:pt x="157" y="301"/>
                  </a:lnTo>
                  <a:lnTo>
                    <a:pt x="155" y="286"/>
                  </a:lnTo>
                  <a:lnTo>
                    <a:pt x="152" y="269"/>
                  </a:lnTo>
                  <a:lnTo>
                    <a:pt x="146" y="252"/>
                  </a:lnTo>
                  <a:lnTo>
                    <a:pt x="193" y="256"/>
                  </a:lnTo>
                  <a:lnTo>
                    <a:pt x="237" y="258"/>
                  </a:lnTo>
                  <a:lnTo>
                    <a:pt x="276" y="261"/>
                  </a:lnTo>
                  <a:lnTo>
                    <a:pt x="312" y="262"/>
                  </a:lnTo>
                  <a:lnTo>
                    <a:pt x="344" y="262"/>
                  </a:lnTo>
                  <a:lnTo>
                    <a:pt x="372" y="261"/>
                  </a:lnTo>
                  <a:lnTo>
                    <a:pt x="398" y="259"/>
                  </a:lnTo>
                  <a:lnTo>
                    <a:pt x="420" y="257"/>
                  </a:lnTo>
                  <a:lnTo>
                    <a:pt x="439" y="254"/>
                  </a:lnTo>
                  <a:lnTo>
                    <a:pt x="457" y="251"/>
                  </a:lnTo>
                  <a:lnTo>
                    <a:pt x="471" y="246"/>
                  </a:lnTo>
                  <a:lnTo>
                    <a:pt x="483" y="241"/>
                  </a:lnTo>
                  <a:lnTo>
                    <a:pt x="493" y="235"/>
                  </a:lnTo>
                  <a:lnTo>
                    <a:pt x="500" y="228"/>
                  </a:lnTo>
                  <a:lnTo>
                    <a:pt x="507" y="221"/>
                  </a:lnTo>
                  <a:lnTo>
                    <a:pt x="511" y="213"/>
                  </a:lnTo>
                  <a:lnTo>
                    <a:pt x="514" y="204"/>
                  </a:lnTo>
                  <a:lnTo>
                    <a:pt x="515" y="195"/>
                  </a:lnTo>
                  <a:lnTo>
                    <a:pt x="516" y="185"/>
                  </a:lnTo>
                  <a:lnTo>
                    <a:pt x="515" y="174"/>
                  </a:lnTo>
                  <a:lnTo>
                    <a:pt x="510" y="152"/>
                  </a:lnTo>
                  <a:lnTo>
                    <a:pt x="504" y="125"/>
                  </a:lnTo>
                  <a:lnTo>
                    <a:pt x="496" y="97"/>
                  </a:lnTo>
                  <a:lnTo>
                    <a:pt x="490" y="68"/>
                  </a:lnTo>
                  <a:lnTo>
                    <a:pt x="486" y="51"/>
                  </a:lnTo>
                  <a:lnTo>
                    <a:pt x="484" y="35"/>
                  </a:lnTo>
                  <a:lnTo>
                    <a:pt x="483" y="17"/>
                  </a:lnTo>
                  <a:lnTo>
                    <a:pt x="482" y="0"/>
                  </a:lnTo>
                  <a:lnTo>
                    <a:pt x="797" y="22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586" y="2049"/>
              <a:ext cx="203" cy="235"/>
            </a:xfrm>
            <a:custGeom>
              <a:avLst/>
              <a:gdLst>
                <a:gd name="T0" fmla="*/ 1 w 1056"/>
                <a:gd name="T1" fmla="*/ 0 h 1238"/>
                <a:gd name="T2" fmla="*/ 1 w 1056"/>
                <a:gd name="T3" fmla="*/ 0 h 1238"/>
                <a:gd name="T4" fmla="*/ 1 w 1056"/>
                <a:gd name="T5" fmla="*/ 0 h 1238"/>
                <a:gd name="T6" fmla="*/ 1 w 1056"/>
                <a:gd name="T7" fmla="*/ 0 h 1238"/>
                <a:gd name="T8" fmla="*/ 1 w 1056"/>
                <a:gd name="T9" fmla="*/ 0 h 1238"/>
                <a:gd name="T10" fmla="*/ 2 w 1056"/>
                <a:gd name="T11" fmla="*/ 0 h 1238"/>
                <a:gd name="T12" fmla="*/ 2 w 1056"/>
                <a:gd name="T13" fmla="*/ 0 h 1238"/>
                <a:gd name="T14" fmla="*/ 2 w 1056"/>
                <a:gd name="T15" fmla="*/ 0 h 1238"/>
                <a:gd name="T16" fmla="*/ 2 w 1056"/>
                <a:gd name="T17" fmla="*/ 0 h 1238"/>
                <a:gd name="T18" fmla="*/ 2 w 1056"/>
                <a:gd name="T19" fmla="*/ 0 h 1238"/>
                <a:gd name="T20" fmla="*/ 2 w 1056"/>
                <a:gd name="T21" fmla="*/ 1 h 1238"/>
                <a:gd name="T22" fmla="*/ 2 w 1056"/>
                <a:gd name="T23" fmla="*/ 1 h 1238"/>
                <a:gd name="T24" fmla="*/ 2 w 1056"/>
                <a:gd name="T25" fmla="*/ 1 h 1238"/>
                <a:gd name="T26" fmla="*/ 2 w 1056"/>
                <a:gd name="T27" fmla="*/ 1 h 1238"/>
                <a:gd name="T28" fmla="*/ 2 w 1056"/>
                <a:gd name="T29" fmla="*/ 1 h 1238"/>
                <a:gd name="T30" fmla="*/ 2 w 1056"/>
                <a:gd name="T31" fmla="*/ 1 h 1238"/>
                <a:gd name="T32" fmla="*/ 2 w 1056"/>
                <a:gd name="T33" fmla="*/ 1 h 1238"/>
                <a:gd name="T34" fmla="*/ 2 w 1056"/>
                <a:gd name="T35" fmla="*/ 1 h 1238"/>
                <a:gd name="T36" fmla="*/ 2 w 1056"/>
                <a:gd name="T37" fmla="*/ 1 h 1238"/>
                <a:gd name="T38" fmla="*/ 1 w 1056"/>
                <a:gd name="T39" fmla="*/ 1 h 1238"/>
                <a:gd name="T40" fmla="*/ 1 w 1056"/>
                <a:gd name="T41" fmla="*/ 1 h 1238"/>
                <a:gd name="T42" fmla="*/ 1 w 1056"/>
                <a:gd name="T43" fmla="*/ 1 h 1238"/>
                <a:gd name="T44" fmla="*/ 1 w 1056"/>
                <a:gd name="T45" fmla="*/ 1 h 1238"/>
                <a:gd name="T46" fmla="*/ 1 w 1056"/>
                <a:gd name="T47" fmla="*/ 1 h 1238"/>
                <a:gd name="T48" fmla="*/ 1 w 1056"/>
                <a:gd name="T49" fmla="*/ 1 h 1238"/>
                <a:gd name="T50" fmla="*/ 1 w 1056"/>
                <a:gd name="T51" fmla="*/ 1 h 1238"/>
                <a:gd name="T52" fmla="*/ 1 w 1056"/>
                <a:gd name="T53" fmla="*/ 1 h 1238"/>
                <a:gd name="T54" fmla="*/ 1 w 1056"/>
                <a:gd name="T55" fmla="*/ 1 h 1238"/>
                <a:gd name="T56" fmla="*/ 1 w 1056"/>
                <a:gd name="T57" fmla="*/ 2 h 1238"/>
                <a:gd name="T58" fmla="*/ 1 w 1056"/>
                <a:gd name="T59" fmla="*/ 2 h 1238"/>
                <a:gd name="T60" fmla="*/ 1 w 1056"/>
                <a:gd name="T61" fmla="*/ 2 h 1238"/>
                <a:gd name="T62" fmla="*/ 1 w 1056"/>
                <a:gd name="T63" fmla="*/ 2 h 1238"/>
                <a:gd name="T64" fmla="*/ 1 w 1056"/>
                <a:gd name="T65" fmla="*/ 2 h 1238"/>
                <a:gd name="T66" fmla="*/ 1 w 1056"/>
                <a:gd name="T67" fmla="*/ 2 h 1238"/>
                <a:gd name="T68" fmla="*/ 1 w 1056"/>
                <a:gd name="T69" fmla="*/ 2 h 1238"/>
                <a:gd name="T70" fmla="*/ 1 w 1056"/>
                <a:gd name="T71" fmla="*/ 2 h 1238"/>
                <a:gd name="T72" fmla="*/ 0 w 1056"/>
                <a:gd name="T73" fmla="*/ 2 h 1238"/>
                <a:gd name="T74" fmla="*/ 0 w 1056"/>
                <a:gd name="T75" fmla="*/ 2 h 1238"/>
                <a:gd name="T76" fmla="*/ 0 w 1056"/>
                <a:gd name="T77" fmla="*/ 1 h 1238"/>
                <a:gd name="T78" fmla="*/ 0 w 1056"/>
                <a:gd name="T79" fmla="*/ 1 h 1238"/>
                <a:gd name="T80" fmla="*/ 0 w 1056"/>
                <a:gd name="T81" fmla="*/ 1 h 1238"/>
                <a:gd name="T82" fmla="*/ 0 w 1056"/>
                <a:gd name="T83" fmla="*/ 1 h 1238"/>
                <a:gd name="T84" fmla="*/ 0 w 1056"/>
                <a:gd name="T85" fmla="*/ 1 h 1238"/>
                <a:gd name="T86" fmla="*/ 0 w 1056"/>
                <a:gd name="T87" fmla="*/ 1 h 1238"/>
                <a:gd name="T88" fmla="*/ 0 w 1056"/>
                <a:gd name="T89" fmla="*/ 1 h 1238"/>
                <a:gd name="T90" fmla="*/ 0 w 1056"/>
                <a:gd name="T91" fmla="*/ 0 h 1238"/>
                <a:gd name="T92" fmla="*/ 0 w 1056"/>
                <a:gd name="T93" fmla="*/ 0 h 1238"/>
                <a:gd name="T94" fmla="*/ 1 w 1056"/>
                <a:gd name="T95" fmla="*/ 0 h 1238"/>
                <a:gd name="T96" fmla="*/ 1 w 1056"/>
                <a:gd name="T97" fmla="*/ 0 h 1238"/>
                <a:gd name="T98" fmla="*/ 1 w 1056"/>
                <a:gd name="T99" fmla="*/ 0 h 1238"/>
                <a:gd name="T100" fmla="*/ 1 w 1056"/>
                <a:gd name="T101" fmla="*/ 0 h 1238"/>
                <a:gd name="T102" fmla="*/ 1 w 1056"/>
                <a:gd name="T103" fmla="*/ 0 h 12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56"/>
                <a:gd name="T157" fmla="*/ 0 h 1238"/>
                <a:gd name="T158" fmla="*/ 1056 w 1056"/>
                <a:gd name="T159" fmla="*/ 1238 h 12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56" h="1238">
                  <a:moveTo>
                    <a:pt x="797" y="22"/>
                  </a:moveTo>
                  <a:lnTo>
                    <a:pt x="793" y="28"/>
                  </a:lnTo>
                  <a:lnTo>
                    <a:pt x="783" y="48"/>
                  </a:lnTo>
                  <a:lnTo>
                    <a:pt x="777" y="61"/>
                  </a:lnTo>
                  <a:lnTo>
                    <a:pt x="773" y="75"/>
                  </a:lnTo>
                  <a:lnTo>
                    <a:pt x="769" y="92"/>
                  </a:lnTo>
                  <a:lnTo>
                    <a:pt x="765" y="108"/>
                  </a:lnTo>
                  <a:lnTo>
                    <a:pt x="764" y="117"/>
                  </a:lnTo>
                  <a:lnTo>
                    <a:pt x="764" y="124"/>
                  </a:lnTo>
                  <a:lnTo>
                    <a:pt x="765" y="133"/>
                  </a:lnTo>
                  <a:lnTo>
                    <a:pt x="766" y="142"/>
                  </a:lnTo>
                  <a:lnTo>
                    <a:pt x="769" y="149"/>
                  </a:lnTo>
                  <a:lnTo>
                    <a:pt x="771" y="157"/>
                  </a:lnTo>
                  <a:lnTo>
                    <a:pt x="774" y="165"/>
                  </a:lnTo>
                  <a:lnTo>
                    <a:pt x="779" y="172"/>
                  </a:lnTo>
                  <a:lnTo>
                    <a:pt x="785" y="179"/>
                  </a:lnTo>
                  <a:lnTo>
                    <a:pt x="791" y="185"/>
                  </a:lnTo>
                  <a:lnTo>
                    <a:pt x="800" y="191"/>
                  </a:lnTo>
                  <a:lnTo>
                    <a:pt x="809" y="196"/>
                  </a:lnTo>
                  <a:lnTo>
                    <a:pt x="820" y="201"/>
                  </a:lnTo>
                  <a:lnTo>
                    <a:pt x="832" y="205"/>
                  </a:lnTo>
                  <a:lnTo>
                    <a:pt x="845" y="208"/>
                  </a:lnTo>
                  <a:lnTo>
                    <a:pt x="860" y="210"/>
                  </a:lnTo>
                  <a:lnTo>
                    <a:pt x="867" y="207"/>
                  </a:lnTo>
                  <a:lnTo>
                    <a:pt x="886" y="200"/>
                  </a:lnTo>
                  <a:lnTo>
                    <a:pt x="898" y="195"/>
                  </a:lnTo>
                  <a:lnTo>
                    <a:pt x="911" y="191"/>
                  </a:lnTo>
                  <a:lnTo>
                    <a:pt x="927" y="186"/>
                  </a:lnTo>
                  <a:lnTo>
                    <a:pt x="941" y="184"/>
                  </a:lnTo>
                  <a:lnTo>
                    <a:pt x="956" y="183"/>
                  </a:lnTo>
                  <a:lnTo>
                    <a:pt x="969" y="184"/>
                  </a:lnTo>
                  <a:lnTo>
                    <a:pt x="976" y="185"/>
                  </a:lnTo>
                  <a:lnTo>
                    <a:pt x="982" y="186"/>
                  </a:lnTo>
                  <a:lnTo>
                    <a:pt x="988" y="190"/>
                  </a:lnTo>
                  <a:lnTo>
                    <a:pt x="993" y="193"/>
                  </a:lnTo>
                  <a:lnTo>
                    <a:pt x="997" y="196"/>
                  </a:lnTo>
                  <a:lnTo>
                    <a:pt x="1001" y="202"/>
                  </a:lnTo>
                  <a:lnTo>
                    <a:pt x="1004" y="207"/>
                  </a:lnTo>
                  <a:lnTo>
                    <a:pt x="1006" y="215"/>
                  </a:lnTo>
                  <a:lnTo>
                    <a:pt x="1008" y="222"/>
                  </a:lnTo>
                  <a:lnTo>
                    <a:pt x="1008" y="231"/>
                  </a:lnTo>
                  <a:lnTo>
                    <a:pt x="1008" y="241"/>
                  </a:lnTo>
                  <a:lnTo>
                    <a:pt x="1007" y="252"/>
                  </a:lnTo>
                  <a:lnTo>
                    <a:pt x="1016" y="256"/>
                  </a:lnTo>
                  <a:lnTo>
                    <a:pt x="1024" y="262"/>
                  </a:lnTo>
                  <a:lnTo>
                    <a:pt x="1029" y="267"/>
                  </a:lnTo>
                  <a:lnTo>
                    <a:pt x="1034" y="273"/>
                  </a:lnTo>
                  <a:lnTo>
                    <a:pt x="1038" y="279"/>
                  </a:lnTo>
                  <a:lnTo>
                    <a:pt x="1040" y="286"/>
                  </a:lnTo>
                  <a:lnTo>
                    <a:pt x="1041" y="292"/>
                  </a:lnTo>
                  <a:lnTo>
                    <a:pt x="1041" y="300"/>
                  </a:lnTo>
                  <a:lnTo>
                    <a:pt x="1040" y="307"/>
                  </a:lnTo>
                  <a:lnTo>
                    <a:pt x="1039" y="315"/>
                  </a:lnTo>
                  <a:lnTo>
                    <a:pt x="1036" y="323"/>
                  </a:lnTo>
                  <a:lnTo>
                    <a:pt x="1033" y="330"/>
                  </a:lnTo>
                  <a:lnTo>
                    <a:pt x="1025" y="347"/>
                  </a:lnTo>
                  <a:lnTo>
                    <a:pt x="1015" y="362"/>
                  </a:lnTo>
                  <a:lnTo>
                    <a:pt x="1003" y="378"/>
                  </a:lnTo>
                  <a:lnTo>
                    <a:pt x="991" y="392"/>
                  </a:lnTo>
                  <a:lnTo>
                    <a:pt x="980" y="406"/>
                  </a:lnTo>
                  <a:lnTo>
                    <a:pt x="968" y="418"/>
                  </a:lnTo>
                  <a:lnTo>
                    <a:pt x="951" y="435"/>
                  </a:lnTo>
                  <a:lnTo>
                    <a:pt x="944" y="442"/>
                  </a:lnTo>
                  <a:lnTo>
                    <a:pt x="949" y="447"/>
                  </a:lnTo>
                  <a:lnTo>
                    <a:pt x="966" y="462"/>
                  </a:lnTo>
                  <a:lnTo>
                    <a:pt x="977" y="473"/>
                  </a:lnTo>
                  <a:lnTo>
                    <a:pt x="988" y="486"/>
                  </a:lnTo>
                  <a:lnTo>
                    <a:pt x="1000" y="501"/>
                  </a:lnTo>
                  <a:lnTo>
                    <a:pt x="1012" y="517"/>
                  </a:lnTo>
                  <a:lnTo>
                    <a:pt x="1024" y="534"/>
                  </a:lnTo>
                  <a:lnTo>
                    <a:pt x="1033" y="553"/>
                  </a:lnTo>
                  <a:lnTo>
                    <a:pt x="1043" y="572"/>
                  </a:lnTo>
                  <a:lnTo>
                    <a:pt x="1050" y="592"/>
                  </a:lnTo>
                  <a:lnTo>
                    <a:pt x="1053" y="602"/>
                  </a:lnTo>
                  <a:lnTo>
                    <a:pt x="1054" y="612"/>
                  </a:lnTo>
                  <a:lnTo>
                    <a:pt x="1056" y="621"/>
                  </a:lnTo>
                  <a:lnTo>
                    <a:pt x="1056" y="632"/>
                  </a:lnTo>
                  <a:lnTo>
                    <a:pt x="1056" y="642"/>
                  </a:lnTo>
                  <a:lnTo>
                    <a:pt x="1054" y="652"/>
                  </a:lnTo>
                  <a:lnTo>
                    <a:pt x="1052" y="662"/>
                  </a:lnTo>
                  <a:lnTo>
                    <a:pt x="1049" y="671"/>
                  </a:lnTo>
                  <a:lnTo>
                    <a:pt x="1049" y="683"/>
                  </a:lnTo>
                  <a:lnTo>
                    <a:pt x="1046" y="714"/>
                  </a:lnTo>
                  <a:lnTo>
                    <a:pt x="1043" y="734"/>
                  </a:lnTo>
                  <a:lnTo>
                    <a:pt x="1040" y="755"/>
                  </a:lnTo>
                  <a:lnTo>
                    <a:pt x="1034" y="777"/>
                  </a:lnTo>
                  <a:lnTo>
                    <a:pt x="1028" y="800"/>
                  </a:lnTo>
                  <a:lnTo>
                    <a:pt x="1024" y="812"/>
                  </a:lnTo>
                  <a:lnTo>
                    <a:pt x="1019" y="823"/>
                  </a:lnTo>
                  <a:lnTo>
                    <a:pt x="1014" y="833"/>
                  </a:lnTo>
                  <a:lnTo>
                    <a:pt x="1007" y="843"/>
                  </a:lnTo>
                  <a:lnTo>
                    <a:pt x="1001" y="852"/>
                  </a:lnTo>
                  <a:lnTo>
                    <a:pt x="994" y="861"/>
                  </a:lnTo>
                  <a:lnTo>
                    <a:pt x="987" y="869"/>
                  </a:lnTo>
                  <a:lnTo>
                    <a:pt x="978" y="875"/>
                  </a:lnTo>
                  <a:lnTo>
                    <a:pt x="969" y="882"/>
                  </a:lnTo>
                  <a:lnTo>
                    <a:pt x="958" y="886"/>
                  </a:lnTo>
                  <a:lnTo>
                    <a:pt x="947" y="889"/>
                  </a:lnTo>
                  <a:lnTo>
                    <a:pt x="936" y="891"/>
                  </a:lnTo>
                  <a:lnTo>
                    <a:pt x="923" y="892"/>
                  </a:lnTo>
                  <a:lnTo>
                    <a:pt x="910" y="889"/>
                  </a:lnTo>
                  <a:lnTo>
                    <a:pt x="896" y="886"/>
                  </a:lnTo>
                  <a:lnTo>
                    <a:pt x="881" y="882"/>
                  </a:lnTo>
                  <a:lnTo>
                    <a:pt x="870" y="891"/>
                  </a:lnTo>
                  <a:lnTo>
                    <a:pt x="859" y="897"/>
                  </a:lnTo>
                  <a:lnTo>
                    <a:pt x="849" y="901"/>
                  </a:lnTo>
                  <a:lnTo>
                    <a:pt x="839" y="904"/>
                  </a:lnTo>
                  <a:lnTo>
                    <a:pt x="832" y="905"/>
                  </a:lnTo>
                  <a:lnTo>
                    <a:pt x="823" y="905"/>
                  </a:lnTo>
                  <a:lnTo>
                    <a:pt x="817" y="903"/>
                  </a:lnTo>
                  <a:lnTo>
                    <a:pt x="809" y="899"/>
                  </a:lnTo>
                  <a:lnTo>
                    <a:pt x="802" y="895"/>
                  </a:lnTo>
                  <a:lnTo>
                    <a:pt x="796" y="891"/>
                  </a:lnTo>
                  <a:lnTo>
                    <a:pt x="790" y="884"/>
                  </a:lnTo>
                  <a:lnTo>
                    <a:pt x="785" y="879"/>
                  </a:lnTo>
                  <a:lnTo>
                    <a:pt x="774" y="864"/>
                  </a:lnTo>
                  <a:lnTo>
                    <a:pt x="763" y="850"/>
                  </a:lnTo>
                  <a:lnTo>
                    <a:pt x="752" y="837"/>
                  </a:lnTo>
                  <a:lnTo>
                    <a:pt x="740" y="826"/>
                  </a:lnTo>
                  <a:lnTo>
                    <a:pt x="734" y="822"/>
                  </a:lnTo>
                  <a:lnTo>
                    <a:pt x="727" y="820"/>
                  </a:lnTo>
                  <a:lnTo>
                    <a:pt x="721" y="818"/>
                  </a:lnTo>
                  <a:lnTo>
                    <a:pt x="713" y="816"/>
                  </a:lnTo>
                  <a:lnTo>
                    <a:pt x="704" y="818"/>
                  </a:lnTo>
                  <a:lnTo>
                    <a:pt x="696" y="821"/>
                  </a:lnTo>
                  <a:lnTo>
                    <a:pt x="687" y="825"/>
                  </a:lnTo>
                  <a:lnTo>
                    <a:pt x="677" y="832"/>
                  </a:lnTo>
                  <a:lnTo>
                    <a:pt x="666" y="840"/>
                  </a:lnTo>
                  <a:lnTo>
                    <a:pt x="655" y="851"/>
                  </a:lnTo>
                  <a:lnTo>
                    <a:pt x="642" y="866"/>
                  </a:lnTo>
                  <a:lnTo>
                    <a:pt x="629" y="882"/>
                  </a:lnTo>
                  <a:lnTo>
                    <a:pt x="623" y="882"/>
                  </a:lnTo>
                  <a:lnTo>
                    <a:pt x="605" y="886"/>
                  </a:lnTo>
                  <a:lnTo>
                    <a:pt x="594" y="889"/>
                  </a:lnTo>
                  <a:lnTo>
                    <a:pt x="583" y="895"/>
                  </a:lnTo>
                  <a:lnTo>
                    <a:pt x="578" y="898"/>
                  </a:lnTo>
                  <a:lnTo>
                    <a:pt x="573" y="903"/>
                  </a:lnTo>
                  <a:lnTo>
                    <a:pt x="568" y="908"/>
                  </a:lnTo>
                  <a:lnTo>
                    <a:pt x="564" y="913"/>
                  </a:lnTo>
                  <a:lnTo>
                    <a:pt x="559" y="920"/>
                  </a:lnTo>
                  <a:lnTo>
                    <a:pt x="556" y="927"/>
                  </a:lnTo>
                  <a:lnTo>
                    <a:pt x="553" y="934"/>
                  </a:lnTo>
                  <a:lnTo>
                    <a:pt x="551" y="943"/>
                  </a:lnTo>
                  <a:lnTo>
                    <a:pt x="548" y="953"/>
                  </a:lnTo>
                  <a:lnTo>
                    <a:pt x="547" y="964"/>
                  </a:lnTo>
                  <a:lnTo>
                    <a:pt x="548" y="976"/>
                  </a:lnTo>
                  <a:lnTo>
                    <a:pt x="549" y="988"/>
                  </a:lnTo>
                  <a:lnTo>
                    <a:pt x="552" y="1002"/>
                  </a:lnTo>
                  <a:lnTo>
                    <a:pt x="555" y="1017"/>
                  </a:lnTo>
                  <a:lnTo>
                    <a:pt x="560" y="1033"/>
                  </a:lnTo>
                  <a:lnTo>
                    <a:pt x="567" y="1051"/>
                  </a:lnTo>
                  <a:lnTo>
                    <a:pt x="575" y="1069"/>
                  </a:lnTo>
                  <a:lnTo>
                    <a:pt x="584" y="1089"/>
                  </a:lnTo>
                  <a:lnTo>
                    <a:pt x="595" y="1111"/>
                  </a:lnTo>
                  <a:lnTo>
                    <a:pt x="608" y="1134"/>
                  </a:lnTo>
                  <a:lnTo>
                    <a:pt x="604" y="1130"/>
                  </a:lnTo>
                  <a:lnTo>
                    <a:pt x="593" y="1124"/>
                  </a:lnTo>
                  <a:lnTo>
                    <a:pt x="585" y="1119"/>
                  </a:lnTo>
                  <a:lnTo>
                    <a:pt x="576" y="1117"/>
                  </a:lnTo>
                  <a:lnTo>
                    <a:pt x="565" y="1115"/>
                  </a:lnTo>
                  <a:lnTo>
                    <a:pt x="553" y="1115"/>
                  </a:lnTo>
                  <a:lnTo>
                    <a:pt x="546" y="1116"/>
                  </a:lnTo>
                  <a:lnTo>
                    <a:pt x="540" y="1117"/>
                  </a:lnTo>
                  <a:lnTo>
                    <a:pt x="532" y="1119"/>
                  </a:lnTo>
                  <a:lnTo>
                    <a:pt x="526" y="1123"/>
                  </a:lnTo>
                  <a:lnTo>
                    <a:pt x="518" y="1126"/>
                  </a:lnTo>
                  <a:lnTo>
                    <a:pt x="509" y="1130"/>
                  </a:lnTo>
                  <a:lnTo>
                    <a:pt x="502" y="1136"/>
                  </a:lnTo>
                  <a:lnTo>
                    <a:pt x="493" y="1142"/>
                  </a:lnTo>
                  <a:lnTo>
                    <a:pt x="484" y="1150"/>
                  </a:lnTo>
                  <a:lnTo>
                    <a:pt x="475" y="1159"/>
                  </a:lnTo>
                  <a:lnTo>
                    <a:pt x="467" y="1169"/>
                  </a:lnTo>
                  <a:lnTo>
                    <a:pt x="458" y="1179"/>
                  </a:lnTo>
                  <a:lnTo>
                    <a:pt x="448" y="1193"/>
                  </a:lnTo>
                  <a:lnTo>
                    <a:pt x="438" y="1207"/>
                  </a:lnTo>
                  <a:lnTo>
                    <a:pt x="429" y="1222"/>
                  </a:lnTo>
                  <a:lnTo>
                    <a:pt x="420" y="1238"/>
                  </a:lnTo>
                  <a:lnTo>
                    <a:pt x="400" y="1220"/>
                  </a:lnTo>
                  <a:lnTo>
                    <a:pt x="377" y="1197"/>
                  </a:lnTo>
                  <a:lnTo>
                    <a:pt x="354" y="1174"/>
                  </a:lnTo>
                  <a:lnTo>
                    <a:pt x="336" y="1154"/>
                  </a:lnTo>
                  <a:lnTo>
                    <a:pt x="329" y="1134"/>
                  </a:lnTo>
                  <a:lnTo>
                    <a:pt x="322" y="1113"/>
                  </a:lnTo>
                  <a:lnTo>
                    <a:pt x="313" y="1094"/>
                  </a:lnTo>
                  <a:lnTo>
                    <a:pt x="303" y="1076"/>
                  </a:lnTo>
                  <a:lnTo>
                    <a:pt x="292" y="1058"/>
                  </a:lnTo>
                  <a:lnTo>
                    <a:pt x="281" y="1042"/>
                  </a:lnTo>
                  <a:lnTo>
                    <a:pt x="269" y="1026"/>
                  </a:lnTo>
                  <a:lnTo>
                    <a:pt x="256" y="1010"/>
                  </a:lnTo>
                  <a:lnTo>
                    <a:pt x="229" y="981"/>
                  </a:lnTo>
                  <a:lnTo>
                    <a:pt x="202" y="953"/>
                  </a:lnTo>
                  <a:lnTo>
                    <a:pt x="172" y="925"/>
                  </a:lnTo>
                  <a:lnTo>
                    <a:pt x="144" y="897"/>
                  </a:lnTo>
                  <a:lnTo>
                    <a:pt x="116" y="870"/>
                  </a:lnTo>
                  <a:lnTo>
                    <a:pt x="90" y="840"/>
                  </a:lnTo>
                  <a:lnTo>
                    <a:pt x="77" y="825"/>
                  </a:lnTo>
                  <a:lnTo>
                    <a:pt x="65" y="810"/>
                  </a:lnTo>
                  <a:lnTo>
                    <a:pt x="54" y="794"/>
                  </a:lnTo>
                  <a:lnTo>
                    <a:pt x="44" y="777"/>
                  </a:lnTo>
                  <a:lnTo>
                    <a:pt x="34" y="760"/>
                  </a:lnTo>
                  <a:lnTo>
                    <a:pt x="25" y="741"/>
                  </a:lnTo>
                  <a:lnTo>
                    <a:pt x="18" y="722"/>
                  </a:lnTo>
                  <a:lnTo>
                    <a:pt x="11" y="701"/>
                  </a:lnTo>
                  <a:lnTo>
                    <a:pt x="7" y="680"/>
                  </a:lnTo>
                  <a:lnTo>
                    <a:pt x="2" y="657"/>
                  </a:lnTo>
                  <a:lnTo>
                    <a:pt x="0" y="634"/>
                  </a:lnTo>
                  <a:lnTo>
                    <a:pt x="0" y="609"/>
                  </a:lnTo>
                  <a:lnTo>
                    <a:pt x="0" y="594"/>
                  </a:lnTo>
                  <a:lnTo>
                    <a:pt x="2" y="580"/>
                  </a:lnTo>
                  <a:lnTo>
                    <a:pt x="5" y="566"/>
                  </a:lnTo>
                  <a:lnTo>
                    <a:pt x="9" y="554"/>
                  </a:lnTo>
                  <a:lnTo>
                    <a:pt x="13" y="542"/>
                  </a:lnTo>
                  <a:lnTo>
                    <a:pt x="19" y="530"/>
                  </a:lnTo>
                  <a:lnTo>
                    <a:pt x="24" y="519"/>
                  </a:lnTo>
                  <a:lnTo>
                    <a:pt x="32" y="509"/>
                  </a:lnTo>
                  <a:lnTo>
                    <a:pt x="46" y="489"/>
                  </a:lnTo>
                  <a:lnTo>
                    <a:pt x="62" y="472"/>
                  </a:lnTo>
                  <a:lnTo>
                    <a:pt x="80" y="456"/>
                  </a:lnTo>
                  <a:lnTo>
                    <a:pt x="97" y="438"/>
                  </a:lnTo>
                  <a:lnTo>
                    <a:pt x="112" y="422"/>
                  </a:lnTo>
                  <a:lnTo>
                    <a:pt x="128" y="404"/>
                  </a:lnTo>
                  <a:lnTo>
                    <a:pt x="134" y="395"/>
                  </a:lnTo>
                  <a:lnTo>
                    <a:pt x="141" y="385"/>
                  </a:lnTo>
                  <a:lnTo>
                    <a:pt x="145" y="375"/>
                  </a:lnTo>
                  <a:lnTo>
                    <a:pt x="151" y="364"/>
                  </a:lnTo>
                  <a:lnTo>
                    <a:pt x="154" y="353"/>
                  </a:lnTo>
                  <a:lnTo>
                    <a:pt x="156" y="341"/>
                  </a:lnTo>
                  <a:lnTo>
                    <a:pt x="158" y="328"/>
                  </a:lnTo>
                  <a:lnTo>
                    <a:pt x="158" y="315"/>
                  </a:lnTo>
                  <a:lnTo>
                    <a:pt x="157" y="301"/>
                  </a:lnTo>
                  <a:lnTo>
                    <a:pt x="155" y="286"/>
                  </a:lnTo>
                  <a:lnTo>
                    <a:pt x="152" y="269"/>
                  </a:lnTo>
                  <a:lnTo>
                    <a:pt x="146" y="252"/>
                  </a:lnTo>
                  <a:lnTo>
                    <a:pt x="193" y="256"/>
                  </a:lnTo>
                  <a:lnTo>
                    <a:pt x="237" y="258"/>
                  </a:lnTo>
                  <a:lnTo>
                    <a:pt x="276" y="261"/>
                  </a:lnTo>
                  <a:lnTo>
                    <a:pt x="312" y="262"/>
                  </a:lnTo>
                  <a:lnTo>
                    <a:pt x="344" y="262"/>
                  </a:lnTo>
                  <a:lnTo>
                    <a:pt x="372" y="261"/>
                  </a:lnTo>
                  <a:lnTo>
                    <a:pt x="398" y="259"/>
                  </a:lnTo>
                  <a:lnTo>
                    <a:pt x="420" y="257"/>
                  </a:lnTo>
                  <a:lnTo>
                    <a:pt x="439" y="254"/>
                  </a:lnTo>
                  <a:lnTo>
                    <a:pt x="457" y="251"/>
                  </a:lnTo>
                  <a:lnTo>
                    <a:pt x="471" y="246"/>
                  </a:lnTo>
                  <a:lnTo>
                    <a:pt x="483" y="241"/>
                  </a:lnTo>
                  <a:lnTo>
                    <a:pt x="493" y="235"/>
                  </a:lnTo>
                  <a:lnTo>
                    <a:pt x="500" y="228"/>
                  </a:lnTo>
                  <a:lnTo>
                    <a:pt x="507" y="221"/>
                  </a:lnTo>
                  <a:lnTo>
                    <a:pt x="511" y="213"/>
                  </a:lnTo>
                  <a:lnTo>
                    <a:pt x="514" y="204"/>
                  </a:lnTo>
                  <a:lnTo>
                    <a:pt x="515" y="195"/>
                  </a:lnTo>
                  <a:lnTo>
                    <a:pt x="516" y="185"/>
                  </a:lnTo>
                  <a:lnTo>
                    <a:pt x="515" y="174"/>
                  </a:lnTo>
                  <a:lnTo>
                    <a:pt x="510" y="152"/>
                  </a:lnTo>
                  <a:lnTo>
                    <a:pt x="504" y="125"/>
                  </a:lnTo>
                  <a:lnTo>
                    <a:pt x="496" y="97"/>
                  </a:lnTo>
                  <a:lnTo>
                    <a:pt x="490" y="68"/>
                  </a:lnTo>
                  <a:lnTo>
                    <a:pt x="486" y="51"/>
                  </a:lnTo>
                  <a:lnTo>
                    <a:pt x="484" y="35"/>
                  </a:lnTo>
                  <a:lnTo>
                    <a:pt x="483" y="17"/>
                  </a:lnTo>
                  <a:lnTo>
                    <a:pt x="482" y="0"/>
                  </a:lnTo>
                  <a:lnTo>
                    <a:pt x="797" y="22"/>
                  </a:lnTo>
                </a:path>
              </a:pathLst>
            </a:custGeom>
            <a:noFill/>
            <a:ln w="0">
              <a:solidFill>
                <a:srgbClr val="9493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751" y="1268"/>
              <a:ext cx="338" cy="587"/>
            </a:xfrm>
            <a:custGeom>
              <a:avLst/>
              <a:gdLst>
                <a:gd name="T0" fmla="*/ 0 w 1762"/>
                <a:gd name="T1" fmla="*/ 1 h 3105"/>
                <a:gd name="T2" fmla="*/ 1 w 1762"/>
                <a:gd name="T3" fmla="*/ 1 h 3105"/>
                <a:gd name="T4" fmla="*/ 1 w 1762"/>
                <a:gd name="T5" fmla="*/ 1 h 3105"/>
                <a:gd name="T6" fmla="*/ 1 w 1762"/>
                <a:gd name="T7" fmla="*/ 1 h 3105"/>
                <a:gd name="T8" fmla="*/ 1 w 1762"/>
                <a:gd name="T9" fmla="*/ 1 h 3105"/>
                <a:gd name="T10" fmla="*/ 1 w 1762"/>
                <a:gd name="T11" fmla="*/ 2 h 3105"/>
                <a:gd name="T12" fmla="*/ 0 w 1762"/>
                <a:gd name="T13" fmla="*/ 2 h 3105"/>
                <a:gd name="T14" fmla="*/ 0 w 1762"/>
                <a:gd name="T15" fmla="*/ 2 h 3105"/>
                <a:gd name="T16" fmla="*/ 0 w 1762"/>
                <a:gd name="T17" fmla="*/ 2 h 3105"/>
                <a:gd name="T18" fmla="*/ 0 w 1762"/>
                <a:gd name="T19" fmla="*/ 2 h 3105"/>
                <a:gd name="T20" fmla="*/ 0 w 1762"/>
                <a:gd name="T21" fmla="*/ 2 h 3105"/>
                <a:gd name="T22" fmla="*/ 0 w 1762"/>
                <a:gd name="T23" fmla="*/ 2 h 3105"/>
                <a:gd name="T24" fmla="*/ 0 w 1762"/>
                <a:gd name="T25" fmla="*/ 3 h 3105"/>
                <a:gd name="T26" fmla="*/ 0 w 1762"/>
                <a:gd name="T27" fmla="*/ 3 h 3105"/>
                <a:gd name="T28" fmla="*/ 0 w 1762"/>
                <a:gd name="T29" fmla="*/ 3 h 3105"/>
                <a:gd name="T30" fmla="*/ 0 w 1762"/>
                <a:gd name="T31" fmla="*/ 3 h 3105"/>
                <a:gd name="T32" fmla="*/ 0 w 1762"/>
                <a:gd name="T33" fmla="*/ 3 h 3105"/>
                <a:gd name="T34" fmla="*/ 0 w 1762"/>
                <a:gd name="T35" fmla="*/ 3 h 3105"/>
                <a:gd name="T36" fmla="*/ 0 w 1762"/>
                <a:gd name="T37" fmla="*/ 3 h 3105"/>
                <a:gd name="T38" fmla="*/ 0 w 1762"/>
                <a:gd name="T39" fmla="*/ 3 h 3105"/>
                <a:gd name="T40" fmla="*/ 0 w 1762"/>
                <a:gd name="T41" fmla="*/ 4 h 3105"/>
                <a:gd name="T42" fmla="*/ 0 w 1762"/>
                <a:gd name="T43" fmla="*/ 4 h 3105"/>
                <a:gd name="T44" fmla="*/ 1 w 1762"/>
                <a:gd name="T45" fmla="*/ 4 h 3105"/>
                <a:gd name="T46" fmla="*/ 0 w 1762"/>
                <a:gd name="T47" fmla="*/ 4 h 3105"/>
                <a:gd name="T48" fmla="*/ 0 w 1762"/>
                <a:gd name="T49" fmla="*/ 4 h 3105"/>
                <a:gd name="T50" fmla="*/ 0 w 1762"/>
                <a:gd name="T51" fmla="*/ 4 h 3105"/>
                <a:gd name="T52" fmla="*/ 0 w 1762"/>
                <a:gd name="T53" fmla="*/ 4 h 3105"/>
                <a:gd name="T54" fmla="*/ 0 w 1762"/>
                <a:gd name="T55" fmla="*/ 4 h 3105"/>
                <a:gd name="T56" fmla="*/ 0 w 1762"/>
                <a:gd name="T57" fmla="*/ 4 h 3105"/>
                <a:gd name="T58" fmla="*/ 0 w 1762"/>
                <a:gd name="T59" fmla="*/ 4 h 3105"/>
                <a:gd name="T60" fmla="*/ 0 w 1762"/>
                <a:gd name="T61" fmla="*/ 5 h 3105"/>
                <a:gd name="T62" fmla="*/ 1 w 1762"/>
                <a:gd name="T63" fmla="*/ 5 h 3105"/>
                <a:gd name="T64" fmla="*/ 1 w 1762"/>
                <a:gd name="T65" fmla="*/ 5 h 3105"/>
                <a:gd name="T66" fmla="*/ 1 w 1762"/>
                <a:gd name="T67" fmla="*/ 5 h 3105"/>
                <a:gd name="T68" fmla="*/ 1 w 1762"/>
                <a:gd name="T69" fmla="*/ 5 h 3105"/>
                <a:gd name="T70" fmla="*/ 1 w 1762"/>
                <a:gd name="T71" fmla="*/ 5 h 3105"/>
                <a:gd name="T72" fmla="*/ 1 w 1762"/>
                <a:gd name="T73" fmla="*/ 4 h 3105"/>
                <a:gd name="T74" fmla="*/ 1 w 1762"/>
                <a:gd name="T75" fmla="*/ 4 h 3105"/>
                <a:gd name="T76" fmla="*/ 2 w 1762"/>
                <a:gd name="T77" fmla="*/ 4 h 3105"/>
                <a:gd name="T78" fmla="*/ 2 w 1762"/>
                <a:gd name="T79" fmla="*/ 4 h 3105"/>
                <a:gd name="T80" fmla="*/ 2 w 1762"/>
                <a:gd name="T81" fmla="*/ 4 h 3105"/>
                <a:gd name="T82" fmla="*/ 2 w 1762"/>
                <a:gd name="T83" fmla="*/ 4 h 3105"/>
                <a:gd name="T84" fmla="*/ 2 w 1762"/>
                <a:gd name="T85" fmla="*/ 4 h 3105"/>
                <a:gd name="T86" fmla="*/ 2 w 1762"/>
                <a:gd name="T87" fmla="*/ 4 h 3105"/>
                <a:gd name="T88" fmla="*/ 2 w 1762"/>
                <a:gd name="T89" fmla="*/ 4 h 3105"/>
                <a:gd name="T90" fmla="*/ 2 w 1762"/>
                <a:gd name="T91" fmla="*/ 3 h 3105"/>
                <a:gd name="T92" fmla="*/ 2 w 1762"/>
                <a:gd name="T93" fmla="*/ 3 h 3105"/>
                <a:gd name="T94" fmla="*/ 2 w 1762"/>
                <a:gd name="T95" fmla="*/ 3 h 3105"/>
                <a:gd name="T96" fmla="*/ 2 w 1762"/>
                <a:gd name="T97" fmla="*/ 3 h 3105"/>
                <a:gd name="T98" fmla="*/ 2 w 1762"/>
                <a:gd name="T99" fmla="*/ 3 h 3105"/>
                <a:gd name="T100" fmla="*/ 2 w 1762"/>
                <a:gd name="T101" fmla="*/ 3 h 3105"/>
                <a:gd name="T102" fmla="*/ 2 w 1762"/>
                <a:gd name="T103" fmla="*/ 2 h 3105"/>
                <a:gd name="T104" fmla="*/ 2 w 1762"/>
                <a:gd name="T105" fmla="*/ 2 h 3105"/>
                <a:gd name="T106" fmla="*/ 3 w 1762"/>
                <a:gd name="T107" fmla="*/ 2 h 3105"/>
                <a:gd name="T108" fmla="*/ 1 w 1762"/>
                <a:gd name="T109" fmla="*/ 0 h 3105"/>
                <a:gd name="T110" fmla="*/ 0 w 1762"/>
                <a:gd name="T111" fmla="*/ 0 h 3105"/>
                <a:gd name="T112" fmla="*/ 0 w 1762"/>
                <a:gd name="T113" fmla="*/ 0 h 31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62"/>
                <a:gd name="T172" fmla="*/ 0 h 3105"/>
                <a:gd name="T173" fmla="*/ 1762 w 1762"/>
                <a:gd name="T174" fmla="*/ 3105 h 31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62" h="3105">
                  <a:moveTo>
                    <a:pt x="252" y="84"/>
                  </a:moveTo>
                  <a:lnTo>
                    <a:pt x="231" y="335"/>
                  </a:lnTo>
                  <a:lnTo>
                    <a:pt x="247" y="363"/>
                  </a:lnTo>
                  <a:lnTo>
                    <a:pt x="263" y="388"/>
                  </a:lnTo>
                  <a:lnTo>
                    <a:pt x="276" y="412"/>
                  </a:lnTo>
                  <a:lnTo>
                    <a:pt x="289" y="434"/>
                  </a:lnTo>
                  <a:lnTo>
                    <a:pt x="299" y="454"/>
                  </a:lnTo>
                  <a:lnTo>
                    <a:pt x="309" y="475"/>
                  </a:lnTo>
                  <a:lnTo>
                    <a:pt x="316" y="494"/>
                  </a:lnTo>
                  <a:lnTo>
                    <a:pt x="324" y="511"/>
                  </a:lnTo>
                  <a:lnTo>
                    <a:pt x="329" y="527"/>
                  </a:lnTo>
                  <a:lnTo>
                    <a:pt x="334" y="543"/>
                  </a:lnTo>
                  <a:lnTo>
                    <a:pt x="337" y="557"/>
                  </a:lnTo>
                  <a:lnTo>
                    <a:pt x="340" y="571"/>
                  </a:lnTo>
                  <a:lnTo>
                    <a:pt x="342" y="584"/>
                  </a:lnTo>
                  <a:lnTo>
                    <a:pt x="343" y="596"/>
                  </a:lnTo>
                  <a:lnTo>
                    <a:pt x="343" y="608"/>
                  </a:lnTo>
                  <a:lnTo>
                    <a:pt x="343" y="619"/>
                  </a:lnTo>
                  <a:lnTo>
                    <a:pt x="341" y="640"/>
                  </a:lnTo>
                  <a:lnTo>
                    <a:pt x="338" y="659"/>
                  </a:lnTo>
                  <a:lnTo>
                    <a:pt x="334" y="678"/>
                  </a:lnTo>
                  <a:lnTo>
                    <a:pt x="328" y="695"/>
                  </a:lnTo>
                  <a:lnTo>
                    <a:pt x="323" y="714"/>
                  </a:lnTo>
                  <a:lnTo>
                    <a:pt x="318" y="733"/>
                  </a:lnTo>
                  <a:lnTo>
                    <a:pt x="316" y="754"/>
                  </a:lnTo>
                  <a:lnTo>
                    <a:pt x="315" y="776"/>
                  </a:lnTo>
                  <a:lnTo>
                    <a:pt x="316" y="912"/>
                  </a:lnTo>
                  <a:lnTo>
                    <a:pt x="318" y="1023"/>
                  </a:lnTo>
                  <a:lnTo>
                    <a:pt x="318" y="1072"/>
                  </a:lnTo>
                  <a:lnTo>
                    <a:pt x="317" y="1116"/>
                  </a:lnTo>
                  <a:lnTo>
                    <a:pt x="316" y="1137"/>
                  </a:lnTo>
                  <a:lnTo>
                    <a:pt x="314" y="1157"/>
                  </a:lnTo>
                  <a:lnTo>
                    <a:pt x="312" y="1177"/>
                  </a:lnTo>
                  <a:lnTo>
                    <a:pt x="310" y="1196"/>
                  </a:lnTo>
                  <a:lnTo>
                    <a:pt x="306" y="1214"/>
                  </a:lnTo>
                  <a:lnTo>
                    <a:pt x="302" y="1233"/>
                  </a:lnTo>
                  <a:lnTo>
                    <a:pt x="298" y="1250"/>
                  </a:lnTo>
                  <a:lnTo>
                    <a:pt x="292" y="1267"/>
                  </a:lnTo>
                  <a:lnTo>
                    <a:pt x="286" y="1285"/>
                  </a:lnTo>
                  <a:lnTo>
                    <a:pt x="279" y="1302"/>
                  </a:lnTo>
                  <a:lnTo>
                    <a:pt x="270" y="1320"/>
                  </a:lnTo>
                  <a:lnTo>
                    <a:pt x="262" y="1337"/>
                  </a:lnTo>
                  <a:lnTo>
                    <a:pt x="251" y="1355"/>
                  </a:lnTo>
                  <a:lnTo>
                    <a:pt x="240" y="1372"/>
                  </a:lnTo>
                  <a:lnTo>
                    <a:pt x="228" y="1391"/>
                  </a:lnTo>
                  <a:lnTo>
                    <a:pt x="214" y="1409"/>
                  </a:lnTo>
                  <a:lnTo>
                    <a:pt x="200" y="1428"/>
                  </a:lnTo>
                  <a:lnTo>
                    <a:pt x="183" y="1448"/>
                  </a:lnTo>
                  <a:lnTo>
                    <a:pt x="166" y="1468"/>
                  </a:lnTo>
                  <a:lnTo>
                    <a:pt x="147" y="1490"/>
                  </a:lnTo>
                  <a:lnTo>
                    <a:pt x="135" y="1502"/>
                  </a:lnTo>
                  <a:lnTo>
                    <a:pt x="124" y="1515"/>
                  </a:lnTo>
                  <a:lnTo>
                    <a:pt x="115" y="1529"/>
                  </a:lnTo>
                  <a:lnTo>
                    <a:pt x="106" y="1543"/>
                  </a:lnTo>
                  <a:lnTo>
                    <a:pt x="97" y="1557"/>
                  </a:lnTo>
                  <a:lnTo>
                    <a:pt x="89" y="1574"/>
                  </a:lnTo>
                  <a:lnTo>
                    <a:pt x="83" y="1589"/>
                  </a:lnTo>
                  <a:lnTo>
                    <a:pt x="76" y="1605"/>
                  </a:lnTo>
                  <a:lnTo>
                    <a:pt x="65" y="1638"/>
                  </a:lnTo>
                  <a:lnTo>
                    <a:pt x="56" y="1672"/>
                  </a:lnTo>
                  <a:lnTo>
                    <a:pt x="48" y="1706"/>
                  </a:lnTo>
                  <a:lnTo>
                    <a:pt x="42" y="1738"/>
                  </a:lnTo>
                  <a:lnTo>
                    <a:pt x="32" y="1800"/>
                  </a:lnTo>
                  <a:lnTo>
                    <a:pt x="23" y="1853"/>
                  </a:lnTo>
                  <a:lnTo>
                    <a:pt x="19" y="1873"/>
                  </a:lnTo>
                  <a:lnTo>
                    <a:pt x="13" y="1890"/>
                  </a:lnTo>
                  <a:lnTo>
                    <a:pt x="10" y="1897"/>
                  </a:lnTo>
                  <a:lnTo>
                    <a:pt x="7" y="1903"/>
                  </a:lnTo>
                  <a:lnTo>
                    <a:pt x="3" y="1906"/>
                  </a:lnTo>
                  <a:lnTo>
                    <a:pt x="0" y="1909"/>
                  </a:lnTo>
                  <a:lnTo>
                    <a:pt x="15" y="1931"/>
                  </a:lnTo>
                  <a:lnTo>
                    <a:pt x="31" y="1950"/>
                  </a:lnTo>
                  <a:lnTo>
                    <a:pt x="45" y="1966"/>
                  </a:lnTo>
                  <a:lnTo>
                    <a:pt x="58" y="1980"/>
                  </a:lnTo>
                  <a:lnTo>
                    <a:pt x="69" y="1993"/>
                  </a:lnTo>
                  <a:lnTo>
                    <a:pt x="76" y="2006"/>
                  </a:lnTo>
                  <a:lnTo>
                    <a:pt x="80" y="2013"/>
                  </a:lnTo>
                  <a:lnTo>
                    <a:pt x="82" y="2021"/>
                  </a:lnTo>
                  <a:lnTo>
                    <a:pt x="83" y="2027"/>
                  </a:lnTo>
                  <a:lnTo>
                    <a:pt x="84" y="2035"/>
                  </a:lnTo>
                  <a:lnTo>
                    <a:pt x="87" y="2037"/>
                  </a:lnTo>
                  <a:lnTo>
                    <a:pt x="98" y="2041"/>
                  </a:lnTo>
                  <a:lnTo>
                    <a:pt x="115" y="2049"/>
                  </a:lnTo>
                  <a:lnTo>
                    <a:pt x="136" y="2057"/>
                  </a:lnTo>
                  <a:lnTo>
                    <a:pt x="161" y="2064"/>
                  </a:lnTo>
                  <a:lnTo>
                    <a:pt x="190" y="2071"/>
                  </a:lnTo>
                  <a:lnTo>
                    <a:pt x="205" y="2073"/>
                  </a:lnTo>
                  <a:lnTo>
                    <a:pt x="220" y="2075"/>
                  </a:lnTo>
                  <a:lnTo>
                    <a:pt x="235" y="2076"/>
                  </a:lnTo>
                  <a:lnTo>
                    <a:pt x="252" y="2077"/>
                  </a:lnTo>
                  <a:lnTo>
                    <a:pt x="249" y="2082"/>
                  </a:lnTo>
                  <a:lnTo>
                    <a:pt x="245" y="2086"/>
                  </a:lnTo>
                  <a:lnTo>
                    <a:pt x="244" y="2091"/>
                  </a:lnTo>
                  <a:lnTo>
                    <a:pt x="243" y="2097"/>
                  </a:lnTo>
                  <a:lnTo>
                    <a:pt x="242" y="2110"/>
                  </a:lnTo>
                  <a:lnTo>
                    <a:pt x="244" y="2124"/>
                  </a:lnTo>
                  <a:lnTo>
                    <a:pt x="246" y="2141"/>
                  </a:lnTo>
                  <a:lnTo>
                    <a:pt x="249" y="2160"/>
                  </a:lnTo>
                  <a:lnTo>
                    <a:pt x="251" y="2181"/>
                  </a:lnTo>
                  <a:lnTo>
                    <a:pt x="252" y="2203"/>
                  </a:lnTo>
                  <a:lnTo>
                    <a:pt x="252" y="2234"/>
                  </a:lnTo>
                  <a:lnTo>
                    <a:pt x="254" y="2267"/>
                  </a:lnTo>
                  <a:lnTo>
                    <a:pt x="256" y="2299"/>
                  </a:lnTo>
                  <a:lnTo>
                    <a:pt x="259" y="2330"/>
                  </a:lnTo>
                  <a:lnTo>
                    <a:pt x="263" y="2362"/>
                  </a:lnTo>
                  <a:lnTo>
                    <a:pt x="268" y="2392"/>
                  </a:lnTo>
                  <a:lnTo>
                    <a:pt x="274" y="2422"/>
                  </a:lnTo>
                  <a:lnTo>
                    <a:pt x="280" y="2450"/>
                  </a:lnTo>
                  <a:lnTo>
                    <a:pt x="288" y="2476"/>
                  </a:lnTo>
                  <a:lnTo>
                    <a:pt x="295" y="2501"/>
                  </a:lnTo>
                  <a:lnTo>
                    <a:pt x="304" y="2524"/>
                  </a:lnTo>
                  <a:lnTo>
                    <a:pt x="314" y="2545"/>
                  </a:lnTo>
                  <a:lnTo>
                    <a:pt x="324" y="2563"/>
                  </a:lnTo>
                  <a:lnTo>
                    <a:pt x="334" y="2580"/>
                  </a:lnTo>
                  <a:lnTo>
                    <a:pt x="339" y="2586"/>
                  </a:lnTo>
                  <a:lnTo>
                    <a:pt x="344" y="2592"/>
                  </a:lnTo>
                  <a:lnTo>
                    <a:pt x="351" y="2597"/>
                  </a:lnTo>
                  <a:lnTo>
                    <a:pt x="356" y="2602"/>
                  </a:lnTo>
                  <a:lnTo>
                    <a:pt x="335" y="2601"/>
                  </a:lnTo>
                  <a:lnTo>
                    <a:pt x="303" y="2596"/>
                  </a:lnTo>
                  <a:lnTo>
                    <a:pt x="265" y="2593"/>
                  </a:lnTo>
                  <a:lnTo>
                    <a:pt x="226" y="2591"/>
                  </a:lnTo>
                  <a:lnTo>
                    <a:pt x="206" y="2592"/>
                  </a:lnTo>
                  <a:lnTo>
                    <a:pt x="188" y="2594"/>
                  </a:lnTo>
                  <a:lnTo>
                    <a:pt x="171" y="2597"/>
                  </a:lnTo>
                  <a:lnTo>
                    <a:pt x="156" y="2602"/>
                  </a:lnTo>
                  <a:lnTo>
                    <a:pt x="149" y="2605"/>
                  </a:lnTo>
                  <a:lnTo>
                    <a:pt x="143" y="2608"/>
                  </a:lnTo>
                  <a:lnTo>
                    <a:pt x="138" y="2613"/>
                  </a:lnTo>
                  <a:lnTo>
                    <a:pt x="134" y="2618"/>
                  </a:lnTo>
                  <a:lnTo>
                    <a:pt x="131" y="2623"/>
                  </a:lnTo>
                  <a:lnTo>
                    <a:pt x="128" y="2629"/>
                  </a:lnTo>
                  <a:lnTo>
                    <a:pt x="127" y="2636"/>
                  </a:lnTo>
                  <a:lnTo>
                    <a:pt x="125" y="2644"/>
                  </a:lnTo>
                  <a:lnTo>
                    <a:pt x="127" y="2663"/>
                  </a:lnTo>
                  <a:lnTo>
                    <a:pt x="128" y="2681"/>
                  </a:lnTo>
                  <a:lnTo>
                    <a:pt x="131" y="2698"/>
                  </a:lnTo>
                  <a:lnTo>
                    <a:pt x="135" y="2714"/>
                  </a:lnTo>
                  <a:lnTo>
                    <a:pt x="140" y="2728"/>
                  </a:lnTo>
                  <a:lnTo>
                    <a:pt x="145" y="2742"/>
                  </a:lnTo>
                  <a:lnTo>
                    <a:pt x="152" y="2756"/>
                  </a:lnTo>
                  <a:lnTo>
                    <a:pt x="158" y="2769"/>
                  </a:lnTo>
                  <a:lnTo>
                    <a:pt x="166" y="2781"/>
                  </a:lnTo>
                  <a:lnTo>
                    <a:pt x="174" y="2793"/>
                  </a:lnTo>
                  <a:lnTo>
                    <a:pt x="183" y="2804"/>
                  </a:lnTo>
                  <a:lnTo>
                    <a:pt x="192" y="2815"/>
                  </a:lnTo>
                  <a:lnTo>
                    <a:pt x="212" y="2837"/>
                  </a:lnTo>
                  <a:lnTo>
                    <a:pt x="231" y="2859"/>
                  </a:lnTo>
                  <a:lnTo>
                    <a:pt x="250" y="2881"/>
                  </a:lnTo>
                  <a:lnTo>
                    <a:pt x="269" y="2904"/>
                  </a:lnTo>
                  <a:lnTo>
                    <a:pt x="278" y="2917"/>
                  </a:lnTo>
                  <a:lnTo>
                    <a:pt x="287" y="2929"/>
                  </a:lnTo>
                  <a:lnTo>
                    <a:pt x="295" y="2943"/>
                  </a:lnTo>
                  <a:lnTo>
                    <a:pt x="303" y="2957"/>
                  </a:lnTo>
                  <a:lnTo>
                    <a:pt x="310" y="2971"/>
                  </a:lnTo>
                  <a:lnTo>
                    <a:pt x="316" y="2987"/>
                  </a:lnTo>
                  <a:lnTo>
                    <a:pt x="322" y="3004"/>
                  </a:lnTo>
                  <a:lnTo>
                    <a:pt x="327" y="3021"/>
                  </a:lnTo>
                  <a:lnTo>
                    <a:pt x="330" y="3041"/>
                  </a:lnTo>
                  <a:lnTo>
                    <a:pt x="334" y="3060"/>
                  </a:lnTo>
                  <a:lnTo>
                    <a:pt x="335" y="3082"/>
                  </a:lnTo>
                  <a:lnTo>
                    <a:pt x="336" y="3105"/>
                  </a:lnTo>
                  <a:lnTo>
                    <a:pt x="483" y="3105"/>
                  </a:lnTo>
                  <a:lnTo>
                    <a:pt x="498" y="3098"/>
                  </a:lnTo>
                  <a:lnTo>
                    <a:pt x="514" y="3091"/>
                  </a:lnTo>
                  <a:lnTo>
                    <a:pt x="532" y="3086"/>
                  </a:lnTo>
                  <a:lnTo>
                    <a:pt x="548" y="3080"/>
                  </a:lnTo>
                  <a:lnTo>
                    <a:pt x="583" y="3071"/>
                  </a:lnTo>
                  <a:lnTo>
                    <a:pt x="619" y="3064"/>
                  </a:lnTo>
                  <a:lnTo>
                    <a:pt x="689" y="3052"/>
                  </a:lnTo>
                  <a:lnTo>
                    <a:pt x="755" y="3040"/>
                  </a:lnTo>
                  <a:lnTo>
                    <a:pt x="771" y="3037"/>
                  </a:lnTo>
                  <a:lnTo>
                    <a:pt x="786" y="3032"/>
                  </a:lnTo>
                  <a:lnTo>
                    <a:pt x="800" y="3028"/>
                  </a:lnTo>
                  <a:lnTo>
                    <a:pt x="813" y="3022"/>
                  </a:lnTo>
                  <a:lnTo>
                    <a:pt x="826" y="3017"/>
                  </a:lnTo>
                  <a:lnTo>
                    <a:pt x="838" y="3011"/>
                  </a:lnTo>
                  <a:lnTo>
                    <a:pt x="850" y="3004"/>
                  </a:lnTo>
                  <a:lnTo>
                    <a:pt x="860" y="2996"/>
                  </a:lnTo>
                  <a:lnTo>
                    <a:pt x="870" y="2987"/>
                  </a:lnTo>
                  <a:lnTo>
                    <a:pt x="877" y="2978"/>
                  </a:lnTo>
                  <a:lnTo>
                    <a:pt x="885" y="2967"/>
                  </a:lnTo>
                  <a:lnTo>
                    <a:pt x="890" y="2955"/>
                  </a:lnTo>
                  <a:lnTo>
                    <a:pt x="896" y="2943"/>
                  </a:lnTo>
                  <a:lnTo>
                    <a:pt x="899" y="2928"/>
                  </a:lnTo>
                  <a:lnTo>
                    <a:pt x="901" y="2912"/>
                  </a:lnTo>
                  <a:lnTo>
                    <a:pt x="902" y="2896"/>
                  </a:lnTo>
                  <a:lnTo>
                    <a:pt x="902" y="2880"/>
                  </a:lnTo>
                  <a:lnTo>
                    <a:pt x="902" y="2864"/>
                  </a:lnTo>
                  <a:lnTo>
                    <a:pt x="902" y="2848"/>
                  </a:lnTo>
                  <a:lnTo>
                    <a:pt x="902" y="2833"/>
                  </a:lnTo>
                  <a:lnTo>
                    <a:pt x="944" y="2839"/>
                  </a:lnTo>
                  <a:lnTo>
                    <a:pt x="982" y="2842"/>
                  </a:lnTo>
                  <a:lnTo>
                    <a:pt x="1017" y="2842"/>
                  </a:lnTo>
                  <a:lnTo>
                    <a:pt x="1050" y="2840"/>
                  </a:lnTo>
                  <a:lnTo>
                    <a:pt x="1079" y="2836"/>
                  </a:lnTo>
                  <a:lnTo>
                    <a:pt x="1106" y="2828"/>
                  </a:lnTo>
                  <a:lnTo>
                    <a:pt x="1131" y="2820"/>
                  </a:lnTo>
                  <a:lnTo>
                    <a:pt x="1154" y="2809"/>
                  </a:lnTo>
                  <a:lnTo>
                    <a:pt x="1175" y="2797"/>
                  </a:lnTo>
                  <a:lnTo>
                    <a:pt x="1195" y="2783"/>
                  </a:lnTo>
                  <a:lnTo>
                    <a:pt x="1212" y="2766"/>
                  </a:lnTo>
                  <a:lnTo>
                    <a:pt x="1228" y="2750"/>
                  </a:lnTo>
                  <a:lnTo>
                    <a:pt x="1244" y="2732"/>
                  </a:lnTo>
                  <a:lnTo>
                    <a:pt x="1258" y="2714"/>
                  </a:lnTo>
                  <a:lnTo>
                    <a:pt x="1272" y="2694"/>
                  </a:lnTo>
                  <a:lnTo>
                    <a:pt x="1285" y="2675"/>
                  </a:lnTo>
                  <a:lnTo>
                    <a:pt x="1310" y="2635"/>
                  </a:lnTo>
                  <a:lnTo>
                    <a:pt x="1335" y="2596"/>
                  </a:lnTo>
                  <a:lnTo>
                    <a:pt x="1348" y="2578"/>
                  </a:lnTo>
                  <a:lnTo>
                    <a:pt x="1361" y="2559"/>
                  </a:lnTo>
                  <a:lnTo>
                    <a:pt x="1377" y="2542"/>
                  </a:lnTo>
                  <a:lnTo>
                    <a:pt x="1392" y="2525"/>
                  </a:lnTo>
                  <a:lnTo>
                    <a:pt x="1408" y="2510"/>
                  </a:lnTo>
                  <a:lnTo>
                    <a:pt x="1427" y="2497"/>
                  </a:lnTo>
                  <a:lnTo>
                    <a:pt x="1446" y="2485"/>
                  </a:lnTo>
                  <a:lnTo>
                    <a:pt x="1467" y="2474"/>
                  </a:lnTo>
                  <a:lnTo>
                    <a:pt x="1490" y="2466"/>
                  </a:lnTo>
                  <a:lnTo>
                    <a:pt x="1516" y="2460"/>
                  </a:lnTo>
                  <a:lnTo>
                    <a:pt x="1543" y="2457"/>
                  </a:lnTo>
                  <a:lnTo>
                    <a:pt x="1574" y="2454"/>
                  </a:lnTo>
                  <a:lnTo>
                    <a:pt x="1574" y="2434"/>
                  </a:lnTo>
                  <a:lnTo>
                    <a:pt x="1559" y="2406"/>
                  </a:lnTo>
                  <a:lnTo>
                    <a:pt x="1547" y="2379"/>
                  </a:lnTo>
                  <a:lnTo>
                    <a:pt x="1536" y="2352"/>
                  </a:lnTo>
                  <a:lnTo>
                    <a:pt x="1527" y="2325"/>
                  </a:lnTo>
                  <a:lnTo>
                    <a:pt x="1511" y="2272"/>
                  </a:lnTo>
                  <a:lnTo>
                    <a:pt x="1497" y="2221"/>
                  </a:lnTo>
                  <a:lnTo>
                    <a:pt x="1490" y="2197"/>
                  </a:lnTo>
                  <a:lnTo>
                    <a:pt x="1482" y="2174"/>
                  </a:lnTo>
                  <a:lnTo>
                    <a:pt x="1474" y="2151"/>
                  </a:lnTo>
                  <a:lnTo>
                    <a:pt x="1464" y="2130"/>
                  </a:lnTo>
                  <a:lnTo>
                    <a:pt x="1458" y="2120"/>
                  </a:lnTo>
                  <a:lnTo>
                    <a:pt x="1453" y="2110"/>
                  </a:lnTo>
                  <a:lnTo>
                    <a:pt x="1446" y="2100"/>
                  </a:lnTo>
                  <a:lnTo>
                    <a:pt x="1440" y="2090"/>
                  </a:lnTo>
                  <a:lnTo>
                    <a:pt x="1432" y="2082"/>
                  </a:lnTo>
                  <a:lnTo>
                    <a:pt x="1423" y="2073"/>
                  </a:lnTo>
                  <a:lnTo>
                    <a:pt x="1415" y="2064"/>
                  </a:lnTo>
                  <a:lnTo>
                    <a:pt x="1406" y="2057"/>
                  </a:lnTo>
                  <a:lnTo>
                    <a:pt x="1420" y="2040"/>
                  </a:lnTo>
                  <a:lnTo>
                    <a:pt x="1432" y="2025"/>
                  </a:lnTo>
                  <a:lnTo>
                    <a:pt x="1443" y="2009"/>
                  </a:lnTo>
                  <a:lnTo>
                    <a:pt x="1451" y="1992"/>
                  </a:lnTo>
                  <a:lnTo>
                    <a:pt x="1458" y="1976"/>
                  </a:lnTo>
                  <a:lnTo>
                    <a:pt x="1464" y="1960"/>
                  </a:lnTo>
                  <a:lnTo>
                    <a:pt x="1468" y="1942"/>
                  </a:lnTo>
                  <a:lnTo>
                    <a:pt x="1471" y="1925"/>
                  </a:lnTo>
                  <a:lnTo>
                    <a:pt x="1476" y="1889"/>
                  </a:lnTo>
                  <a:lnTo>
                    <a:pt x="1479" y="1850"/>
                  </a:lnTo>
                  <a:lnTo>
                    <a:pt x="1483" y="1808"/>
                  </a:lnTo>
                  <a:lnTo>
                    <a:pt x="1490" y="1762"/>
                  </a:lnTo>
                  <a:lnTo>
                    <a:pt x="1493" y="1749"/>
                  </a:lnTo>
                  <a:lnTo>
                    <a:pt x="1499" y="1735"/>
                  </a:lnTo>
                  <a:lnTo>
                    <a:pt x="1504" y="1723"/>
                  </a:lnTo>
                  <a:lnTo>
                    <a:pt x="1509" y="1710"/>
                  </a:lnTo>
                  <a:lnTo>
                    <a:pt x="1516" y="1698"/>
                  </a:lnTo>
                  <a:lnTo>
                    <a:pt x="1523" y="1686"/>
                  </a:lnTo>
                  <a:lnTo>
                    <a:pt x="1530" y="1675"/>
                  </a:lnTo>
                  <a:lnTo>
                    <a:pt x="1538" y="1664"/>
                  </a:lnTo>
                  <a:lnTo>
                    <a:pt x="1554" y="1642"/>
                  </a:lnTo>
                  <a:lnTo>
                    <a:pt x="1572" y="1623"/>
                  </a:lnTo>
                  <a:lnTo>
                    <a:pt x="1590" y="1604"/>
                  </a:lnTo>
                  <a:lnTo>
                    <a:pt x="1610" y="1587"/>
                  </a:lnTo>
                  <a:lnTo>
                    <a:pt x="1629" y="1570"/>
                  </a:lnTo>
                  <a:lnTo>
                    <a:pt x="1650" y="1555"/>
                  </a:lnTo>
                  <a:lnTo>
                    <a:pt x="1670" y="1542"/>
                  </a:lnTo>
                  <a:lnTo>
                    <a:pt x="1690" y="1529"/>
                  </a:lnTo>
                  <a:lnTo>
                    <a:pt x="1729" y="1507"/>
                  </a:lnTo>
                  <a:lnTo>
                    <a:pt x="1762" y="1490"/>
                  </a:lnTo>
                  <a:lnTo>
                    <a:pt x="1762" y="776"/>
                  </a:lnTo>
                  <a:lnTo>
                    <a:pt x="420" y="0"/>
                  </a:lnTo>
                  <a:lnTo>
                    <a:pt x="398" y="1"/>
                  </a:lnTo>
                  <a:lnTo>
                    <a:pt x="379" y="3"/>
                  </a:lnTo>
                  <a:lnTo>
                    <a:pt x="363" y="6"/>
                  </a:lnTo>
                  <a:lnTo>
                    <a:pt x="349" y="11"/>
                  </a:lnTo>
                  <a:lnTo>
                    <a:pt x="336" y="14"/>
                  </a:lnTo>
                  <a:lnTo>
                    <a:pt x="322" y="17"/>
                  </a:lnTo>
                  <a:lnTo>
                    <a:pt x="309" y="19"/>
                  </a:lnTo>
                  <a:lnTo>
                    <a:pt x="293" y="20"/>
                  </a:lnTo>
                  <a:lnTo>
                    <a:pt x="285" y="30"/>
                  </a:lnTo>
                  <a:lnTo>
                    <a:pt x="265" y="52"/>
                  </a:lnTo>
                  <a:lnTo>
                    <a:pt x="255" y="64"/>
                  </a:lnTo>
                  <a:lnTo>
                    <a:pt x="250" y="74"/>
                  </a:lnTo>
                  <a:lnTo>
                    <a:pt x="247" y="78"/>
                  </a:lnTo>
                  <a:lnTo>
                    <a:pt x="247" y="82"/>
                  </a:lnTo>
                  <a:lnTo>
                    <a:pt x="249" y="83"/>
                  </a:lnTo>
                  <a:lnTo>
                    <a:pt x="252" y="84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751" y="1268"/>
              <a:ext cx="338" cy="587"/>
            </a:xfrm>
            <a:custGeom>
              <a:avLst/>
              <a:gdLst>
                <a:gd name="T0" fmla="*/ 0 w 1762"/>
                <a:gd name="T1" fmla="*/ 1 h 3105"/>
                <a:gd name="T2" fmla="*/ 1 w 1762"/>
                <a:gd name="T3" fmla="*/ 1 h 3105"/>
                <a:gd name="T4" fmla="*/ 1 w 1762"/>
                <a:gd name="T5" fmla="*/ 1 h 3105"/>
                <a:gd name="T6" fmla="*/ 1 w 1762"/>
                <a:gd name="T7" fmla="*/ 1 h 3105"/>
                <a:gd name="T8" fmla="*/ 1 w 1762"/>
                <a:gd name="T9" fmla="*/ 1 h 3105"/>
                <a:gd name="T10" fmla="*/ 1 w 1762"/>
                <a:gd name="T11" fmla="*/ 2 h 3105"/>
                <a:gd name="T12" fmla="*/ 0 w 1762"/>
                <a:gd name="T13" fmla="*/ 2 h 3105"/>
                <a:gd name="T14" fmla="*/ 0 w 1762"/>
                <a:gd name="T15" fmla="*/ 2 h 3105"/>
                <a:gd name="T16" fmla="*/ 0 w 1762"/>
                <a:gd name="T17" fmla="*/ 2 h 3105"/>
                <a:gd name="T18" fmla="*/ 0 w 1762"/>
                <a:gd name="T19" fmla="*/ 2 h 3105"/>
                <a:gd name="T20" fmla="*/ 0 w 1762"/>
                <a:gd name="T21" fmla="*/ 2 h 3105"/>
                <a:gd name="T22" fmla="*/ 0 w 1762"/>
                <a:gd name="T23" fmla="*/ 2 h 3105"/>
                <a:gd name="T24" fmla="*/ 0 w 1762"/>
                <a:gd name="T25" fmla="*/ 3 h 3105"/>
                <a:gd name="T26" fmla="*/ 0 w 1762"/>
                <a:gd name="T27" fmla="*/ 3 h 3105"/>
                <a:gd name="T28" fmla="*/ 0 w 1762"/>
                <a:gd name="T29" fmla="*/ 3 h 3105"/>
                <a:gd name="T30" fmla="*/ 0 w 1762"/>
                <a:gd name="T31" fmla="*/ 3 h 3105"/>
                <a:gd name="T32" fmla="*/ 0 w 1762"/>
                <a:gd name="T33" fmla="*/ 3 h 3105"/>
                <a:gd name="T34" fmla="*/ 0 w 1762"/>
                <a:gd name="T35" fmla="*/ 3 h 3105"/>
                <a:gd name="T36" fmla="*/ 0 w 1762"/>
                <a:gd name="T37" fmla="*/ 3 h 3105"/>
                <a:gd name="T38" fmla="*/ 0 w 1762"/>
                <a:gd name="T39" fmla="*/ 3 h 3105"/>
                <a:gd name="T40" fmla="*/ 0 w 1762"/>
                <a:gd name="T41" fmla="*/ 4 h 3105"/>
                <a:gd name="T42" fmla="*/ 0 w 1762"/>
                <a:gd name="T43" fmla="*/ 4 h 3105"/>
                <a:gd name="T44" fmla="*/ 1 w 1762"/>
                <a:gd name="T45" fmla="*/ 4 h 3105"/>
                <a:gd name="T46" fmla="*/ 0 w 1762"/>
                <a:gd name="T47" fmla="*/ 4 h 3105"/>
                <a:gd name="T48" fmla="*/ 0 w 1762"/>
                <a:gd name="T49" fmla="*/ 4 h 3105"/>
                <a:gd name="T50" fmla="*/ 0 w 1762"/>
                <a:gd name="T51" fmla="*/ 4 h 3105"/>
                <a:gd name="T52" fmla="*/ 0 w 1762"/>
                <a:gd name="T53" fmla="*/ 4 h 3105"/>
                <a:gd name="T54" fmla="*/ 0 w 1762"/>
                <a:gd name="T55" fmla="*/ 4 h 3105"/>
                <a:gd name="T56" fmla="*/ 0 w 1762"/>
                <a:gd name="T57" fmla="*/ 4 h 3105"/>
                <a:gd name="T58" fmla="*/ 0 w 1762"/>
                <a:gd name="T59" fmla="*/ 4 h 3105"/>
                <a:gd name="T60" fmla="*/ 0 w 1762"/>
                <a:gd name="T61" fmla="*/ 5 h 3105"/>
                <a:gd name="T62" fmla="*/ 1 w 1762"/>
                <a:gd name="T63" fmla="*/ 5 h 3105"/>
                <a:gd name="T64" fmla="*/ 1 w 1762"/>
                <a:gd name="T65" fmla="*/ 5 h 3105"/>
                <a:gd name="T66" fmla="*/ 1 w 1762"/>
                <a:gd name="T67" fmla="*/ 5 h 3105"/>
                <a:gd name="T68" fmla="*/ 1 w 1762"/>
                <a:gd name="T69" fmla="*/ 5 h 3105"/>
                <a:gd name="T70" fmla="*/ 1 w 1762"/>
                <a:gd name="T71" fmla="*/ 5 h 3105"/>
                <a:gd name="T72" fmla="*/ 1 w 1762"/>
                <a:gd name="T73" fmla="*/ 4 h 3105"/>
                <a:gd name="T74" fmla="*/ 1 w 1762"/>
                <a:gd name="T75" fmla="*/ 4 h 3105"/>
                <a:gd name="T76" fmla="*/ 2 w 1762"/>
                <a:gd name="T77" fmla="*/ 4 h 3105"/>
                <a:gd name="T78" fmla="*/ 2 w 1762"/>
                <a:gd name="T79" fmla="*/ 4 h 3105"/>
                <a:gd name="T80" fmla="*/ 2 w 1762"/>
                <a:gd name="T81" fmla="*/ 4 h 3105"/>
                <a:gd name="T82" fmla="*/ 2 w 1762"/>
                <a:gd name="T83" fmla="*/ 4 h 3105"/>
                <a:gd name="T84" fmla="*/ 2 w 1762"/>
                <a:gd name="T85" fmla="*/ 4 h 3105"/>
                <a:gd name="T86" fmla="*/ 2 w 1762"/>
                <a:gd name="T87" fmla="*/ 4 h 3105"/>
                <a:gd name="T88" fmla="*/ 2 w 1762"/>
                <a:gd name="T89" fmla="*/ 4 h 3105"/>
                <a:gd name="T90" fmla="*/ 2 w 1762"/>
                <a:gd name="T91" fmla="*/ 3 h 3105"/>
                <a:gd name="T92" fmla="*/ 2 w 1762"/>
                <a:gd name="T93" fmla="*/ 3 h 3105"/>
                <a:gd name="T94" fmla="*/ 2 w 1762"/>
                <a:gd name="T95" fmla="*/ 3 h 3105"/>
                <a:gd name="T96" fmla="*/ 2 w 1762"/>
                <a:gd name="T97" fmla="*/ 3 h 3105"/>
                <a:gd name="T98" fmla="*/ 2 w 1762"/>
                <a:gd name="T99" fmla="*/ 3 h 3105"/>
                <a:gd name="T100" fmla="*/ 2 w 1762"/>
                <a:gd name="T101" fmla="*/ 3 h 3105"/>
                <a:gd name="T102" fmla="*/ 2 w 1762"/>
                <a:gd name="T103" fmla="*/ 2 h 3105"/>
                <a:gd name="T104" fmla="*/ 2 w 1762"/>
                <a:gd name="T105" fmla="*/ 2 h 3105"/>
                <a:gd name="T106" fmla="*/ 3 w 1762"/>
                <a:gd name="T107" fmla="*/ 2 h 3105"/>
                <a:gd name="T108" fmla="*/ 1 w 1762"/>
                <a:gd name="T109" fmla="*/ 0 h 3105"/>
                <a:gd name="T110" fmla="*/ 0 w 1762"/>
                <a:gd name="T111" fmla="*/ 0 h 3105"/>
                <a:gd name="T112" fmla="*/ 0 w 1762"/>
                <a:gd name="T113" fmla="*/ 0 h 31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62"/>
                <a:gd name="T172" fmla="*/ 0 h 3105"/>
                <a:gd name="T173" fmla="*/ 1762 w 1762"/>
                <a:gd name="T174" fmla="*/ 3105 h 31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62" h="3105">
                  <a:moveTo>
                    <a:pt x="252" y="84"/>
                  </a:moveTo>
                  <a:lnTo>
                    <a:pt x="231" y="335"/>
                  </a:lnTo>
                  <a:lnTo>
                    <a:pt x="247" y="363"/>
                  </a:lnTo>
                  <a:lnTo>
                    <a:pt x="263" y="388"/>
                  </a:lnTo>
                  <a:lnTo>
                    <a:pt x="276" y="412"/>
                  </a:lnTo>
                  <a:lnTo>
                    <a:pt x="289" y="434"/>
                  </a:lnTo>
                  <a:lnTo>
                    <a:pt x="299" y="454"/>
                  </a:lnTo>
                  <a:lnTo>
                    <a:pt x="309" y="475"/>
                  </a:lnTo>
                  <a:lnTo>
                    <a:pt x="316" y="494"/>
                  </a:lnTo>
                  <a:lnTo>
                    <a:pt x="324" y="511"/>
                  </a:lnTo>
                  <a:lnTo>
                    <a:pt x="329" y="527"/>
                  </a:lnTo>
                  <a:lnTo>
                    <a:pt x="334" y="543"/>
                  </a:lnTo>
                  <a:lnTo>
                    <a:pt x="337" y="557"/>
                  </a:lnTo>
                  <a:lnTo>
                    <a:pt x="340" y="571"/>
                  </a:lnTo>
                  <a:lnTo>
                    <a:pt x="342" y="584"/>
                  </a:lnTo>
                  <a:lnTo>
                    <a:pt x="343" y="596"/>
                  </a:lnTo>
                  <a:lnTo>
                    <a:pt x="343" y="608"/>
                  </a:lnTo>
                  <a:lnTo>
                    <a:pt x="343" y="619"/>
                  </a:lnTo>
                  <a:lnTo>
                    <a:pt x="341" y="640"/>
                  </a:lnTo>
                  <a:lnTo>
                    <a:pt x="338" y="659"/>
                  </a:lnTo>
                  <a:lnTo>
                    <a:pt x="334" y="678"/>
                  </a:lnTo>
                  <a:lnTo>
                    <a:pt x="328" y="695"/>
                  </a:lnTo>
                  <a:lnTo>
                    <a:pt x="323" y="714"/>
                  </a:lnTo>
                  <a:lnTo>
                    <a:pt x="318" y="733"/>
                  </a:lnTo>
                  <a:lnTo>
                    <a:pt x="316" y="754"/>
                  </a:lnTo>
                  <a:lnTo>
                    <a:pt x="315" y="776"/>
                  </a:lnTo>
                  <a:lnTo>
                    <a:pt x="316" y="912"/>
                  </a:lnTo>
                  <a:lnTo>
                    <a:pt x="318" y="1023"/>
                  </a:lnTo>
                  <a:lnTo>
                    <a:pt x="318" y="1072"/>
                  </a:lnTo>
                  <a:lnTo>
                    <a:pt x="317" y="1116"/>
                  </a:lnTo>
                  <a:lnTo>
                    <a:pt x="316" y="1137"/>
                  </a:lnTo>
                  <a:lnTo>
                    <a:pt x="314" y="1157"/>
                  </a:lnTo>
                  <a:lnTo>
                    <a:pt x="312" y="1177"/>
                  </a:lnTo>
                  <a:lnTo>
                    <a:pt x="310" y="1196"/>
                  </a:lnTo>
                  <a:lnTo>
                    <a:pt x="306" y="1214"/>
                  </a:lnTo>
                  <a:lnTo>
                    <a:pt x="302" y="1233"/>
                  </a:lnTo>
                  <a:lnTo>
                    <a:pt x="298" y="1250"/>
                  </a:lnTo>
                  <a:lnTo>
                    <a:pt x="292" y="1267"/>
                  </a:lnTo>
                  <a:lnTo>
                    <a:pt x="286" y="1285"/>
                  </a:lnTo>
                  <a:lnTo>
                    <a:pt x="279" y="1302"/>
                  </a:lnTo>
                  <a:lnTo>
                    <a:pt x="270" y="1320"/>
                  </a:lnTo>
                  <a:lnTo>
                    <a:pt x="262" y="1337"/>
                  </a:lnTo>
                  <a:lnTo>
                    <a:pt x="251" y="1355"/>
                  </a:lnTo>
                  <a:lnTo>
                    <a:pt x="240" y="1372"/>
                  </a:lnTo>
                  <a:lnTo>
                    <a:pt x="228" y="1391"/>
                  </a:lnTo>
                  <a:lnTo>
                    <a:pt x="214" y="1409"/>
                  </a:lnTo>
                  <a:lnTo>
                    <a:pt x="200" y="1428"/>
                  </a:lnTo>
                  <a:lnTo>
                    <a:pt x="183" y="1448"/>
                  </a:lnTo>
                  <a:lnTo>
                    <a:pt x="166" y="1468"/>
                  </a:lnTo>
                  <a:lnTo>
                    <a:pt x="147" y="1490"/>
                  </a:lnTo>
                  <a:lnTo>
                    <a:pt x="135" y="1502"/>
                  </a:lnTo>
                  <a:lnTo>
                    <a:pt x="124" y="1515"/>
                  </a:lnTo>
                  <a:lnTo>
                    <a:pt x="115" y="1529"/>
                  </a:lnTo>
                  <a:lnTo>
                    <a:pt x="106" y="1543"/>
                  </a:lnTo>
                  <a:lnTo>
                    <a:pt x="97" y="1557"/>
                  </a:lnTo>
                  <a:lnTo>
                    <a:pt x="89" y="1574"/>
                  </a:lnTo>
                  <a:lnTo>
                    <a:pt x="83" y="1589"/>
                  </a:lnTo>
                  <a:lnTo>
                    <a:pt x="76" y="1605"/>
                  </a:lnTo>
                  <a:lnTo>
                    <a:pt x="65" y="1638"/>
                  </a:lnTo>
                  <a:lnTo>
                    <a:pt x="56" y="1672"/>
                  </a:lnTo>
                  <a:lnTo>
                    <a:pt x="48" y="1706"/>
                  </a:lnTo>
                  <a:lnTo>
                    <a:pt x="42" y="1738"/>
                  </a:lnTo>
                  <a:lnTo>
                    <a:pt x="32" y="1800"/>
                  </a:lnTo>
                  <a:lnTo>
                    <a:pt x="23" y="1853"/>
                  </a:lnTo>
                  <a:lnTo>
                    <a:pt x="19" y="1873"/>
                  </a:lnTo>
                  <a:lnTo>
                    <a:pt x="13" y="1890"/>
                  </a:lnTo>
                  <a:lnTo>
                    <a:pt x="10" y="1897"/>
                  </a:lnTo>
                  <a:lnTo>
                    <a:pt x="7" y="1903"/>
                  </a:lnTo>
                  <a:lnTo>
                    <a:pt x="3" y="1906"/>
                  </a:lnTo>
                  <a:lnTo>
                    <a:pt x="0" y="1909"/>
                  </a:lnTo>
                  <a:lnTo>
                    <a:pt x="15" y="1931"/>
                  </a:lnTo>
                  <a:lnTo>
                    <a:pt x="31" y="1950"/>
                  </a:lnTo>
                  <a:lnTo>
                    <a:pt x="45" y="1966"/>
                  </a:lnTo>
                  <a:lnTo>
                    <a:pt x="58" y="1980"/>
                  </a:lnTo>
                  <a:lnTo>
                    <a:pt x="69" y="1993"/>
                  </a:lnTo>
                  <a:lnTo>
                    <a:pt x="76" y="2006"/>
                  </a:lnTo>
                  <a:lnTo>
                    <a:pt x="80" y="2013"/>
                  </a:lnTo>
                  <a:lnTo>
                    <a:pt x="82" y="2021"/>
                  </a:lnTo>
                  <a:lnTo>
                    <a:pt x="83" y="2027"/>
                  </a:lnTo>
                  <a:lnTo>
                    <a:pt x="84" y="2035"/>
                  </a:lnTo>
                  <a:lnTo>
                    <a:pt x="87" y="2037"/>
                  </a:lnTo>
                  <a:lnTo>
                    <a:pt x="98" y="2041"/>
                  </a:lnTo>
                  <a:lnTo>
                    <a:pt x="115" y="2049"/>
                  </a:lnTo>
                  <a:lnTo>
                    <a:pt x="136" y="2057"/>
                  </a:lnTo>
                  <a:lnTo>
                    <a:pt x="161" y="2064"/>
                  </a:lnTo>
                  <a:lnTo>
                    <a:pt x="190" y="2071"/>
                  </a:lnTo>
                  <a:lnTo>
                    <a:pt x="205" y="2073"/>
                  </a:lnTo>
                  <a:lnTo>
                    <a:pt x="220" y="2075"/>
                  </a:lnTo>
                  <a:lnTo>
                    <a:pt x="235" y="2076"/>
                  </a:lnTo>
                  <a:lnTo>
                    <a:pt x="252" y="2077"/>
                  </a:lnTo>
                  <a:lnTo>
                    <a:pt x="249" y="2082"/>
                  </a:lnTo>
                  <a:lnTo>
                    <a:pt x="245" y="2086"/>
                  </a:lnTo>
                  <a:lnTo>
                    <a:pt x="244" y="2091"/>
                  </a:lnTo>
                  <a:lnTo>
                    <a:pt x="243" y="2097"/>
                  </a:lnTo>
                  <a:lnTo>
                    <a:pt x="242" y="2110"/>
                  </a:lnTo>
                  <a:lnTo>
                    <a:pt x="244" y="2124"/>
                  </a:lnTo>
                  <a:lnTo>
                    <a:pt x="246" y="2141"/>
                  </a:lnTo>
                  <a:lnTo>
                    <a:pt x="249" y="2160"/>
                  </a:lnTo>
                  <a:lnTo>
                    <a:pt x="251" y="2181"/>
                  </a:lnTo>
                  <a:lnTo>
                    <a:pt x="252" y="2203"/>
                  </a:lnTo>
                  <a:lnTo>
                    <a:pt x="252" y="2234"/>
                  </a:lnTo>
                  <a:lnTo>
                    <a:pt x="254" y="2267"/>
                  </a:lnTo>
                  <a:lnTo>
                    <a:pt x="256" y="2299"/>
                  </a:lnTo>
                  <a:lnTo>
                    <a:pt x="259" y="2330"/>
                  </a:lnTo>
                  <a:lnTo>
                    <a:pt x="263" y="2362"/>
                  </a:lnTo>
                  <a:lnTo>
                    <a:pt x="268" y="2392"/>
                  </a:lnTo>
                  <a:lnTo>
                    <a:pt x="274" y="2422"/>
                  </a:lnTo>
                  <a:lnTo>
                    <a:pt x="280" y="2450"/>
                  </a:lnTo>
                  <a:lnTo>
                    <a:pt x="288" y="2476"/>
                  </a:lnTo>
                  <a:lnTo>
                    <a:pt x="295" y="2501"/>
                  </a:lnTo>
                  <a:lnTo>
                    <a:pt x="304" y="2524"/>
                  </a:lnTo>
                  <a:lnTo>
                    <a:pt x="314" y="2545"/>
                  </a:lnTo>
                  <a:lnTo>
                    <a:pt x="324" y="2563"/>
                  </a:lnTo>
                  <a:lnTo>
                    <a:pt x="334" y="2580"/>
                  </a:lnTo>
                  <a:lnTo>
                    <a:pt x="339" y="2586"/>
                  </a:lnTo>
                  <a:lnTo>
                    <a:pt x="344" y="2592"/>
                  </a:lnTo>
                  <a:lnTo>
                    <a:pt x="351" y="2597"/>
                  </a:lnTo>
                  <a:lnTo>
                    <a:pt x="356" y="2602"/>
                  </a:lnTo>
                  <a:lnTo>
                    <a:pt x="335" y="2601"/>
                  </a:lnTo>
                  <a:lnTo>
                    <a:pt x="303" y="2596"/>
                  </a:lnTo>
                  <a:lnTo>
                    <a:pt x="265" y="2593"/>
                  </a:lnTo>
                  <a:lnTo>
                    <a:pt x="226" y="2591"/>
                  </a:lnTo>
                  <a:lnTo>
                    <a:pt x="206" y="2592"/>
                  </a:lnTo>
                  <a:lnTo>
                    <a:pt x="188" y="2594"/>
                  </a:lnTo>
                  <a:lnTo>
                    <a:pt x="171" y="2597"/>
                  </a:lnTo>
                  <a:lnTo>
                    <a:pt x="156" y="2602"/>
                  </a:lnTo>
                  <a:lnTo>
                    <a:pt x="149" y="2605"/>
                  </a:lnTo>
                  <a:lnTo>
                    <a:pt x="143" y="2608"/>
                  </a:lnTo>
                  <a:lnTo>
                    <a:pt x="138" y="2613"/>
                  </a:lnTo>
                  <a:lnTo>
                    <a:pt x="134" y="2618"/>
                  </a:lnTo>
                  <a:lnTo>
                    <a:pt x="131" y="2623"/>
                  </a:lnTo>
                  <a:lnTo>
                    <a:pt x="128" y="2629"/>
                  </a:lnTo>
                  <a:lnTo>
                    <a:pt x="127" y="2636"/>
                  </a:lnTo>
                  <a:lnTo>
                    <a:pt x="125" y="2644"/>
                  </a:lnTo>
                  <a:lnTo>
                    <a:pt x="127" y="2663"/>
                  </a:lnTo>
                  <a:lnTo>
                    <a:pt x="128" y="2681"/>
                  </a:lnTo>
                  <a:lnTo>
                    <a:pt x="131" y="2698"/>
                  </a:lnTo>
                  <a:lnTo>
                    <a:pt x="135" y="2714"/>
                  </a:lnTo>
                  <a:lnTo>
                    <a:pt x="140" y="2728"/>
                  </a:lnTo>
                  <a:lnTo>
                    <a:pt x="145" y="2742"/>
                  </a:lnTo>
                  <a:lnTo>
                    <a:pt x="152" y="2756"/>
                  </a:lnTo>
                  <a:lnTo>
                    <a:pt x="158" y="2769"/>
                  </a:lnTo>
                  <a:lnTo>
                    <a:pt x="166" y="2781"/>
                  </a:lnTo>
                  <a:lnTo>
                    <a:pt x="174" y="2793"/>
                  </a:lnTo>
                  <a:lnTo>
                    <a:pt x="183" y="2804"/>
                  </a:lnTo>
                  <a:lnTo>
                    <a:pt x="192" y="2815"/>
                  </a:lnTo>
                  <a:lnTo>
                    <a:pt x="212" y="2837"/>
                  </a:lnTo>
                  <a:lnTo>
                    <a:pt x="231" y="2859"/>
                  </a:lnTo>
                  <a:lnTo>
                    <a:pt x="250" y="2881"/>
                  </a:lnTo>
                  <a:lnTo>
                    <a:pt x="269" y="2904"/>
                  </a:lnTo>
                  <a:lnTo>
                    <a:pt x="278" y="2917"/>
                  </a:lnTo>
                  <a:lnTo>
                    <a:pt x="287" y="2929"/>
                  </a:lnTo>
                  <a:lnTo>
                    <a:pt x="295" y="2943"/>
                  </a:lnTo>
                  <a:lnTo>
                    <a:pt x="303" y="2957"/>
                  </a:lnTo>
                  <a:lnTo>
                    <a:pt x="310" y="2971"/>
                  </a:lnTo>
                  <a:lnTo>
                    <a:pt x="316" y="2987"/>
                  </a:lnTo>
                  <a:lnTo>
                    <a:pt x="322" y="3004"/>
                  </a:lnTo>
                  <a:lnTo>
                    <a:pt x="327" y="3021"/>
                  </a:lnTo>
                  <a:lnTo>
                    <a:pt x="330" y="3041"/>
                  </a:lnTo>
                  <a:lnTo>
                    <a:pt x="334" y="3060"/>
                  </a:lnTo>
                  <a:lnTo>
                    <a:pt x="335" y="3082"/>
                  </a:lnTo>
                  <a:lnTo>
                    <a:pt x="336" y="3105"/>
                  </a:lnTo>
                  <a:lnTo>
                    <a:pt x="483" y="3105"/>
                  </a:lnTo>
                  <a:lnTo>
                    <a:pt x="498" y="3098"/>
                  </a:lnTo>
                  <a:lnTo>
                    <a:pt x="514" y="3091"/>
                  </a:lnTo>
                  <a:lnTo>
                    <a:pt x="532" y="3086"/>
                  </a:lnTo>
                  <a:lnTo>
                    <a:pt x="548" y="3080"/>
                  </a:lnTo>
                  <a:lnTo>
                    <a:pt x="583" y="3071"/>
                  </a:lnTo>
                  <a:lnTo>
                    <a:pt x="619" y="3064"/>
                  </a:lnTo>
                  <a:lnTo>
                    <a:pt x="689" y="3052"/>
                  </a:lnTo>
                  <a:lnTo>
                    <a:pt x="755" y="3040"/>
                  </a:lnTo>
                  <a:lnTo>
                    <a:pt x="771" y="3037"/>
                  </a:lnTo>
                  <a:lnTo>
                    <a:pt x="786" y="3032"/>
                  </a:lnTo>
                  <a:lnTo>
                    <a:pt x="800" y="3028"/>
                  </a:lnTo>
                  <a:lnTo>
                    <a:pt x="813" y="3022"/>
                  </a:lnTo>
                  <a:lnTo>
                    <a:pt x="826" y="3017"/>
                  </a:lnTo>
                  <a:lnTo>
                    <a:pt x="838" y="3011"/>
                  </a:lnTo>
                  <a:lnTo>
                    <a:pt x="850" y="3004"/>
                  </a:lnTo>
                  <a:lnTo>
                    <a:pt x="860" y="2996"/>
                  </a:lnTo>
                  <a:lnTo>
                    <a:pt x="870" y="2987"/>
                  </a:lnTo>
                  <a:lnTo>
                    <a:pt x="877" y="2978"/>
                  </a:lnTo>
                  <a:lnTo>
                    <a:pt x="885" y="2967"/>
                  </a:lnTo>
                  <a:lnTo>
                    <a:pt x="890" y="2955"/>
                  </a:lnTo>
                  <a:lnTo>
                    <a:pt x="896" y="2943"/>
                  </a:lnTo>
                  <a:lnTo>
                    <a:pt x="899" y="2928"/>
                  </a:lnTo>
                  <a:lnTo>
                    <a:pt x="901" y="2912"/>
                  </a:lnTo>
                  <a:lnTo>
                    <a:pt x="902" y="2896"/>
                  </a:lnTo>
                  <a:lnTo>
                    <a:pt x="902" y="2880"/>
                  </a:lnTo>
                  <a:lnTo>
                    <a:pt x="902" y="2864"/>
                  </a:lnTo>
                  <a:lnTo>
                    <a:pt x="902" y="2848"/>
                  </a:lnTo>
                  <a:lnTo>
                    <a:pt x="902" y="2833"/>
                  </a:lnTo>
                  <a:lnTo>
                    <a:pt x="944" y="2839"/>
                  </a:lnTo>
                  <a:lnTo>
                    <a:pt x="982" y="2842"/>
                  </a:lnTo>
                  <a:lnTo>
                    <a:pt x="1017" y="2842"/>
                  </a:lnTo>
                  <a:lnTo>
                    <a:pt x="1050" y="2840"/>
                  </a:lnTo>
                  <a:lnTo>
                    <a:pt x="1079" y="2836"/>
                  </a:lnTo>
                  <a:lnTo>
                    <a:pt x="1106" y="2828"/>
                  </a:lnTo>
                  <a:lnTo>
                    <a:pt x="1131" y="2820"/>
                  </a:lnTo>
                  <a:lnTo>
                    <a:pt x="1154" y="2809"/>
                  </a:lnTo>
                  <a:lnTo>
                    <a:pt x="1175" y="2797"/>
                  </a:lnTo>
                  <a:lnTo>
                    <a:pt x="1195" y="2783"/>
                  </a:lnTo>
                  <a:lnTo>
                    <a:pt x="1212" y="2766"/>
                  </a:lnTo>
                  <a:lnTo>
                    <a:pt x="1228" y="2750"/>
                  </a:lnTo>
                  <a:lnTo>
                    <a:pt x="1244" y="2732"/>
                  </a:lnTo>
                  <a:lnTo>
                    <a:pt x="1258" y="2714"/>
                  </a:lnTo>
                  <a:lnTo>
                    <a:pt x="1272" y="2694"/>
                  </a:lnTo>
                  <a:lnTo>
                    <a:pt x="1285" y="2675"/>
                  </a:lnTo>
                  <a:lnTo>
                    <a:pt x="1310" y="2635"/>
                  </a:lnTo>
                  <a:lnTo>
                    <a:pt x="1335" y="2596"/>
                  </a:lnTo>
                  <a:lnTo>
                    <a:pt x="1348" y="2578"/>
                  </a:lnTo>
                  <a:lnTo>
                    <a:pt x="1361" y="2559"/>
                  </a:lnTo>
                  <a:lnTo>
                    <a:pt x="1377" y="2542"/>
                  </a:lnTo>
                  <a:lnTo>
                    <a:pt x="1392" y="2525"/>
                  </a:lnTo>
                  <a:lnTo>
                    <a:pt x="1408" y="2510"/>
                  </a:lnTo>
                  <a:lnTo>
                    <a:pt x="1427" y="2497"/>
                  </a:lnTo>
                  <a:lnTo>
                    <a:pt x="1446" y="2485"/>
                  </a:lnTo>
                  <a:lnTo>
                    <a:pt x="1467" y="2474"/>
                  </a:lnTo>
                  <a:lnTo>
                    <a:pt x="1490" y="2466"/>
                  </a:lnTo>
                  <a:lnTo>
                    <a:pt x="1516" y="2460"/>
                  </a:lnTo>
                  <a:lnTo>
                    <a:pt x="1543" y="2457"/>
                  </a:lnTo>
                  <a:lnTo>
                    <a:pt x="1574" y="2454"/>
                  </a:lnTo>
                  <a:lnTo>
                    <a:pt x="1574" y="2434"/>
                  </a:lnTo>
                  <a:lnTo>
                    <a:pt x="1559" y="2406"/>
                  </a:lnTo>
                  <a:lnTo>
                    <a:pt x="1547" y="2379"/>
                  </a:lnTo>
                  <a:lnTo>
                    <a:pt x="1536" y="2352"/>
                  </a:lnTo>
                  <a:lnTo>
                    <a:pt x="1527" y="2325"/>
                  </a:lnTo>
                  <a:lnTo>
                    <a:pt x="1511" y="2272"/>
                  </a:lnTo>
                  <a:lnTo>
                    <a:pt x="1497" y="2221"/>
                  </a:lnTo>
                  <a:lnTo>
                    <a:pt x="1490" y="2197"/>
                  </a:lnTo>
                  <a:lnTo>
                    <a:pt x="1482" y="2174"/>
                  </a:lnTo>
                  <a:lnTo>
                    <a:pt x="1474" y="2151"/>
                  </a:lnTo>
                  <a:lnTo>
                    <a:pt x="1464" y="2130"/>
                  </a:lnTo>
                  <a:lnTo>
                    <a:pt x="1458" y="2120"/>
                  </a:lnTo>
                  <a:lnTo>
                    <a:pt x="1453" y="2110"/>
                  </a:lnTo>
                  <a:lnTo>
                    <a:pt x="1446" y="2100"/>
                  </a:lnTo>
                  <a:lnTo>
                    <a:pt x="1440" y="2090"/>
                  </a:lnTo>
                  <a:lnTo>
                    <a:pt x="1432" y="2082"/>
                  </a:lnTo>
                  <a:lnTo>
                    <a:pt x="1423" y="2073"/>
                  </a:lnTo>
                  <a:lnTo>
                    <a:pt x="1415" y="2064"/>
                  </a:lnTo>
                  <a:lnTo>
                    <a:pt x="1406" y="2057"/>
                  </a:lnTo>
                  <a:lnTo>
                    <a:pt x="1420" y="2040"/>
                  </a:lnTo>
                  <a:lnTo>
                    <a:pt x="1432" y="2025"/>
                  </a:lnTo>
                  <a:lnTo>
                    <a:pt x="1443" y="2009"/>
                  </a:lnTo>
                  <a:lnTo>
                    <a:pt x="1451" y="1992"/>
                  </a:lnTo>
                  <a:lnTo>
                    <a:pt x="1458" y="1976"/>
                  </a:lnTo>
                  <a:lnTo>
                    <a:pt x="1464" y="1960"/>
                  </a:lnTo>
                  <a:lnTo>
                    <a:pt x="1468" y="1942"/>
                  </a:lnTo>
                  <a:lnTo>
                    <a:pt x="1471" y="1925"/>
                  </a:lnTo>
                  <a:lnTo>
                    <a:pt x="1476" y="1889"/>
                  </a:lnTo>
                  <a:lnTo>
                    <a:pt x="1479" y="1850"/>
                  </a:lnTo>
                  <a:lnTo>
                    <a:pt x="1483" y="1808"/>
                  </a:lnTo>
                  <a:lnTo>
                    <a:pt x="1490" y="1762"/>
                  </a:lnTo>
                  <a:lnTo>
                    <a:pt x="1493" y="1749"/>
                  </a:lnTo>
                  <a:lnTo>
                    <a:pt x="1499" y="1735"/>
                  </a:lnTo>
                  <a:lnTo>
                    <a:pt x="1504" y="1723"/>
                  </a:lnTo>
                  <a:lnTo>
                    <a:pt x="1509" y="1710"/>
                  </a:lnTo>
                  <a:lnTo>
                    <a:pt x="1516" y="1698"/>
                  </a:lnTo>
                  <a:lnTo>
                    <a:pt x="1523" y="1686"/>
                  </a:lnTo>
                  <a:lnTo>
                    <a:pt x="1530" y="1675"/>
                  </a:lnTo>
                  <a:lnTo>
                    <a:pt x="1538" y="1664"/>
                  </a:lnTo>
                  <a:lnTo>
                    <a:pt x="1554" y="1642"/>
                  </a:lnTo>
                  <a:lnTo>
                    <a:pt x="1572" y="1623"/>
                  </a:lnTo>
                  <a:lnTo>
                    <a:pt x="1590" y="1604"/>
                  </a:lnTo>
                  <a:lnTo>
                    <a:pt x="1610" y="1587"/>
                  </a:lnTo>
                  <a:lnTo>
                    <a:pt x="1629" y="1570"/>
                  </a:lnTo>
                  <a:lnTo>
                    <a:pt x="1650" y="1555"/>
                  </a:lnTo>
                  <a:lnTo>
                    <a:pt x="1670" y="1542"/>
                  </a:lnTo>
                  <a:lnTo>
                    <a:pt x="1690" y="1529"/>
                  </a:lnTo>
                  <a:lnTo>
                    <a:pt x="1729" y="1507"/>
                  </a:lnTo>
                  <a:lnTo>
                    <a:pt x="1762" y="1490"/>
                  </a:lnTo>
                  <a:lnTo>
                    <a:pt x="1762" y="776"/>
                  </a:lnTo>
                  <a:lnTo>
                    <a:pt x="420" y="0"/>
                  </a:lnTo>
                  <a:lnTo>
                    <a:pt x="398" y="1"/>
                  </a:lnTo>
                  <a:lnTo>
                    <a:pt x="379" y="3"/>
                  </a:lnTo>
                  <a:lnTo>
                    <a:pt x="363" y="6"/>
                  </a:lnTo>
                  <a:lnTo>
                    <a:pt x="349" y="11"/>
                  </a:lnTo>
                  <a:lnTo>
                    <a:pt x="336" y="14"/>
                  </a:lnTo>
                  <a:lnTo>
                    <a:pt x="322" y="17"/>
                  </a:lnTo>
                  <a:lnTo>
                    <a:pt x="309" y="19"/>
                  </a:lnTo>
                  <a:lnTo>
                    <a:pt x="293" y="20"/>
                  </a:lnTo>
                  <a:lnTo>
                    <a:pt x="285" y="30"/>
                  </a:lnTo>
                  <a:lnTo>
                    <a:pt x="265" y="52"/>
                  </a:lnTo>
                  <a:lnTo>
                    <a:pt x="255" y="64"/>
                  </a:lnTo>
                  <a:lnTo>
                    <a:pt x="250" y="74"/>
                  </a:lnTo>
                  <a:lnTo>
                    <a:pt x="247" y="78"/>
                  </a:lnTo>
                  <a:lnTo>
                    <a:pt x="247" y="82"/>
                  </a:lnTo>
                  <a:lnTo>
                    <a:pt x="249" y="83"/>
                  </a:lnTo>
                  <a:lnTo>
                    <a:pt x="252" y="84"/>
                  </a:lnTo>
                </a:path>
              </a:pathLst>
            </a:custGeom>
            <a:noFill/>
            <a:ln w="0">
              <a:solidFill>
                <a:srgbClr val="9493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746" y="1667"/>
              <a:ext cx="106" cy="69"/>
            </a:xfrm>
            <a:custGeom>
              <a:avLst/>
              <a:gdLst>
                <a:gd name="T0" fmla="*/ 1 w 546"/>
                <a:gd name="T1" fmla="*/ 0 h 365"/>
                <a:gd name="T2" fmla="*/ 1 w 546"/>
                <a:gd name="T3" fmla="*/ 0 h 365"/>
                <a:gd name="T4" fmla="*/ 1 w 546"/>
                <a:gd name="T5" fmla="*/ 0 h 365"/>
                <a:gd name="T6" fmla="*/ 1 w 546"/>
                <a:gd name="T7" fmla="*/ 0 h 365"/>
                <a:gd name="T8" fmla="*/ 1 w 546"/>
                <a:gd name="T9" fmla="*/ 0 h 365"/>
                <a:gd name="T10" fmla="*/ 1 w 546"/>
                <a:gd name="T11" fmla="*/ 0 h 365"/>
                <a:gd name="T12" fmla="*/ 1 w 546"/>
                <a:gd name="T13" fmla="*/ 0 h 365"/>
                <a:gd name="T14" fmla="*/ 1 w 546"/>
                <a:gd name="T15" fmla="*/ 0 h 365"/>
                <a:gd name="T16" fmla="*/ 1 w 546"/>
                <a:gd name="T17" fmla="*/ 0 h 365"/>
                <a:gd name="T18" fmla="*/ 1 w 546"/>
                <a:gd name="T19" fmla="*/ 0 h 365"/>
                <a:gd name="T20" fmla="*/ 1 w 546"/>
                <a:gd name="T21" fmla="*/ 0 h 365"/>
                <a:gd name="T22" fmla="*/ 1 w 546"/>
                <a:gd name="T23" fmla="*/ 0 h 365"/>
                <a:gd name="T24" fmla="*/ 1 w 546"/>
                <a:gd name="T25" fmla="*/ 0 h 365"/>
                <a:gd name="T26" fmla="*/ 1 w 546"/>
                <a:gd name="T27" fmla="*/ 1 h 365"/>
                <a:gd name="T28" fmla="*/ 0 w 546"/>
                <a:gd name="T29" fmla="*/ 1 h 365"/>
                <a:gd name="T30" fmla="*/ 0 w 546"/>
                <a:gd name="T31" fmla="*/ 1 h 365"/>
                <a:gd name="T32" fmla="*/ 0 w 546"/>
                <a:gd name="T33" fmla="*/ 1 h 365"/>
                <a:gd name="T34" fmla="*/ 0 w 546"/>
                <a:gd name="T35" fmla="*/ 1 h 365"/>
                <a:gd name="T36" fmla="*/ 0 w 546"/>
                <a:gd name="T37" fmla="*/ 1 h 365"/>
                <a:gd name="T38" fmla="*/ 0 w 546"/>
                <a:gd name="T39" fmla="*/ 1 h 365"/>
                <a:gd name="T40" fmla="*/ 0 w 546"/>
                <a:gd name="T41" fmla="*/ 1 h 365"/>
                <a:gd name="T42" fmla="*/ 0 w 546"/>
                <a:gd name="T43" fmla="*/ 0 h 365"/>
                <a:gd name="T44" fmla="*/ 0 w 546"/>
                <a:gd name="T45" fmla="*/ 0 h 365"/>
                <a:gd name="T46" fmla="*/ 0 w 546"/>
                <a:gd name="T47" fmla="*/ 0 h 365"/>
                <a:gd name="T48" fmla="*/ 0 w 546"/>
                <a:gd name="T49" fmla="*/ 0 h 365"/>
                <a:gd name="T50" fmla="*/ 0 w 546"/>
                <a:gd name="T51" fmla="*/ 0 h 365"/>
                <a:gd name="T52" fmla="*/ 0 w 546"/>
                <a:gd name="T53" fmla="*/ 0 h 365"/>
                <a:gd name="T54" fmla="*/ 0 w 546"/>
                <a:gd name="T55" fmla="*/ 0 h 365"/>
                <a:gd name="T56" fmla="*/ 0 w 546"/>
                <a:gd name="T57" fmla="*/ 0 h 365"/>
                <a:gd name="T58" fmla="*/ 0 w 546"/>
                <a:gd name="T59" fmla="*/ 0 h 365"/>
                <a:gd name="T60" fmla="*/ 0 w 546"/>
                <a:gd name="T61" fmla="*/ 0 h 365"/>
                <a:gd name="T62" fmla="*/ 0 w 546"/>
                <a:gd name="T63" fmla="*/ 0 h 365"/>
                <a:gd name="T64" fmla="*/ 0 w 546"/>
                <a:gd name="T65" fmla="*/ 0 h 365"/>
                <a:gd name="T66" fmla="*/ 0 w 546"/>
                <a:gd name="T67" fmla="*/ 0 h 365"/>
                <a:gd name="T68" fmla="*/ 0 w 546"/>
                <a:gd name="T69" fmla="*/ 0 h 365"/>
                <a:gd name="T70" fmla="*/ 0 w 546"/>
                <a:gd name="T71" fmla="*/ 0 h 365"/>
                <a:gd name="T72" fmla="*/ 0 w 546"/>
                <a:gd name="T73" fmla="*/ 0 h 365"/>
                <a:gd name="T74" fmla="*/ 0 w 546"/>
                <a:gd name="T75" fmla="*/ 0 h 365"/>
                <a:gd name="T76" fmla="*/ 0 w 546"/>
                <a:gd name="T77" fmla="*/ 0 h 365"/>
                <a:gd name="T78" fmla="*/ 0 w 546"/>
                <a:gd name="T79" fmla="*/ 0 h 365"/>
                <a:gd name="T80" fmla="*/ 0 w 546"/>
                <a:gd name="T81" fmla="*/ 0 h 365"/>
                <a:gd name="T82" fmla="*/ 0 w 546"/>
                <a:gd name="T83" fmla="*/ 0 h 365"/>
                <a:gd name="T84" fmla="*/ 0 w 546"/>
                <a:gd name="T85" fmla="*/ 0 h 365"/>
                <a:gd name="T86" fmla="*/ 0 w 546"/>
                <a:gd name="T87" fmla="*/ 0 h 365"/>
                <a:gd name="T88" fmla="*/ 0 w 546"/>
                <a:gd name="T89" fmla="*/ 0 h 365"/>
                <a:gd name="T90" fmla="*/ 0 w 546"/>
                <a:gd name="T91" fmla="*/ 0 h 365"/>
                <a:gd name="T92" fmla="*/ 0 w 546"/>
                <a:gd name="T93" fmla="*/ 0 h 365"/>
                <a:gd name="T94" fmla="*/ 1 w 546"/>
                <a:gd name="T95" fmla="*/ 0 h 365"/>
                <a:gd name="T96" fmla="*/ 1 w 546"/>
                <a:gd name="T97" fmla="*/ 0 h 365"/>
                <a:gd name="T98" fmla="*/ 1 w 546"/>
                <a:gd name="T99" fmla="*/ 0 h 365"/>
                <a:gd name="T100" fmla="*/ 1 w 546"/>
                <a:gd name="T101" fmla="*/ 0 h 365"/>
                <a:gd name="T102" fmla="*/ 1 w 546"/>
                <a:gd name="T103" fmla="*/ 0 h 365"/>
                <a:gd name="T104" fmla="*/ 1 w 546"/>
                <a:gd name="T105" fmla="*/ 0 h 365"/>
                <a:gd name="T106" fmla="*/ 1 w 546"/>
                <a:gd name="T107" fmla="*/ 0 h 3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46"/>
                <a:gd name="T163" fmla="*/ 0 h 365"/>
                <a:gd name="T164" fmla="*/ 546 w 546"/>
                <a:gd name="T165" fmla="*/ 365 h 3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46" h="365">
                  <a:moveTo>
                    <a:pt x="546" y="30"/>
                  </a:moveTo>
                  <a:lnTo>
                    <a:pt x="533" y="52"/>
                  </a:lnTo>
                  <a:lnTo>
                    <a:pt x="520" y="76"/>
                  </a:lnTo>
                  <a:lnTo>
                    <a:pt x="506" y="99"/>
                  </a:lnTo>
                  <a:lnTo>
                    <a:pt x="490" y="123"/>
                  </a:lnTo>
                  <a:lnTo>
                    <a:pt x="475" y="146"/>
                  </a:lnTo>
                  <a:lnTo>
                    <a:pt x="458" y="169"/>
                  </a:lnTo>
                  <a:lnTo>
                    <a:pt x="440" y="191"/>
                  </a:lnTo>
                  <a:lnTo>
                    <a:pt x="423" y="213"/>
                  </a:lnTo>
                  <a:lnTo>
                    <a:pt x="403" y="234"/>
                  </a:lnTo>
                  <a:lnTo>
                    <a:pt x="383" y="255"/>
                  </a:lnTo>
                  <a:lnTo>
                    <a:pt x="363" y="275"/>
                  </a:lnTo>
                  <a:lnTo>
                    <a:pt x="342" y="294"/>
                  </a:lnTo>
                  <a:lnTo>
                    <a:pt x="320" y="313"/>
                  </a:lnTo>
                  <a:lnTo>
                    <a:pt x="298" y="331"/>
                  </a:lnTo>
                  <a:lnTo>
                    <a:pt x="276" y="349"/>
                  </a:lnTo>
                  <a:lnTo>
                    <a:pt x="252" y="365"/>
                  </a:lnTo>
                  <a:lnTo>
                    <a:pt x="244" y="353"/>
                  </a:lnTo>
                  <a:lnTo>
                    <a:pt x="237" y="341"/>
                  </a:lnTo>
                  <a:lnTo>
                    <a:pt x="232" y="329"/>
                  </a:lnTo>
                  <a:lnTo>
                    <a:pt x="227" y="318"/>
                  </a:lnTo>
                  <a:lnTo>
                    <a:pt x="218" y="295"/>
                  </a:lnTo>
                  <a:lnTo>
                    <a:pt x="210" y="273"/>
                  </a:lnTo>
                  <a:lnTo>
                    <a:pt x="201" y="252"/>
                  </a:lnTo>
                  <a:lnTo>
                    <a:pt x="193" y="232"/>
                  </a:lnTo>
                  <a:lnTo>
                    <a:pt x="187" y="222"/>
                  </a:lnTo>
                  <a:lnTo>
                    <a:pt x="182" y="214"/>
                  </a:lnTo>
                  <a:lnTo>
                    <a:pt x="175" y="205"/>
                  </a:lnTo>
                  <a:lnTo>
                    <a:pt x="168" y="197"/>
                  </a:lnTo>
                  <a:lnTo>
                    <a:pt x="122" y="152"/>
                  </a:lnTo>
                  <a:lnTo>
                    <a:pt x="91" y="121"/>
                  </a:lnTo>
                  <a:lnTo>
                    <a:pt x="72" y="104"/>
                  </a:lnTo>
                  <a:lnTo>
                    <a:pt x="60" y="95"/>
                  </a:lnTo>
                  <a:lnTo>
                    <a:pt x="51" y="91"/>
                  </a:lnTo>
                  <a:lnTo>
                    <a:pt x="41" y="87"/>
                  </a:lnTo>
                  <a:lnTo>
                    <a:pt x="25" y="83"/>
                  </a:lnTo>
                  <a:lnTo>
                    <a:pt x="0" y="71"/>
                  </a:lnTo>
                  <a:lnTo>
                    <a:pt x="63" y="50"/>
                  </a:lnTo>
                  <a:lnTo>
                    <a:pt x="84" y="39"/>
                  </a:lnTo>
                  <a:lnTo>
                    <a:pt x="106" y="30"/>
                  </a:lnTo>
                  <a:lnTo>
                    <a:pt x="128" y="21"/>
                  </a:lnTo>
                  <a:lnTo>
                    <a:pt x="154" y="14"/>
                  </a:lnTo>
                  <a:lnTo>
                    <a:pt x="179" y="9"/>
                  </a:lnTo>
                  <a:lnTo>
                    <a:pt x="207" y="4"/>
                  </a:lnTo>
                  <a:lnTo>
                    <a:pt x="235" y="2"/>
                  </a:lnTo>
                  <a:lnTo>
                    <a:pt x="265" y="0"/>
                  </a:lnTo>
                  <a:lnTo>
                    <a:pt x="296" y="0"/>
                  </a:lnTo>
                  <a:lnTo>
                    <a:pt x="328" y="1"/>
                  </a:lnTo>
                  <a:lnTo>
                    <a:pt x="362" y="2"/>
                  </a:lnTo>
                  <a:lnTo>
                    <a:pt x="397" y="6"/>
                  </a:lnTo>
                  <a:lnTo>
                    <a:pt x="433" y="10"/>
                  </a:lnTo>
                  <a:lnTo>
                    <a:pt x="468" y="15"/>
                  </a:lnTo>
                  <a:lnTo>
                    <a:pt x="507" y="22"/>
                  </a:lnTo>
                  <a:lnTo>
                    <a:pt x="546" y="3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739" y="1629"/>
              <a:ext cx="108" cy="24"/>
            </a:xfrm>
            <a:custGeom>
              <a:avLst/>
              <a:gdLst>
                <a:gd name="T0" fmla="*/ 0 w 566"/>
                <a:gd name="T1" fmla="*/ 0 h 126"/>
                <a:gd name="T2" fmla="*/ 0 w 566"/>
                <a:gd name="T3" fmla="*/ 0 h 126"/>
                <a:gd name="T4" fmla="*/ 0 w 566"/>
                <a:gd name="T5" fmla="*/ 0 h 126"/>
                <a:gd name="T6" fmla="*/ 0 w 566"/>
                <a:gd name="T7" fmla="*/ 0 h 126"/>
                <a:gd name="T8" fmla="*/ 0 w 566"/>
                <a:gd name="T9" fmla="*/ 0 h 126"/>
                <a:gd name="T10" fmla="*/ 0 w 566"/>
                <a:gd name="T11" fmla="*/ 0 h 126"/>
                <a:gd name="T12" fmla="*/ 0 w 566"/>
                <a:gd name="T13" fmla="*/ 0 h 126"/>
                <a:gd name="T14" fmla="*/ 1 w 566"/>
                <a:gd name="T15" fmla="*/ 0 h 126"/>
                <a:gd name="T16" fmla="*/ 1 w 566"/>
                <a:gd name="T17" fmla="*/ 0 h 126"/>
                <a:gd name="T18" fmla="*/ 1 w 566"/>
                <a:gd name="T19" fmla="*/ 0 h 126"/>
                <a:gd name="T20" fmla="*/ 1 w 566"/>
                <a:gd name="T21" fmla="*/ 0 h 126"/>
                <a:gd name="T22" fmla="*/ 1 w 566"/>
                <a:gd name="T23" fmla="*/ 0 h 126"/>
                <a:gd name="T24" fmla="*/ 1 w 566"/>
                <a:gd name="T25" fmla="*/ 0 h 126"/>
                <a:gd name="T26" fmla="*/ 1 w 566"/>
                <a:gd name="T27" fmla="*/ 0 h 126"/>
                <a:gd name="T28" fmla="*/ 1 w 566"/>
                <a:gd name="T29" fmla="*/ 0 h 126"/>
                <a:gd name="T30" fmla="*/ 1 w 566"/>
                <a:gd name="T31" fmla="*/ 0 h 126"/>
                <a:gd name="T32" fmla="*/ 1 w 566"/>
                <a:gd name="T33" fmla="*/ 0 h 126"/>
                <a:gd name="T34" fmla="*/ 1 w 566"/>
                <a:gd name="T35" fmla="*/ 0 h 126"/>
                <a:gd name="T36" fmla="*/ 1 w 566"/>
                <a:gd name="T37" fmla="*/ 0 h 126"/>
                <a:gd name="T38" fmla="*/ 1 w 566"/>
                <a:gd name="T39" fmla="*/ 0 h 126"/>
                <a:gd name="T40" fmla="*/ 1 w 566"/>
                <a:gd name="T41" fmla="*/ 0 h 126"/>
                <a:gd name="T42" fmla="*/ 1 w 566"/>
                <a:gd name="T43" fmla="*/ 0 h 126"/>
                <a:gd name="T44" fmla="*/ 1 w 566"/>
                <a:gd name="T45" fmla="*/ 0 h 126"/>
                <a:gd name="T46" fmla="*/ 1 w 566"/>
                <a:gd name="T47" fmla="*/ 0 h 126"/>
                <a:gd name="T48" fmla="*/ 1 w 566"/>
                <a:gd name="T49" fmla="*/ 0 h 126"/>
                <a:gd name="T50" fmla="*/ 1 w 566"/>
                <a:gd name="T51" fmla="*/ 0 h 126"/>
                <a:gd name="T52" fmla="*/ 1 w 566"/>
                <a:gd name="T53" fmla="*/ 0 h 126"/>
                <a:gd name="T54" fmla="*/ 1 w 566"/>
                <a:gd name="T55" fmla="*/ 0 h 126"/>
                <a:gd name="T56" fmla="*/ 1 w 566"/>
                <a:gd name="T57" fmla="*/ 0 h 126"/>
                <a:gd name="T58" fmla="*/ 1 w 566"/>
                <a:gd name="T59" fmla="*/ 0 h 126"/>
                <a:gd name="T60" fmla="*/ 1 w 566"/>
                <a:gd name="T61" fmla="*/ 0 h 126"/>
                <a:gd name="T62" fmla="*/ 1 w 566"/>
                <a:gd name="T63" fmla="*/ 0 h 126"/>
                <a:gd name="T64" fmla="*/ 1 w 566"/>
                <a:gd name="T65" fmla="*/ 0 h 126"/>
                <a:gd name="T66" fmla="*/ 1 w 566"/>
                <a:gd name="T67" fmla="*/ 0 h 126"/>
                <a:gd name="T68" fmla="*/ 1 w 566"/>
                <a:gd name="T69" fmla="*/ 0 h 126"/>
                <a:gd name="T70" fmla="*/ 1 w 566"/>
                <a:gd name="T71" fmla="*/ 0 h 126"/>
                <a:gd name="T72" fmla="*/ 0 w 566"/>
                <a:gd name="T73" fmla="*/ 0 h 126"/>
                <a:gd name="T74" fmla="*/ 0 w 566"/>
                <a:gd name="T75" fmla="*/ 0 h 126"/>
                <a:gd name="T76" fmla="*/ 0 w 566"/>
                <a:gd name="T77" fmla="*/ 0 h 126"/>
                <a:gd name="T78" fmla="*/ 0 w 566"/>
                <a:gd name="T79" fmla="*/ 0 h 126"/>
                <a:gd name="T80" fmla="*/ 0 w 566"/>
                <a:gd name="T81" fmla="*/ 0 h 126"/>
                <a:gd name="T82" fmla="*/ 0 w 566"/>
                <a:gd name="T83" fmla="*/ 0 h 126"/>
                <a:gd name="T84" fmla="*/ 0 w 566"/>
                <a:gd name="T85" fmla="*/ 0 h 126"/>
                <a:gd name="T86" fmla="*/ 0 w 566"/>
                <a:gd name="T87" fmla="*/ 0 h 126"/>
                <a:gd name="T88" fmla="*/ 0 w 566"/>
                <a:gd name="T89" fmla="*/ 0 h 126"/>
                <a:gd name="T90" fmla="*/ 0 w 566"/>
                <a:gd name="T91" fmla="*/ 0 h 126"/>
                <a:gd name="T92" fmla="*/ 0 w 566"/>
                <a:gd name="T93" fmla="*/ 0 h 126"/>
                <a:gd name="T94" fmla="*/ 0 w 566"/>
                <a:gd name="T95" fmla="*/ 0 h 126"/>
                <a:gd name="T96" fmla="*/ 0 w 566"/>
                <a:gd name="T97" fmla="*/ 0 h 126"/>
                <a:gd name="T98" fmla="*/ 0 w 566"/>
                <a:gd name="T99" fmla="*/ 0 h 126"/>
                <a:gd name="T100" fmla="*/ 0 w 566"/>
                <a:gd name="T101" fmla="*/ 0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6"/>
                <a:gd name="T154" fmla="*/ 0 h 126"/>
                <a:gd name="T155" fmla="*/ 566 w 566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6" h="126">
                  <a:moveTo>
                    <a:pt x="0" y="64"/>
                  </a:moveTo>
                  <a:lnTo>
                    <a:pt x="53" y="48"/>
                  </a:lnTo>
                  <a:lnTo>
                    <a:pt x="101" y="35"/>
                  </a:lnTo>
                  <a:lnTo>
                    <a:pt x="145" y="24"/>
                  </a:lnTo>
                  <a:lnTo>
                    <a:pt x="189" y="16"/>
                  </a:lnTo>
                  <a:lnTo>
                    <a:pt x="233" y="9"/>
                  </a:lnTo>
                  <a:lnTo>
                    <a:pt x="277" y="4"/>
                  </a:lnTo>
                  <a:lnTo>
                    <a:pt x="325" y="2"/>
                  </a:lnTo>
                  <a:lnTo>
                    <a:pt x="378" y="0"/>
                  </a:lnTo>
                  <a:lnTo>
                    <a:pt x="416" y="0"/>
                  </a:lnTo>
                  <a:lnTo>
                    <a:pt x="452" y="2"/>
                  </a:lnTo>
                  <a:lnTo>
                    <a:pt x="468" y="3"/>
                  </a:lnTo>
                  <a:lnTo>
                    <a:pt x="483" y="5"/>
                  </a:lnTo>
                  <a:lnTo>
                    <a:pt x="498" y="7"/>
                  </a:lnTo>
                  <a:lnTo>
                    <a:pt x="512" y="10"/>
                  </a:lnTo>
                  <a:lnTo>
                    <a:pt x="524" y="16"/>
                  </a:lnTo>
                  <a:lnTo>
                    <a:pt x="534" y="21"/>
                  </a:lnTo>
                  <a:lnTo>
                    <a:pt x="544" y="28"/>
                  </a:lnTo>
                  <a:lnTo>
                    <a:pt x="552" y="35"/>
                  </a:lnTo>
                  <a:lnTo>
                    <a:pt x="555" y="41"/>
                  </a:lnTo>
                  <a:lnTo>
                    <a:pt x="558" y="45"/>
                  </a:lnTo>
                  <a:lnTo>
                    <a:pt x="561" y="51"/>
                  </a:lnTo>
                  <a:lnTo>
                    <a:pt x="563" y="56"/>
                  </a:lnTo>
                  <a:lnTo>
                    <a:pt x="566" y="69"/>
                  </a:lnTo>
                  <a:lnTo>
                    <a:pt x="566" y="84"/>
                  </a:lnTo>
                  <a:lnTo>
                    <a:pt x="555" y="88"/>
                  </a:lnTo>
                  <a:lnTo>
                    <a:pt x="543" y="90"/>
                  </a:lnTo>
                  <a:lnTo>
                    <a:pt x="531" y="92"/>
                  </a:lnTo>
                  <a:lnTo>
                    <a:pt x="519" y="93"/>
                  </a:lnTo>
                  <a:lnTo>
                    <a:pt x="494" y="93"/>
                  </a:lnTo>
                  <a:lnTo>
                    <a:pt x="469" y="92"/>
                  </a:lnTo>
                  <a:lnTo>
                    <a:pt x="443" y="90"/>
                  </a:lnTo>
                  <a:lnTo>
                    <a:pt x="416" y="88"/>
                  </a:lnTo>
                  <a:lnTo>
                    <a:pt x="387" y="85"/>
                  </a:lnTo>
                  <a:lnTo>
                    <a:pt x="357" y="84"/>
                  </a:lnTo>
                  <a:lnTo>
                    <a:pt x="331" y="84"/>
                  </a:lnTo>
                  <a:lnTo>
                    <a:pt x="306" y="85"/>
                  </a:lnTo>
                  <a:lnTo>
                    <a:pt x="282" y="88"/>
                  </a:lnTo>
                  <a:lnTo>
                    <a:pt x="260" y="91"/>
                  </a:lnTo>
                  <a:lnTo>
                    <a:pt x="218" y="97"/>
                  </a:lnTo>
                  <a:lnTo>
                    <a:pt x="178" y="105"/>
                  </a:lnTo>
                  <a:lnTo>
                    <a:pt x="139" y="113"/>
                  </a:lnTo>
                  <a:lnTo>
                    <a:pt x="97" y="119"/>
                  </a:lnTo>
                  <a:lnTo>
                    <a:pt x="75" y="123"/>
                  </a:lnTo>
                  <a:lnTo>
                    <a:pt x="52" y="125"/>
                  </a:lnTo>
                  <a:lnTo>
                    <a:pt x="27" y="126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H="1" flipV="1">
              <a:off x="1864" y="3357"/>
              <a:ext cx="7" cy="28"/>
            </a:xfrm>
            <a:prstGeom prst="line">
              <a:avLst/>
            </a:prstGeom>
            <a:noFill/>
            <a:ln w="0">
              <a:solidFill>
                <a:srgbClr val="9493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 flipV="1">
              <a:off x="1699" y="2650"/>
              <a:ext cx="1" cy="63"/>
            </a:xfrm>
            <a:prstGeom prst="line">
              <a:avLst/>
            </a:prstGeom>
            <a:noFill/>
            <a:ln w="0">
              <a:solidFill>
                <a:srgbClr val="9493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>
              <a:off x="2832" y="738"/>
              <a:ext cx="1" cy="2473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1824" y="834"/>
              <a:ext cx="1" cy="2473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768" y="864"/>
              <a:ext cx="1" cy="2473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rot="5400000">
              <a:off x="1812" y="-469"/>
              <a:ext cx="1" cy="2473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65"/>
            <p:cNvGrpSpPr>
              <a:grpSpLocks/>
            </p:cNvGrpSpPr>
            <p:nvPr/>
          </p:nvGrpSpPr>
          <p:grpSpPr bwMode="auto">
            <a:xfrm>
              <a:off x="384" y="392"/>
              <a:ext cx="795" cy="718"/>
              <a:chOff x="1410" y="709"/>
              <a:chExt cx="831" cy="759"/>
            </a:xfrm>
          </p:grpSpPr>
          <p:grpSp>
            <p:nvGrpSpPr>
              <p:cNvPr id="59" name="Group 66"/>
              <p:cNvGrpSpPr>
                <a:grpSpLocks/>
              </p:cNvGrpSpPr>
              <p:nvPr/>
            </p:nvGrpSpPr>
            <p:grpSpPr bwMode="auto">
              <a:xfrm>
                <a:off x="1410" y="709"/>
                <a:ext cx="816" cy="759"/>
                <a:chOff x="1410" y="574"/>
                <a:chExt cx="816" cy="759"/>
              </a:xfrm>
            </p:grpSpPr>
            <p:grpSp>
              <p:nvGrpSpPr>
                <p:cNvPr id="61" name="Group 67"/>
                <p:cNvGrpSpPr>
                  <a:grpSpLocks/>
                </p:cNvGrpSpPr>
                <p:nvPr/>
              </p:nvGrpSpPr>
              <p:grpSpPr bwMode="auto">
                <a:xfrm>
                  <a:off x="1444" y="574"/>
                  <a:ext cx="759" cy="759"/>
                  <a:chOff x="1444" y="574"/>
                  <a:chExt cx="759" cy="759"/>
                </a:xfrm>
              </p:grpSpPr>
              <p:sp>
                <p:nvSpPr>
                  <p:cNvPr id="63" name="Freeform 68"/>
                  <p:cNvSpPr>
                    <a:spLocks/>
                  </p:cNvSpPr>
                  <p:nvPr/>
                </p:nvSpPr>
                <p:spPr bwMode="auto">
                  <a:xfrm>
                    <a:off x="1444" y="574"/>
                    <a:ext cx="759" cy="759"/>
                  </a:xfrm>
                  <a:custGeom>
                    <a:avLst/>
                    <a:gdLst>
                      <a:gd name="T0" fmla="*/ 3 w 3795"/>
                      <a:gd name="T1" fmla="*/ 6 h 3795"/>
                      <a:gd name="T2" fmla="*/ 4 w 3795"/>
                      <a:gd name="T3" fmla="*/ 6 h 3795"/>
                      <a:gd name="T4" fmla="*/ 4 w 3795"/>
                      <a:gd name="T5" fmla="*/ 6 h 3795"/>
                      <a:gd name="T6" fmla="*/ 5 w 3795"/>
                      <a:gd name="T7" fmla="*/ 6 h 3795"/>
                      <a:gd name="T8" fmla="*/ 5 w 3795"/>
                      <a:gd name="T9" fmla="*/ 5 h 3795"/>
                      <a:gd name="T10" fmla="*/ 5 w 3795"/>
                      <a:gd name="T11" fmla="*/ 5 h 3795"/>
                      <a:gd name="T12" fmla="*/ 6 w 3795"/>
                      <a:gd name="T13" fmla="*/ 5 h 3795"/>
                      <a:gd name="T14" fmla="*/ 6 w 3795"/>
                      <a:gd name="T15" fmla="*/ 4 h 3795"/>
                      <a:gd name="T16" fmla="*/ 6 w 3795"/>
                      <a:gd name="T17" fmla="*/ 4 h 3795"/>
                      <a:gd name="T18" fmla="*/ 6 w 3795"/>
                      <a:gd name="T19" fmla="*/ 3 h 3795"/>
                      <a:gd name="T20" fmla="*/ 6 w 3795"/>
                      <a:gd name="T21" fmla="*/ 3 h 3795"/>
                      <a:gd name="T22" fmla="*/ 6 w 3795"/>
                      <a:gd name="T23" fmla="*/ 3 h 3795"/>
                      <a:gd name="T24" fmla="*/ 6 w 3795"/>
                      <a:gd name="T25" fmla="*/ 2 h 3795"/>
                      <a:gd name="T26" fmla="*/ 6 w 3795"/>
                      <a:gd name="T27" fmla="*/ 2 h 3795"/>
                      <a:gd name="T28" fmla="*/ 6 w 3795"/>
                      <a:gd name="T29" fmla="*/ 1 h 3795"/>
                      <a:gd name="T30" fmla="*/ 5 w 3795"/>
                      <a:gd name="T31" fmla="*/ 1 h 3795"/>
                      <a:gd name="T32" fmla="*/ 5 w 3795"/>
                      <a:gd name="T33" fmla="*/ 1 h 3795"/>
                      <a:gd name="T34" fmla="*/ 5 w 3795"/>
                      <a:gd name="T35" fmla="*/ 0 h 3795"/>
                      <a:gd name="T36" fmla="*/ 4 w 3795"/>
                      <a:gd name="T37" fmla="*/ 0 h 3795"/>
                      <a:gd name="T38" fmla="*/ 4 w 3795"/>
                      <a:gd name="T39" fmla="*/ 0 h 3795"/>
                      <a:gd name="T40" fmla="*/ 3 w 3795"/>
                      <a:gd name="T41" fmla="*/ 0 h 3795"/>
                      <a:gd name="T42" fmla="*/ 3 w 3795"/>
                      <a:gd name="T43" fmla="*/ 0 h 3795"/>
                      <a:gd name="T44" fmla="*/ 2 w 3795"/>
                      <a:gd name="T45" fmla="*/ 0 h 3795"/>
                      <a:gd name="T46" fmla="*/ 2 w 3795"/>
                      <a:gd name="T47" fmla="*/ 0 h 3795"/>
                      <a:gd name="T48" fmla="*/ 2 w 3795"/>
                      <a:gd name="T49" fmla="*/ 0 h 3795"/>
                      <a:gd name="T50" fmla="*/ 1 w 3795"/>
                      <a:gd name="T51" fmla="*/ 1 h 3795"/>
                      <a:gd name="T52" fmla="*/ 1 w 3795"/>
                      <a:gd name="T53" fmla="*/ 1 h 3795"/>
                      <a:gd name="T54" fmla="*/ 1 w 3795"/>
                      <a:gd name="T55" fmla="*/ 1 h 3795"/>
                      <a:gd name="T56" fmla="*/ 0 w 3795"/>
                      <a:gd name="T57" fmla="*/ 2 h 3795"/>
                      <a:gd name="T58" fmla="*/ 0 w 3795"/>
                      <a:gd name="T59" fmla="*/ 2 h 3795"/>
                      <a:gd name="T60" fmla="*/ 0 w 3795"/>
                      <a:gd name="T61" fmla="*/ 2 h 3795"/>
                      <a:gd name="T62" fmla="*/ 0 w 3795"/>
                      <a:gd name="T63" fmla="*/ 3 h 3795"/>
                      <a:gd name="T64" fmla="*/ 0 w 3795"/>
                      <a:gd name="T65" fmla="*/ 3 h 3795"/>
                      <a:gd name="T66" fmla="*/ 0 w 3795"/>
                      <a:gd name="T67" fmla="*/ 4 h 3795"/>
                      <a:gd name="T68" fmla="*/ 0 w 3795"/>
                      <a:gd name="T69" fmla="*/ 4 h 3795"/>
                      <a:gd name="T70" fmla="*/ 0 w 3795"/>
                      <a:gd name="T71" fmla="*/ 5 h 3795"/>
                      <a:gd name="T72" fmla="*/ 1 w 3795"/>
                      <a:gd name="T73" fmla="*/ 5 h 3795"/>
                      <a:gd name="T74" fmla="*/ 1 w 3795"/>
                      <a:gd name="T75" fmla="*/ 5 h 3795"/>
                      <a:gd name="T76" fmla="*/ 1 w 3795"/>
                      <a:gd name="T77" fmla="*/ 6 h 3795"/>
                      <a:gd name="T78" fmla="*/ 2 w 3795"/>
                      <a:gd name="T79" fmla="*/ 6 h 3795"/>
                      <a:gd name="T80" fmla="*/ 2 w 3795"/>
                      <a:gd name="T81" fmla="*/ 6 h 3795"/>
                      <a:gd name="T82" fmla="*/ 3 w 3795"/>
                      <a:gd name="T83" fmla="*/ 6 h 3795"/>
                      <a:gd name="T84" fmla="*/ 3 w 3795"/>
                      <a:gd name="T85" fmla="*/ 6 h 379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795"/>
                      <a:gd name="T130" fmla="*/ 0 h 3795"/>
                      <a:gd name="T131" fmla="*/ 3795 w 3795"/>
                      <a:gd name="T132" fmla="*/ 3795 h 379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795" h="3795">
                        <a:moveTo>
                          <a:pt x="1898" y="3795"/>
                        </a:moveTo>
                        <a:lnTo>
                          <a:pt x="1995" y="3793"/>
                        </a:lnTo>
                        <a:lnTo>
                          <a:pt x="2091" y="3786"/>
                        </a:lnTo>
                        <a:lnTo>
                          <a:pt x="2185" y="3774"/>
                        </a:lnTo>
                        <a:lnTo>
                          <a:pt x="2279" y="3756"/>
                        </a:lnTo>
                        <a:lnTo>
                          <a:pt x="2371" y="3735"/>
                        </a:lnTo>
                        <a:lnTo>
                          <a:pt x="2461" y="3709"/>
                        </a:lnTo>
                        <a:lnTo>
                          <a:pt x="2548" y="3680"/>
                        </a:lnTo>
                        <a:lnTo>
                          <a:pt x="2634" y="3646"/>
                        </a:lnTo>
                        <a:lnTo>
                          <a:pt x="2718" y="3608"/>
                        </a:lnTo>
                        <a:lnTo>
                          <a:pt x="2800" y="3565"/>
                        </a:lnTo>
                        <a:lnTo>
                          <a:pt x="2880" y="3520"/>
                        </a:lnTo>
                        <a:lnTo>
                          <a:pt x="2957" y="3471"/>
                        </a:lnTo>
                        <a:lnTo>
                          <a:pt x="3031" y="3417"/>
                        </a:lnTo>
                        <a:lnTo>
                          <a:pt x="3103" y="3360"/>
                        </a:lnTo>
                        <a:lnTo>
                          <a:pt x="3172" y="3302"/>
                        </a:lnTo>
                        <a:lnTo>
                          <a:pt x="3238" y="3238"/>
                        </a:lnTo>
                        <a:lnTo>
                          <a:pt x="3301" y="3172"/>
                        </a:lnTo>
                        <a:lnTo>
                          <a:pt x="3360" y="3103"/>
                        </a:lnTo>
                        <a:lnTo>
                          <a:pt x="3417" y="3031"/>
                        </a:lnTo>
                        <a:lnTo>
                          <a:pt x="3470" y="2957"/>
                        </a:lnTo>
                        <a:lnTo>
                          <a:pt x="3519" y="2880"/>
                        </a:lnTo>
                        <a:lnTo>
                          <a:pt x="3565" y="2801"/>
                        </a:lnTo>
                        <a:lnTo>
                          <a:pt x="3608" y="2720"/>
                        </a:lnTo>
                        <a:lnTo>
                          <a:pt x="3646" y="2635"/>
                        </a:lnTo>
                        <a:lnTo>
                          <a:pt x="3679" y="2548"/>
                        </a:lnTo>
                        <a:lnTo>
                          <a:pt x="3709" y="2461"/>
                        </a:lnTo>
                        <a:lnTo>
                          <a:pt x="3735" y="2371"/>
                        </a:lnTo>
                        <a:lnTo>
                          <a:pt x="3756" y="2279"/>
                        </a:lnTo>
                        <a:lnTo>
                          <a:pt x="3773" y="2185"/>
                        </a:lnTo>
                        <a:lnTo>
                          <a:pt x="3785" y="2091"/>
                        </a:lnTo>
                        <a:lnTo>
                          <a:pt x="3792" y="1995"/>
                        </a:lnTo>
                        <a:lnTo>
                          <a:pt x="3795" y="1898"/>
                        </a:lnTo>
                        <a:lnTo>
                          <a:pt x="3792" y="1801"/>
                        </a:lnTo>
                        <a:lnTo>
                          <a:pt x="3785" y="1704"/>
                        </a:lnTo>
                        <a:lnTo>
                          <a:pt x="3773" y="1609"/>
                        </a:lnTo>
                        <a:lnTo>
                          <a:pt x="3756" y="1516"/>
                        </a:lnTo>
                        <a:lnTo>
                          <a:pt x="3735" y="1425"/>
                        </a:lnTo>
                        <a:lnTo>
                          <a:pt x="3709" y="1334"/>
                        </a:lnTo>
                        <a:lnTo>
                          <a:pt x="3679" y="1246"/>
                        </a:lnTo>
                        <a:lnTo>
                          <a:pt x="3646" y="1160"/>
                        </a:lnTo>
                        <a:lnTo>
                          <a:pt x="3608" y="1076"/>
                        </a:lnTo>
                        <a:lnTo>
                          <a:pt x="3565" y="994"/>
                        </a:lnTo>
                        <a:lnTo>
                          <a:pt x="3519" y="915"/>
                        </a:lnTo>
                        <a:lnTo>
                          <a:pt x="3470" y="838"/>
                        </a:lnTo>
                        <a:lnTo>
                          <a:pt x="3417" y="763"/>
                        </a:lnTo>
                        <a:lnTo>
                          <a:pt x="3360" y="692"/>
                        </a:lnTo>
                        <a:lnTo>
                          <a:pt x="3301" y="622"/>
                        </a:lnTo>
                        <a:lnTo>
                          <a:pt x="3238" y="557"/>
                        </a:lnTo>
                        <a:lnTo>
                          <a:pt x="3172" y="494"/>
                        </a:lnTo>
                        <a:lnTo>
                          <a:pt x="3103" y="434"/>
                        </a:lnTo>
                        <a:lnTo>
                          <a:pt x="3031" y="378"/>
                        </a:lnTo>
                        <a:lnTo>
                          <a:pt x="2957" y="325"/>
                        </a:lnTo>
                        <a:lnTo>
                          <a:pt x="2880" y="276"/>
                        </a:lnTo>
                        <a:lnTo>
                          <a:pt x="2800" y="230"/>
                        </a:lnTo>
                        <a:lnTo>
                          <a:pt x="2718" y="187"/>
                        </a:lnTo>
                        <a:lnTo>
                          <a:pt x="2634" y="149"/>
                        </a:lnTo>
                        <a:lnTo>
                          <a:pt x="2548" y="116"/>
                        </a:lnTo>
                        <a:lnTo>
                          <a:pt x="2461" y="85"/>
                        </a:lnTo>
                        <a:lnTo>
                          <a:pt x="2371" y="60"/>
                        </a:lnTo>
                        <a:lnTo>
                          <a:pt x="2279" y="38"/>
                        </a:lnTo>
                        <a:lnTo>
                          <a:pt x="2185" y="22"/>
                        </a:lnTo>
                        <a:lnTo>
                          <a:pt x="2091" y="10"/>
                        </a:lnTo>
                        <a:lnTo>
                          <a:pt x="1995" y="2"/>
                        </a:lnTo>
                        <a:lnTo>
                          <a:pt x="1898" y="0"/>
                        </a:lnTo>
                        <a:lnTo>
                          <a:pt x="1800" y="2"/>
                        </a:lnTo>
                        <a:lnTo>
                          <a:pt x="1704" y="10"/>
                        </a:lnTo>
                        <a:lnTo>
                          <a:pt x="1609" y="22"/>
                        </a:lnTo>
                        <a:lnTo>
                          <a:pt x="1516" y="38"/>
                        </a:lnTo>
                        <a:lnTo>
                          <a:pt x="1425" y="60"/>
                        </a:lnTo>
                        <a:lnTo>
                          <a:pt x="1334" y="85"/>
                        </a:lnTo>
                        <a:lnTo>
                          <a:pt x="1246" y="116"/>
                        </a:lnTo>
                        <a:lnTo>
                          <a:pt x="1160" y="149"/>
                        </a:lnTo>
                        <a:lnTo>
                          <a:pt x="1076" y="187"/>
                        </a:lnTo>
                        <a:lnTo>
                          <a:pt x="994" y="230"/>
                        </a:lnTo>
                        <a:lnTo>
                          <a:pt x="915" y="276"/>
                        </a:lnTo>
                        <a:lnTo>
                          <a:pt x="838" y="325"/>
                        </a:lnTo>
                        <a:lnTo>
                          <a:pt x="763" y="378"/>
                        </a:lnTo>
                        <a:lnTo>
                          <a:pt x="692" y="434"/>
                        </a:lnTo>
                        <a:lnTo>
                          <a:pt x="623" y="494"/>
                        </a:lnTo>
                        <a:lnTo>
                          <a:pt x="557" y="557"/>
                        </a:lnTo>
                        <a:lnTo>
                          <a:pt x="494" y="622"/>
                        </a:lnTo>
                        <a:lnTo>
                          <a:pt x="434" y="692"/>
                        </a:lnTo>
                        <a:lnTo>
                          <a:pt x="378" y="763"/>
                        </a:lnTo>
                        <a:lnTo>
                          <a:pt x="325" y="838"/>
                        </a:lnTo>
                        <a:lnTo>
                          <a:pt x="276" y="915"/>
                        </a:lnTo>
                        <a:lnTo>
                          <a:pt x="230" y="994"/>
                        </a:lnTo>
                        <a:lnTo>
                          <a:pt x="188" y="1076"/>
                        </a:lnTo>
                        <a:lnTo>
                          <a:pt x="150" y="1160"/>
                        </a:lnTo>
                        <a:lnTo>
                          <a:pt x="116" y="1246"/>
                        </a:lnTo>
                        <a:lnTo>
                          <a:pt x="85" y="1334"/>
                        </a:lnTo>
                        <a:lnTo>
                          <a:pt x="60" y="1425"/>
                        </a:lnTo>
                        <a:lnTo>
                          <a:pt x="38" y="1516"/>
                        </a:lnTo>
                        <a:lnTo>
                          <a:pt x="22" y="1609"/>
                        </a:lnTo>
                        <a:lnTo>
                          <a:pt x="10" y="1704"/>
                        </a:lnTo>
                        <a:lnTo>
                          <a:pt x="2" y="1801"/>
                        </a:lnTo>
                        <a:lnTo>
                          <a:pt x="0" y="1898"/>
                        </a:lnTo>
                        <a:lnTo>
                          <a:pt x="2" y="1995"/>
                        </a:lnTo>
                        <a:lnTo>
                          <a:pt x="10" y="2091"/>
                        </a:lnTo>
                        <a:lnTo>
                          <a:pt x="22" y="2185"/>
                        </a:lnTo>
                        <a:lnTo>
                          <a:pt x="38" y="2279"/>
                        </a:lnTo>
                        <a:lnTo>
                          <a:pt x="60" y="2371"/>
                        </a:lnTo>
                        <a:lnTo>
                          <a:pt x="85" y="2461"/>
                        </a:lnTo>
                        <a:lnTo>
                          <a:pt x="116" y="2548"/>
                        </a:lnTo>
                        <a:lnTo>
                          <a:pt x="150" y="2635"/>
                        </a:lnTo>
                        <a:lnTo>
                          <a:pt x="188" y="2720"/>
                        </a:lnTo>
                        <a:lnTo>
                          <a:pt x="230" y="2801"/>
                        </a:lnTo>
                        <a:lnTo>
                          <a:pt x="276" y="2880"/>
                        </a:lnTo>
                        <a:lnTo>
                          <a:pt x="325" y="2957"/>
                        </a:lnTo>
                        <a:lnTo>
                          <a:pt x="378" y="3031"/>
                        </a:lnTo>
                        <a:lnTo>
                          <a:pt x="434" y="3103"/>
                        </a:lnTo>
                        <a:lnTo>
                          <a:pt x="494" y="3172"/>
                        </a:lnTo>
                        <a:lnTo>
                          <a:pt x="557" y="3238"/>
                        </a:lnTo>
                        <a:lnTo>
                          <a:pt x="623" y="3302"/>
                        </a:lnTo>
                        <a:lnTo>
                          <a:pt x="692" y="3360"/>
                        </a:lnTo>
                        <a:lnTo>
                          <a:pt x="763" y="3417"/>
                        </a:lnTo>
                        <a:lnTo>
                          <a:pt x="838" y="3471"/>
                        </a:lnTo>
                        <a:lnTo>
                          <a:pt x="915" y="3520"/>
                        </a:lnTo>
                        <a:lnTo>
                          <a:pt x="994" y="3565"/>
                        </a:lnTo>
                        <a:lnTo>
                          <a:pt x="1076" y="3608"/>
                        </a:lnTo>
                        <a:lnTo>
                          <a:pt x="1160" y="3646"/>
                        </a:lnTo>
                        <a:lnTo>
                          <a:pt x="1246" y="3680"/>
                        </a:lnTo>
                        <a:lnTo>
                          <a:pt x="1334" y="3709"/>
                        </a:lnTo>
                        <a:lnTo>
                          <a:pt x="1425" y="3735"/>
                        </a:lnTo>
                        <a:lnTo>
                          <a:pt x="1516" y="3756"/>
                        </a:lnTo>
                        <a:lnTo>
                          <a:pt x="1609" y="3774"/>
                        </a:lnTo>
                        <a:lnTo>
                          <a:pt x="1704" y="3786"/>
                        </a:lnTo>
                        <a:lnTo>
                          <a:pt x="1800" y="3793"/>
                        </a:lnTo>
                        <a:lnTo>
                          <a:pt x="1898" y="3795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69"/>
                  <p:cNvSpPr>
                    <a:spLocks/>
                  </p:cNvSpPr>
                  <p:nvPr/>
                </p:nvSpPr>
                <p:spPr bwMode="auto">
                  <a:xfrm>
                    <a:off x="1444" y="574"/>
                    <a:ext cx="759" cy="759"/>
                  </a:xfrm>
                  <a:custGeom>
                    <a:avLst/>
                    <a:gdLst>
                      <a:gd name="T0" fmla="*/ 3 w 3795"/>
                      <a:gd name="T1" fmla="*/ 6 h 3795"/>
                      <a:gd name="T2" fmla="*/ 4 w 3795"/>
                      <a:gd name="T3" fmla="*/ 6 h 3795"/>
                      <a:gd name="T4" fmla="*/ 4 w 3795"/>
                      <a:gd name="T5" fmla="*/ 6 h 3795"/>
                      <a:gd name="T6" fmla="*/ 5 w 3795"/>
                      <a:gd name="T7" fmla="*/ 6 h 3795"/>
                      <a:gd name="T8" fmla="*/ 5 w 3795"/>
                      <a:gd name="T9" fmla="*/ 5 h 3795"/>
                      <a:gd name="T10" fmla="*/ 5 w 3795"/>
                      <a:gd name="T11" fmla="*/ 5 h 3795"/>
                      <a:gd name="T12" fmla="*/ 6 w 3795"/>
                      <a:gd name="T13" fmla="*/ 5 h 3795"/>
                      <a:gd name="T14" fmla="*/ 6 w 3795"/>
                      <a:gd name="T15" fmla="*/ 4 h 3795"/>
                      <a:gd name="T16" fmla="*/ 6 w 3795"/>
                      <a:gd name="T17" fmla="*/ 4 h 3795"/>
                      <a:gd name="T18" fmla="*/ 6 w 3795"/>
                      <a:gd name="T19" fmla="*/ 3 h 3795"/>
                      <a:gd name="T20" fmla="*/ 6 w 3795"/>
                      <a:gd name="T21" fmla="*/ 3 h 3795"/>
                      <a:gd name="T22" fmla="*/ 6 w 3795"/>
                      <a:gd name="T23" fmla="*/ 3 h 3795"/>
                      <a:gd name="T24" fmla="*/ 6 w 3795"/>
                      <a:gd name="T25" fmla="*/ 2 h 3795"/>
                      <a:gd name="T26" fmla="*/ 6 w 3795"/>
                      <a:gd name="T27" fmla="*/ 2 h 3795"/>
                      <a:gd name="T28" fmla="*/ 6 w 3795"/>
                      <a:gd name="T29" fmla="*/ 1 h 3795"/>
                      <a:gd name="T30" fmla="*/ 5 w 3795"/>
                      <a:gd name="T31" fmla="*/ 1 h 3795"/>
                      <a:gd name="T32" fmla="*/ 5 w 3795"/>
                      <a:gd name="T33" fmla="*/ 1 h 3795"/>
                      <a:gd name="T34" fmla="*/ 5 w 3795"/>
                      <a:gd name="T35" fmla="*/ 0 h 3795"/>
                      <a:gd name="T36" fmla="*/ 4 w 3795"/>
                      <a:gd name="T37" fmla="*/ 0 h 3795"/>
                      <a:gd name="T38" fmla="*/ 4 w 3795"/>
                      <a:gd name="T39" fmla="*/ 0 h 3795"/>
                      <a:gd name="T40" fmla="*/ 3 w 3795"/>
                      <a:gd name="T41" fmla="*/ 0 h 3795"/>
                      <a:gd name="T42" fmla="*/ 3 w 3795"/>
                      <a:gd name="T43" fmla="*/ 0 h 3795"/>
                      <a:gd name="T44" fmla="*/ 2 w 3795"/>
                      <a:gd name="T45" fmla="*/ 0 h 3795"/>
                      <a:gd name="T46" fmla="*/ 2 w 3795"/>
                      <a:gd name="T47" fmla="*/ 0 h 3795"/>
                      <a:gd name="T48" fmla="*/ 2 w 3795"/>
                      <a:gd name="T49" fmla="*/ 0 h 3795"/>
                      <a:gd name="T50" fmla="*/ 1 w 3795"/>
                      <a:gd name="T51" fmla="*/ 1 h 3795"/>
                      <a:gd name="T52" fmla="*/ 1 w 3795"/>
                      <a:gd name="T53" fmla="*/ 1 h 3795"/>
                      <a:gd name="T54" fmla="*/ 1 w 3795"/>
                      <a:gd name="T55" fmla="*/ 1 h 3795"/>
                      <a:gd name="T56" fmla="*/ 0 w 3795"/>
                      <a:gd name="T57" fmla="*/ 2 h 3795"/>
                      <a:gd name="T58" fmla="*/ 0 w 3795"/>
                      <a:gd name="T59" fmla="*/ 2 h 3795"/>
                      <a:gd name="T60" fmla="*/ 0 w 3795"/>
                      <a:gd name="T61" fmla="*/ 2 h 3795"/>
                      <a:gd name="T62" fmla="*/ 0 w 3795"/>
                      <a:gd name="T63" fmla="*/ 3 h 3795"/>
                      <a:gd name="T64" fmla="*/ 0 w 3795"/>
                      <a:gd name="T65" fmla="*/ 3 h 3795"/>
                      <a:gd name="T66" fmla="*/ 0 w 3795"/>
                      <a:gd name="T67" fmla="*/ 4 h 3795"/>
                      <a:gd name="T68" fmla="*/ 0 w 3795"/>
                      <a:gd name="T69" fmla="*/ 4 h 3795"/>
                      <a:gd name="T70" fmla="*/ 0 w 3795"/>
                      <a:gd name="T71" fmla="*/ 5 h 3795"/>
                      <a:gd name="T72" fmla="*/ 1 w 3795"/>
                      <a:gd name="T73" fmla="*/ 5 h 3795"/>
                      <a:gd name="T74" fmla="*/ 1 w 3795"/>
                      <a:gd name="T75" fmla="*/ 5 h 3795"/>
                      <a:gd name="T76" fmla="*/ 1 w 3795"/>
                      <a:gd name="T77" fmla="*/ 6 h 3795"/>
                      <a:gd name="T78" fmla="*/ 2 w 3795"/>
                      <a:gd name="T79" fmla="*/ 6 h 3795"/>
                      <a:gd name="T80" fmla="*/ 2 w 3795"/>
                      <a:gd name="T81" fmla="*/ 6 h 3795"/>
                      <a:gd name="T82" fmla="*/ 3 w 3795"/>
                      <a:gd name="T83" fmla="*/ 6 h 3795"/>
                      <a:gd name="T84" fmla="*/ 3 w 3795"/>
                      <a:gd name="T85" fmla="*/ 6 h 379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795"/>
                      <a:gd name="T130" fmla="*/ 0 h 3795"/>
                      <a:gd name="T131" fmla="*/ 3795 w 3795"/>
                      <a:gd name="T132" fmla="*/ 3795 h 379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795" h="3795">
                        <a:moveTo>
                          <a:pt x="1898" y="3795"/>
                        </a:moveTo>
                        <a:lnTo>
                          <a:pt x="1995" y="3793"/>
                        </a:lnTo>
                        <a:lnTo>
                          <a:pt x="2091" y="3786"/>
                        </a:lnTo>
                        <a:lnTo>
                          <a:pt x="2185" y="3774"/>
                        </a:lnTo>
                        <a:lnTo>
                          <a:pt x="2279" y="3756"/>
                        </a:lnTo>
                        <a:lnTo>
                          <a:pt x="2371" y="3735"/>
                        </a:lnTo>
                        <a:lnTo>
                          <a:pt x="2461" y="3709"/>
                        </a:lnTo>
                        <a:lnTo>
                          <a:pt x="2548" y="3680"/>
                        </a:lnTo>
                        <a:lnTo>
                          <a:pt x="2634" y="3646"/>
                        </a:lnTo>
                        <a:lnTo>
                          <a:pt x="2718" y="3608"/>
                        </a:lnTo>
                        <a:lnTo>
                          <a:pt x="2800" y="3565"/>
                        </a:lnTo>
                        <a:lnTo>
                          <a:pt x="2880" y="3520"/>
                        </a:lnTo>
                        <a:lnTo>
                          <a:pt x="2957" y="3471"/>
                        </a:lnTo>
                        <a:lnTo>
                          <a:pt x="3031" y="3417"/>
                        </a:lnTo>
                        <a:lnTo>
                          <a:pt x="3103" y="3360"/>
                        </a:lnTo>
                        <a:lnTo>
                          <a:pt x="3172" y="3302"/>
                        </a:lnTo>
                        <a:lnTo>
                          <a:pt x="3238" y="3238"/>
                        </a:lnTo>
                        <a:lnTo>
                          <a:pt x="3301" y="3172"/>
                        </a:lnTo>
                        <a:lnTo>
                          <a:pt x="3360" y="3103"/>
                        </a:lnTo>
                        <a:lnTo>
                          <a:pt x="3417" y="3031"/>
                        </a:lnTo>
                        <a:lnTo>
                          <a:pt x="3470" y="2957"/>
                        </a:lnTo>
                        <a:lnTo>
                          <a:pt x="3519" y="2880"/>
                        </a:lnTo>
                        <a:lnTo>
                          <a:pt x="3565" y="2801"/>
                        </a:lnTo>
                        <a:lnTo>
                          <a:pt x="3608" y="2720"/>
                        </a:lnTo>
                        <a:lnTo>
                          <a:pt x="3646" y="2635"/>
                        </a:lnTo>
                        <a:lnTo>
                          <a:pt x="3679" y="2548"/>
                        </a:lnTo>
                        <a:lnTo>
                          <a:pt x="3709" y="2461"/>
                        </a:lnTo>
                        <a:lnTo>
                          <a:pt x="3735" y="2371"/>
                        </a:lnTo>
                        <a:lnTo>
                          <a:pt x="3756" y="2279"/>
                        </a:lnTo>
                        <a:lnTo>
                          <a:pt x="3773" y="2185"/>
                        </a:lnTo>
                        <a:lnTo>
                          <a:pt x="3785" y="2091"/>
                        </a:lnTo>
                        <a:lnTo>
                          <a:pt x="3792" y="1995"/>
                        </a:lnTo>
                        <a:lnTo>
                          <a:pt x="3795" y="1898"/>
                        </a:lnTo>
                        <a:lnTo>
                          <a:pt x="3792" y="1801"/>
                        </a:lnTo>
                        <a:lnTo>
                          <a:pt x="3785" y="1704"/>
                        </a:lnTo>
                        <a:lnTo>
                          <a:pt x="3773" y="1609"/>
                        </a:lnTo>
                        <a:lnTo>
                          <a:pt x="3756" y="1516"/>
                        </a:lnTo>
                        <a:lnTo>
                          <a:pt x="3735" y="1425"/>
                        </a:lnTo>
                        <a:lnTo>
                          <a:pt x="3709" y="1334"/>
                        </a:lnTo>
                        <a:lnTo>
                          <a:pt x="3679" y="1246"/>
                        </a:lnTo>
                        <a:lnTo>
                          <a:pt x="3646" y="1160"/>
                        </a:lnTo>
                        <a:lnTo>
                          <a:pt x="3608" y="1076"/>
                        </a:lnTo>
                        <a:lnTo>
                          <a:pt x="3565" y="994"/>
                        </a:lnTo>
                        <a:lnTo>
                          <a:pt x="3519" y="915"/>
                        </a:lnTo>
                        <a:lnTo>
                          <a:pt x="3470" y="838"/>
                        </a:lnTo>
                        <a:lnTo>
                          <a:pt x="3417" y="763"/>
                        </a:lnTo>
                        <a:lnTo>
                          <a:pt x="3360" y="692"/>
                        </a:lnTo>
                        <a:lnTo>
                          <a:pt x="3301" y="622"/>
                        </a:lnTo>
                        <a:lnTo>
                          <a:pt x="3238" y="557"/>
                        </a:lnTo>
                        <a:lnTo>
                          <a:pt x="3172" y="494"/>
                        </a:lnTo>
                        <a:lnTo>
                          <a:pt x="3103" y="434"/>
                        </a:lnTo>
                        <a:lnTo>
                          <a:pt x="3031" y="378"/>
                        </a:lnTo>
                        <a:lnTo>
                          <a:pt x="2957" y="325"/>
                        </a:lnTo>
                        <a:lnTo>
                          <a:pt x="2880" y="276"/>
                        </a:lnTo>
                        <a:lnTo>
                          <a:pt x="2800" y="230"/>
                        </a:lnTo>
                        <a:lnTo>
                          <a:pt x="2718" y="187"/>
                        </a:lnTo>
                        <a:lnTo>
                          <a:pt x="2634" y="149"/>
                        </a:lnTo>
                        <a:lnTo>
                          <a:pt x="2548" y="116"/>
                        </a:lnTo>
                        <a:lnTo>
                          <a:pt x="2461" y="85"/>
                        </a:lnTo>
                        <a:lnTo>
                          <a:pt x="2371" y="60"/>
                        </a:lnTo>
                        <a:lnTo>
                          <a:pt x="2279" y="38"/>
                        </a:lnTo>
                        <a:lnTo>
                          <a:pt x="2185" y="22"/>
                        </a:lnTo>
                        <a:lnTo>
                          <a:pt x="2091" y="10"/>
                        </a:lnTo>
                        <a:lnTo>
                          <a:pt x="1995" y="2"/>
                        </a:lnTo>
                        <a:lnTo>
                          <a:pt x="1898" y="0"/>
                        </a:lnTo>
                        <a:lnTo>
                          <a:pt x="1800" y="2"/>
                        </a:lnTo>
                        <a:lnTo>
                          <a:pt x="1704" y="10"/>
                        </a:lnTo>
                        <a:lnTo>
                          <a:pt x="1609" y="22"/>
                        </a:lnTo>
                        <a:lnTo>
                          <a:pt x="1516" y="38"/>
                        </a:lnTo>
                        <a:lnTo>
                          <a:pt x="1425" y="60"/>
                        </a:lnTo>
                        <a:lnTo>
                          <a:pt x="1334" y="85"/>
                        </a:lnTo>
                        <a:lnTo>
                          <a:pt x="1246" y="116"/>
                        </a:lnTo>
                        <a:lnTo>
                          <a:pt x="1160" y="149"/>
                        </a:lnTo>
                        <a:lnTo>
                          <a:pt x="1076" y="187"/>
                        </a:lnTo>
                        <a:lnTo>
                          <a:pt x="994" y="230"/>
                        </a:lnTo>
                        <a:lnTo>
                          <a:pt x="915" y="276"/>
                        </a:lnTo>
                        <a:lnTo>
                          <a:pt x="838" y="325"/>
                        </a:lnTo>
                        <a:lnTo>
                          <a:pt x="763" y="378"/>
                        </a:lnTo>
                        <a:lnTo>
                          <a:pt x="692" y="434"/>
                        </a:lnTo>
                        <a:lnTo>
                          <a:pt x="623" y="494"/>
                        </a:lnTo>
                        <a:lnTo>
                          <a:pt x="557" y="557"/>
                        </a:lnTo>
                        <a:lnTo>
                          <a:pt x="494" y="622"/>
                        </a:lnTo>
                        <a:lnTo>
                          <a:pt x="434" y="692"/>
                        </a:lnTo>
                        <a:lnTo>
                          <a:pt x="378" y="763"/>
                        </a:lnTo>
                        <a:lnTo>
                          <a:pt x="325" y="838"/>
                        </a:lnTo>
                        <a:lnTo>
                          <a:pt x="276" y="915"/>
                        </a:lnTo>
                        <a:lnTo>
                          <a:pt x="230" y="994"/>
                        </a:lnTo>
                        <a:lnTo>
                          <a:pt x="188" y="1076"/>
                        </a:lnTo>
                        <a:lnTo>
                          <a:pt x="150" y="1160"/>
                        </a:lnTo>
                        <a:lnTo>
                          <a:pt x="116" y="1246"/>
                        </a:lnTo>
                        <a:lnTo>
                          <a:pt x="85" y="1334"/>
                        </a:lnTo>
                        <a:lnTo>
                          <a:pt x="60" y="1425"/>
                        </a:lnTo>
                        <a:lnTo>
                          <a:pt x="38" y="1516"/>
                        </a:lnTo>
                        <a:lnTo>
                          <a:pt x="22" y="1609"/>
                        </a:lnTo>
                        <a:lnTo>
                          <a:pt x="10" y="1704"/>
                        </a:lnTo>
                        <a:lnTo>
                          <a:pt x="2" y="1801"/>
                        </a:lnTo>
                        <a:lnTo>
                          <a:pt x="0" y="1898"/>
                        </a:lnTo>
                        <a:lnTo>
                          <a:pt x="2" y="1995"/>
                        </a:lnTo>
                        <a:lnTo>
                          <a:pt x="10" y="2091"/>
                        </a:lnTo>
                        <a:lnTo>
                          <a:pt x="22" y="2185"/>
                        </a:lnTo>
                        <a:lnTo>
                          <a:pt x="38" y="2279"/>
                        </a:lnTo>
                        <a:lnTo>
                          <a:pt x="60" y="2371"/>
                        </a:lnTo>
                        <a:lnTo>
                          <a:pt x="85" y="2461"/>
                        </a:lnTo>
                        <a:lnTo>
                          <a:pt x="116" y="2548"/>
                        </a:lnTo>
                        <a:lnTo>
                          <a:pt x="150" y="2635"/>
                        </a:lnTo>
                        <a:lnTo>
                          <a:pt x="188" y="2720"/>
                        </a:lnTo>
                        <a:lnTo>
                          <a:pt x="230" y="2801"/>
                        </a:lnTo>
                        <a:lnTo>
                          <a:pt x="276" y="2880"/>
                        </a:lnTo>
                        <a:lnTo>
                          <a:pt x="325" y="2957"/>
                        </a:lnTo>
                        <a:lnTo>
                          <a:pt x="378" y="3031"/>
                        </a:lnTo>
                        <a:lnTo>
                          <a:pt x="434" y="3103"/>
                        </a:lnTo>
                        <a:lnTo>
                          <a:pt x="494" y="3172"/>
                        </a:lnTo>
                        <a:lnTo>
                          <a:pt x="557" y="3238"/>
                        </a:lnTo>
                        <a:lnTo>
                          <a:pt x="623" y="3302"/>
                        </a:lnTo>
                        <a:lnTo>
                          <a:pt x="692" y="3360"/>
                        </a:lnTo>
                        <a:lnTo>
                          <a:pt x="763" y="3417"/>
                        </a:lnTo>
                        <a:lnTo>
                          <a:pt x="838" y="3471"/>
                        </a:lnTo>
                        <a:lnTo>
                          <a:pt x="915" y="3520"/>
                        </a:lnTo>
                        <a:lnTo>
                          <a:pt x="994" y="3565"/>
                        </a:lnTo>
                        <a:lnTo>
                          <a:pt x="1076" y="3608"/>
                        </a:lnTo>
                        <a:lnTo>
                          <a:pt x="1160" y="3646"/>
                        </a:lnTo>
                        <a:lnTo>
                          <a:pt x="1246" y="3680"/>
                        </a:lnTo>
                        <a:lnTo>
                          <a:pt x="1334" y="3709"/>
                        </a:lnTo>
                        <a:lnTo>
                          <a:pt x="1425" y="3735"/>
                        </a:lnTo>
                        <a:lnTo>
                          <a:pt x="1516" y="3756"/>
                        </a:lnTo>
                        <a:lnTo>
                          <a:pt x="1609" y="3774"/>
                        </a:lnTo>
                        <a:lnTo>
                          <a:pt x="1704" y="3786"/>
                        </a:lnTo>
                        <a:lnTo>
                          <a:pt x="1800" y="3793"/>
                        </a:lnTo>
                        <a:lnTo>
                          <a:pt x="1898" y="3795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410" y="749"/>
                  <a:ext cx="816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fr-FR" altLang="en-US" sz="1800" b="1">
                    <a:solidFill>
                      <a:schemeClr val="bg1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60" name="Text Box 71"/>
              <p:cNvSpPr txBox="1">
                <a:spLocks noChangeArrowheads="1"/>
              </p:cNvSpPr>
              <p:nvPr/>
            </p:nvSpPr>
            <p:spPr bwMode="auto">
              <a:xfrm>
                <a:off x="1425" y="978"/>
                <a:ext cx="8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9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Organization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1427" y="392"/>
              <a:ext cx="781" cy="718"/>
              <a:chOff x="2484" y="709"/>
              <a:chExt cx="816" cy="759"/>
            </a:xfrm>
          </p:grpSpPr>
          <p:sp>
            <p:nvSpPr>
              <p:cNvPr id="57" name="Freeform 73"/>
              <p:cNvSpPr>
                <a:spLocks/>
              </p:cNvSpPr>
              <p:nvPr/>
            </p:nvSpPr>
            <p:spPr bwMode="auto">
              <a:xfrm>
                <a:off x="2511" y="709"/>
                <a:ext cx="759" cy="759"/>
              </a:xfrm>
              <a:custGeom>
                <a:avLst/>
                <a:gdLst>
                  <a:gd name="T0" fmla="*/ 3 w 3795"/>
                  <a:gd name="T1" fmla="*/ 6 h 3795"/>
                  <a:gd name="T2" fmla="*/ 4 w 3795"/>
                  <a:gd name="T3" fmla="*/ 6 h 3795"/>
                  <a:gd name="T4" fmla="*/ 4 w 3795"/>
                  <a:gd name="T5" fmla="*/ 6 h 3795"/>
                  <a:gd name="T6" fmla="*/ 5 w 3795"/>
                  <a:gd name="T7" fmla="*/ 6 h 3795"/>
                  <a:gd name="T8" fmla="*/ 5 w 3795"/>
                  <a:gd name="T9" fmla="*/ 5 h 3795"/>
                  <a:gd name="T10" fmla="*/ 5 w 3795"/>
                  <a:gd name="T11" fmla="*/ 5 h 3795"/>
                  <a:gd name="T12" fmla="*/ 6 w 3795"/>
                  <a:gd name="T13" fmla="*/ 5 h 3795"/>
                  <a:gd name="T14" fmla="*/ 6 w 3795"/>
                  <a:gd name="T15" fmla="*/ 4 h 3795"/>
                  <a:gd name="T16" fmla="*/ 6 w 3795"/>
                  <a:gd name="T17" fmla="*/ 4 h 3795"/>
                  <a:gd name="T18" fmla="*/ 6 w 3795"/>
                  <a:gd name="T19" fmla="*/ 3 h 3795"/>
                  <a:gd name="T20" fmla="*/ 6 w 3795"/>
                  <a:gd name="T21" fmla="*/ 3 h 3795"/>
                  <a:gd name="T22" fmla="*/ 6 w 3795"/>
                  <a:gd name="T23" fmla="*/ 3 h 3795"/>
                  <a:gd name="T24" fmla="*/ 6 w 3795"/>
                  <a:gd name="T25" fmla="*/ 2 h 3795"/>
                  <a:gd name="T26" fmla="*/ 6 w 3795"/>
                  <a:gd name="T27" fmla="*/ 2 h 3795"/>
                  <a:gd name="T28" fmla="*/ 6 w 3795"/>
                  <a:gd name="T29" fmla="*/ 1 h 3795"/>
                  <a:gd name="T30" fmla="*/ 5 w 3795"/>
                  <a:gd name="T31" fmla="*/ 1 h 3795"/>
                  <a:gd name="T32" fmla="*/ 5 w 3795"/>
                  <a:gd name="T33" fmla="*/ 1 h 3795"/>
                  <a:gd name="T34" fmla="*/ 5 w 3795"/>
                  <a:gd name="T35" fmla="*/ 0 h 3795"/>
                  <a:gd name="T36" fmla="*/ 4 w 3795"/>
                  <a:gd name="T37" fmla="*/ 0 h 3795"/>
                  <a:gd name="T38" fmla="*/ 4 w 3795"/>
                  <a:gd name="T39" fmla="*/ 0 h 3795"/>
                  <a:gd name="T40" fmla="*/ 3 w 3795"/>
                  <a:gd name="T41" fmla="*/ 0 h 3795"/>
                  <a:gd name="T42" fmla="*/ 3 w 3795"/>
                  <a:gd name="T43" fmla="*/ 0 h 3795"/>
                  <a:gd name="T44" fmla="*/ 2 w 3795"/>
                  <a:gd name="T45" fmla="*/ 0 h 3795"/>
                  <a:gd name="T46" fmla="*/ 2 w 3795"/>
                  <a:gd name="T47" fmla="*/ 0 h 3795"/>
                  <a:gd name="T48" fmla="*/ 2 w 3795"/>
                  <a:gd name="T49" fmla="*/ 0 h 3795"/>
                  <a:gd name="T50" fmla="*/ 1 w 3795"/>
                  <a:gd name="T51" fmla="*/ 1 h 3795"/>
                  <a:gd name="T52" fmla="*/ 1 w 3795"/>
                  <a:gd name="T53" fmla="*/ 1 h 3795"/>
                  <a:gd name="T54" fmla="*/ 1 w 3795"/>
                  <a:gd name="T55" fmla="*/ 1 h 3795"/>
                  <a:gd name="T56" fmla="*/ 0 w 3795"/>
                  <a:gd name="T57" fmla="*/ 2 h 3795"/>
                  <a:gd name="T58" fmla="*/ 0 w 3795"/>
                  <a:gd name="T59" fmla="*/ 2 h 3795"/>
                  <a:gd name="T60" fmla="*/ 0 w 3795"/>
                  <a:gd name="T61" fmla="*/ 2 h 3795"/>
                  <a:gd name="T62" fmla="*/ 0 w 3795"/>
                  <a:gd name="T63" fmla="*/ 3 h 3795"/>
                  <a:gd name="T64" fmla="*/ 0 w 3795"/>
                  <a:gd name="T65" fmla="*/ 3 h 3795"/>
                  <a:gd name="T66" fmla="*/ 0 w 3795"/>
                  <a:gd name="T67" fmla="*/ 4 h 3795"/>
                  <a:gd name="T68" fmla="*/ 0 w 3795"/>
                  <a:gd name="T69" fmla="*/ 4 h 3795"/>
                  <a:gd name="T70" fmla="*/ 0 w 3795"/>
                  <a:gd name="T71" fmla="*/ 5 h 3795"/>
                  <a:gd name="T72" fmla="*/ 1 w 3795"/>
                  <a:gd name="T73" fmla="*/ 5 h 3795"/>
                  <a:gd name="T74" fmla="*/ 1 w 3795"/>
                  <a:gd name="T75" fmla="*/ 5 h 3795"/>
                  <a:gd name="T76" fmla="*/ 1 w 3795"/>
                  <a:gd name="T77" fmla="*/ 6 h 3795"/>
                  <a:gd name="T78" fmla="*/ 2 w 3795"/>
                  <a:gd name="T79" fmla="*/ 6 h 3795"/>
                  <a:gd name="T80" fmla="*/ 2 w 3795"/>
                  <a:gd name="T81" fmla="*/ 6 h 3795"/>
                  <a:gd name="T82" fmla="*/ 3 w 3795"/>
                  <a:gd name="T83" fmla="*/ 6 h 3795"/>
                  <a:gd name="T84" fmla="*/ 3 w 3795"/>
                  <a:gd name="T85" fmla="*/ 6 h 37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95"/>
                  <a:gd name="T130" fmla="*/ 0 h 3795"/>
                  <a:gd name="T131" fmla="*/ 3795 w 3795"/>
                  <a:gd name="T132" fmla="*/ 3795 h 37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95" h="3795">
                    <a:moveTo>
                      <a:pt x="1897" y="3795"/>
                    </a:moveTo>
                    <a:lnTo>
                      <a:pt x="1994" y="3793"/>
                    </a:lnTo>
                    <a:lnTo>
                      <a:pt x="2090" y="3786"/>
                    </a:lnTo>
                    <a:lnTo>
                      <a:pt x="2185" y="3774"/>
                    </a:lnTo>
                    <a:lnTo>
                      <a:pt x="2279" y="3756"/>
                    </a:lnTo>
                    <a:lnTo>
                      <a:pt x="2370" y="3735"/>
                    </a:lnTo>
                    <a:lnTo>
                      <a:pt x="2460" y="3709"/>
                    </a:lnTo>
                    <a:lnTo>
                      <a:pt x="2548" y="3680"/>
                    </a:lnTo>
                    <a:lnTo>
                      <a:pt x="2634" y="3646"/>
                    </a:lnTo>
                    <a:lnTo>
                      <a:pt x="2718" y="3608"/>
                    </a:lnTo>
                    <a:lnTo>
                      <a:pt x="2800" y="3565"/>
                    </a:lnTo>
                    <a:lnTo>
                      <a:pt x="2879" y="3520"/>
                    </a:lnTo>
                    <a:lnTo>
                      <a:pt x="2956" y="3471"/>
                    </a:lnTo>
                    <a:lnTo>
                      <a:pt x="3031" y="3417"/>
                    </a:lnTo>
                    <a:lnTo>
                      <a:pt x="3103" y="3360"/>
                    </a:lnTo>
                    <a:lnTo>
                      <a:pt x="3171" y="3302"/>
                    </a:lnTo>
                    <a:lnTo>
                      <a:pt x="3238" y="3238"/>
                    </a:lnTo>
                    <a:lnTo>
                      <a:pt x="3300" y="3172"/>
                    </a:lnTo>
                    <a:lnTo>
                      <a:pt x="3360" y="3103"/>
                    </a:lnTo>
                    <a:lnTo>
                      <a:pt x="3416" y="3031"/>
                    </a:lnTo>
                    <a:lnTo>
                      <a:pt x="3470" y="2957"/>
                    </a:lnTo>
                    <a:lnTo>
                      <a:pt x="3519" y="2880"/>
                    </a:lnTo>
                    <a:lnTo>
                      <a:pt x="3565" y="2801"/>
                    </a:lnTo>
                    <a:lnTo>
                      <a:pt x="3606" y="2720"/>
                    </a:lnTo>
                    <a:lnTo>
                      <a:pt x="3644" y="2635"/>
                    </a:lnTo>
                    <a:lnTo>
                      <a:pt x="3679" y="2548"/>
                    </a:lnTo>
                    <a:lnTo>
                      <a:pt x="3708" y="2461"/>
                    </a:lnTo>
                    <a:lnTo>
                      <a:pt x="3735" y="2371"/>
                    </a:lnTo>
                    <a:lnTo>
                      <a:pt x="3755" y="2279"/>
                    </a:lnTo>
                    <a:lnTo>
                      <a:pt x="3772" y="2185"/>
                    </a:lnTo>
                    <a:lnTo>
                      <a:pt x="3785" y="2091"/>
                    </a:lnTo>
                    <a:lnTo>
                      <a:pt x="3791" y="1995"/>
                    </a:lnTo>
                    <a:lnTo>
                      <a:pt x="3795" y="1898"/>
                    </a:lnTo>
                    <a:lnTo>
                      <a:pt x="3791" y="1801"/>
                    </a:lnTo>
                    <a:lnTo>
                      <a:pt x="3785" y="1704"/>
                    </a:lnTo>
                    <a:lnTo>
                      <a:pt x="3772" y="1609"/>
                    </a:lnTo>
                    <a:lnTo>
                      <a:pt x="3755" y="1516"/>
                    </a:lnTo>
                    <a:lnTo>
                      <a:pt x="3735" y="1425"/>
                    </a:lnTo>
                    <a:lnTo>
                      <a:pt x="3708" y="1334"/>
                    </a:lnTo>
                    <a:lnTo>
                      <a:pt x="3679" y="1246"/>
                    </a:lnTo>
                    <a:lnTo>
                      <a:pt x="3644" y="1160"/>
                    </a:lnTo>
                    <a:lnTo>
                      <a:pt x="3606" y="1076"/>
                    </a:lnTo>
                    <a:lnTo>
                      <a:pt x="3565" y="994"/>
                    </a:lnTo>
                    <a:lnTo>
                      <a:pt x="3519" y="915"/>
                    </a:lnTo>
                    <a:lnTo>
                      <a:pt x="3470" y="838"/>
                    </a:lnTo>
                    <a:lnTo>
                      <a:pt x="3416" y="763"/>
                    </a:lnTo>
                    <a:lnTo>
                      <a:pt x="3360" y="692"/>
                    </a:lnTo>
                    <a:lnTo>
                      <a:pt x="3300" y="622"/>
                    </a:lnTo>
                    <a:lnTo>
                      <a:pt x="3238" y="557"/>
                    </a:lnTo>
                    <a:lnTo>
                      <a:pt x="3171" y="494"/>
                    </a:lnTo>
                    <a:lnTo>
                      <a:pt x="3103" y="434"/>
                    </a:lnTo>
                    <a:lnTo>
                      <a:pt x="3031" y="378"/>
                    </a:lnTo>
                    <a:lnTo>
                      <a:pt x="2956" y="325"/>
                    </a:lnTo>
                    <a:lnTo>
                      <a:pt x="2879" y="276"/>
                    </a:lnTo>
                    <a:lnTo>
                      <a:pt x="2800" y="230"/>
                    </a:lnTo>
                    <a:lnTo>
                      <a:pt x="2718" y="187"/>
                    </a:lnTo>
                    <a:lnTo>
                      <a:pt x="2634" y="149"/>
                    </a:lnTo>
                    <a:lnTo>
                      <a:pt x="2548" y="116"/>
                    </a:lnTo>
                    <a:lnTo>
                      <a:pt x="2460" y="85"/>
                    </a:lnTo>
                    <a:lnTo>
                      <a:pt x="2370" y="60"/>
                    </a:lnTo>
                    <a:lnTo>
                      <a:pt x="2279" y="38"/>
                    </a:lnTo>
                    <a:lnTo>
                      <a:pt x="2185" y="22"/>
                    </a:lnTo>
                    <a:lnTo>
                      <a:pt x="2090" y="10"/>
                    </a:lnTo>
                    <a:lnTo>
                      <a:pt x="1994" y="2"/>
                    </a:lnTo>
                    <a:lnTo>
                      <a:pt x="1897" y="0"/>
                    </a:lnTo>
                    <a:lnTo>
                      <a:pt x="1799" y="2"/>
                    </a:lnTo>
                    <a:lnTo>
                      <a:pt x="1703" y="10"/>
                    </a:lnTo>
                    <a:lnTo>
                      <a:pt x="1608" y="22"/>
                    </a:lnTo>
                    <a:lnTo>
                      <a:pt x="1516" y="38"/>
                    </a:lnTo>
                    <a:lnTo>
                      <a:pt x="1423" y="60"/>
                    </a:lnTo>
                    <a:lnTo>
                      <a:pt x="1334" y="85"/>
                    </a:lnTo>
                    <a:lnTo>
                      <a:pt x="1245" y="116"/>
                    </a:lnTo>
                    <a:lnTo>
                      <a:pt x="1159" y="149"/>
                    </a:lnTo>
                    <a:lnTo>
                      <a:pt x="1075" y="187"/>
                    </a:lnTo>
                    <a:lnTo>
                      <a:pt x="994" y="230"/>
                    </a:lnTo>
                    <a:lnTo>
                      <a:pt x="914" y="276"/>
                    </a:lnTo>
                    <a:lnTo>
                      <a:pt x="837" y="325"/>
                    </a:lnTo>
                    <a:lnTo>
                      <a:pt x="763" y="378"/>
                    </a:lnTo>
                    <a:lnTo>
                      <a:pt x="691" y="434"/>
                    </a:lnTo>
                    <a:lnTo>
                      <a:pt x="622" y="494"/>
                    </a:lnTo>
                    <a:lnTo>
                      <a:pt x="557" y="557"/>
                    </a:lnTo>
                    <a:lnTo>
                      <a:pt x="494" y="622"/>
                    </a:lnTo>
                    <a:lnTo>
                      <a:pt x="434" y="692"/>
                    </a:lnTo>
                    <a:lnTo>
                      <a:pt x="377" y="763"/>
                    </a:lnTo>
                    <a:lnTo>
                      <a:pt x="325" y="838"/>
                    </a:lnTo>
                    <a:lnTo>
                      <a:pt x="274" y="915"/>
                    </a:lnTo>
                    <a:lnTo>
                      <a:pt x="229" y="994"/>
                    </a:lnTo>
                    <a:lnTo>
                      <a:pt x="187" y="1076"/>
                    </a:lnTo>
                    <a:lnTo>
                      <a:pt x="149" y="1160"/>
                    </a:lnTo>
                    <a:lnTo>
                      <a:pt x="115" y="1246"/>
                    </a:lnTo>
                    <a:lnTo>
                      <a:pt x="85" y="1334"/>
                    </a:lnTo>
                    <a:lnTo>
                      <a:pt x="60" y="1425"/>
                    </a:lnTo>
                    <a:lnTo>
                      <a:pt x="38" y="1516"/>
                    </a:lnTo>
                    <a:lnTo>
                      <a:pt x="22" y="1609"/>
                    </a:lnTo>
                    <a:lnTo>
                      <a:pt x="10" y="1704"/>
                    </a:lnTo>
                    <a:lnTo>
                      <a:pt x="2" y="1801"/>
                    </a:lnTo>
                    <a:lnTo>
                      <a:pt x="0" y="1898"/>
                    </a:lnTo>
                    <a:lnTo>
                      <a:pt x="2" y="1995"/>
                    </a:lnTo>
                    <a:lnTo>
                      <a:pt x="10" y="2091"/>
                    </a:lnTo>
                    <a:lnTo>
                      <a:pt x="22" y="2185"/>
                    </a:lnTo>
                    <a:lnTo>
                      <a:pt x="38" y="2279"/>
                    </a:lnTo>
                    <a:lnTo>
                      <a:pt x="60" y="2371"/>
                    </a:lnTo>
                    <a:lnTo>
                      <a:pt x="85" y="2461"/>
                    </a:lnTo>
                    <a:lnTo>
                      <a:pt x="115" y="2548"/>
                    </a:lnTo>
                    <a:lnTo>
                      <a:pt x="149" y="2635"/>
                    </a:lnTo>
                    <a:lnTo>
                      <a:pt x="187" y="2720"/>
                    </a:lnTo>
                    <a:lnTo>
                      <a:pt x="229" y="2801"/>
                    </a:lnTo>
                    <a:lnTo>
                      <a:pt x="274" y="2880"/>
                    </a:lnTo>
                    <a:lnTo>
                      <a:pt x="325" y="2957"/>
                    </a:lnTo>
                    <a:lnTo>
                      <a:pt x="377" y="3031"/>
                    </a:lnTo>
                    <a:lnTo>
                      <a:pt x="434" y="3103"/>
                    </a:lnTo>
                    <a:lnTo>
                      <a:pt x="494" y="3172"/>
                    </a:lnTo>
                    <a:lnTo>
                      <a:pt x="557" y="3238"/>
                    </a:lnTo>
                    <a:lnTo>
                      <a:pt x="622" y="3302"/>
                    </a:lnTo>
                    <a:lnTo>
                      <a:pt x="691" y="3360"/>
                    </a:lnTo>
                    <a:lnTo>
                      <a:pt x="763" y="3417"/>
                    </a:lnTo>
                    <a:lnTo>
                      <a:pt x="837" y="3471"/>
                    </a:lnTo>
                    <a:lnTo>
                      <a:pt x="914" y="3520"/>
                    </a:lnTo>
                    <a:lnTo>
                      <a:pt x="994" y="3565"/>
                    </a:lnTo>
                    <a:lnTo>
                      <a:pt x="1075" y="3608"/>
                    </a:lnTo>
                    <a:lnTo>
                      <a:pt x="1159" y="3646"/>
                    </a:lnTo>
                    <a:lnTo>
                      <a:pt x="1245" y="3680"/>
                    </a:lnTo>
                    <a:lnTo>
                      <a:pt x="1334" y="3709"/>
                    </a:lnTo>
                    <a:lnTo>
                      <a:pt x="1423" y="3735"/>
                    </a:lnTo>
                    <a:lnTo>
                      <a:pt x="1516" y="3756"/>
                    </a:lnTo>
                    <a:lnTo>
                      <a:pt x="1608" y="3774"/>
                    </a:lnTo>
                    <a:lnTo>
                      <a:pt x="1703" y="3786"/>
                    </a:lnTo>
                    <a:lnTo>
                      <a:pt x="1799" y="3793"/>
                    </a:lnTo>
                    <a:lnTo>
                      <a:pt x="1897" y="3795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Text Box 74"/>
              <p:cNvSpPr txBox="1">
                <a:spLocks noChangeArrowheads="1"/>
              </p:cNvSpPr>
              <p:nvPr/>
            </p:nvSpPr>
            <p:spPr bwMode="auto">
              <a:xfrm>
                <a:off x="2484" y="978"/>
                <a:ext cx="8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9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Personnel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2435" y="392"/>
              <a:ext cx="781" cy="718"/>
              <a:chOff x="3556" y="709"/>
              <a:chExt cx="816" cy="759"/>
            </a:xfrm>
          </p:grpSpPr>
          <p:grpSp>
            <p:nvGrpSpPr>
              <p:cNvPr id="53" name="Group 76"/>
              <p:cNvGrpSpPr>
                <a:grpSpLocks/>
              </p:cNvGrpSpPr>
              <p:nvPr/>
            </p:nvGrpSpPr>
            <p:grpSpPr bwMode="auto">
              <a:xfrm>
                <a:off x="3586" y="709"/>
                <a:ext cx="759" cy="759"/>
                <a:chOff x="3586" y="574"/>
                <a:chExt cx="759" cy="759"/>
              </a:xfrm>
            </p:grpSpPr>
            <p:sp>
              <p:nvSpPr>
                <p:cNvPr id="55" name="Freeform 77"/>
                <p:cNvSpPr>
                  <a:spLocks/>
                </p:cNvSpPr>
                <p:nvPr/>
              </p:nvSpPr>
              <p:spPr bwMode="auto">
                <a:xfrm>
                  <a:off x="3586" y="574"/>
                  <a:ext cx="759" cy="759"/>
                </a:xfrm>
                <a:custGeom>
                  <a:avLst/>
                  <a:gdLst>
                    <a:gd name="T0" fmla="*/ 3 w 3795"/>
                    <a:gd name="T1" fmla="*/ 6 h 3795"/>
                    <a:gd name="T2" fmla="*/ 4 w 3795"/>
                    <a:gd name="T3" fmla="*/ 6 h 3795"/>
                    <a:gd name="T4" fmla="*/ 4 w 3795"/>
                    <a:gd name="T5" fmla="*/ 6 h 3795"/>
                    <a:gd name="T6" fmla="*/ 5 w 3795"/>
                    <a:gd name="T7" fmla="*/ 6 h 3795"/>
                    <a:gd name="T8" fmla="*/ 5 w 3795"/>
                    <a:gd name="T9" fmla="*/ 5 h 3795"/>
                    <a:gd name="T10" fmla="*/ 5 w 3795"/>
                    <a:gd name="T11" fmla="*/ 5 h 3795"/>
                    <a:gd name="T12" fmla="*/ 6 w 3795"/>
                    <a:gd name="T13" fmla="*/ 5 h 3795"/>
                    <a:gd name="T14" fmla="*/ 6 w 3795"/>
                    <a:gd name="T15" fmla="*/ 4 h 3795"/>
                    <a:gd name="T16" fmla="*/ 6 w 3795"/>
                    <a:gd name="T17" fmla="*/ 4 h 3795"/>
                    <a:gd name="T18" fmla="*/ 6 w 3795"/>
                    <a:gd name="T19" fmla="*/ 3 h 3795"/>
                    <a:gd name="T20" fmla="*/ 6 w 3795"/>
                    <a:gd name="T21" fmla="*/ 3 h 3795"/>
                    <a:gd name="T22" fmla="*/ 6 w 3795"/>
                    <a:gd name="T23" fmla="*/ 3 h 3795"/>
                    <a:gd name="T24" fmla="*/ 6 w 3795"/>
                    <a:gd name="T25" fmla="*/ 2 h 3795"/>
                    <a:gd name="T26" fmla="*/ 6 w 3795"/>
                    <a:gd name="T27" fmla="*/ 2 h 3795"/>
                    <a:gd name="T28" fmla="*/ 6 w 3795"/>
                    <a:gd name="T29" fmla="*/ 1 h 3795"/>
                    <a:gd name="T30" fmla="*/ 5 w 3795"/>
                    <a:gd name="T31" fmla="*/ 1 h 3795"/>
                    <a:gd name="T32" fmla="*/ 5 w 3795"/>
                    <a:gd name="T33" fmla="*/ 1 h 3795"/>
                    <a:gd name="T34" fmla="*/ 5 w 3795"/>
                    <a:gd name="T35" fmla="*/ 0 h 3795"/>
                    <a:gd name="T36" fmla="*/ 4 w 3795"/>
                    <a:gd name="T37" fmla="*/ 0 h 3795"/>
                    <a:gd name="T38" fmla="*/ 4 w 3795"/>
                    <a:gd name="T39" fmla="*/ 0 h 3795"/>
                    <a:gd name="T40" fmla="*/ 3 w 3795"/>
                    <a:gd name="T41" fmla="*/ 0 h 3795"/>
                    <a:gd name="T42" fmla="*/ 3 w 3795"/>
                    <a:gd name="T43" fmla="*/ 0 h 3795"/>
                    <a:gd name="T44" fmla="*/ 2 w 3795"/>
                    <a:gd name="T45" fmla="*/ 0 h 3795"/>
                    <a:gd name="T46" fmla="*/ 2 w 3795"/>
                    <a:gd name="T47" fmla="*/ 0 h 3795"/>
                    <a:gd name="T48" fmla="*/ 2 w 3795"/>
                    <a:gd name="T49" fmla="*/ 0 h 3795"/>
                    <a:gd name="T50" fmla="*/ 1 w 3795"/>
                    <a:gd name="T51" fmla="*/ 1 h 3795"/>
                    <a:gd name="T52" fmla="*/ 1 w 3795"/>
                    <a:gd name="T53" fmla="*/ 1 h 3795"/>
                    <a:gd name="T54" fmla="*/ 1 w 3795"/>
                    <a:gd name="T55" fmla="*/ 1 h 3795"/>
                    <a:gd name="T56" fmla="*/ 0 w 3795"/>
                    <a:gd name="T57" fmla="*/ 2 h 3795"/>
                    <a:gd name="T58" fmla="*/ 0 w 3795"/>
                    <a:gd name="T59" fmla="*/ 2 h 3795"/>
                    <a:gd name="T60" fmla="*/ 0 w 3795"/>
                    <a:gd name="T61" fmla="*/ 2 h 3795"/>
                    <a:gd name="T62" fmla="*/ 0 w 3795"/>
                    <a:gd name="T63" fmla="*/ 3 h 3795"/>
                    <a:gd name="T64" fmla="*/ 0 w 3795"/>
                    <a:gd name="T65" fmla="*/ 3 h 3795"/>
                    <a:gd name="T66" fmla="*/ 0 w 3795"/>
                    <a:gd name="T67" fmla="*/ 4 h 3795"/>
                    <a:gd name="T68" fmla="*/ 0 w 3795"/>
                    <a:gd name="T69" fmla="*/ 4 h 3795"/>
                    <a:gd name="T70" fmla="*/ 0 w 3795"/>
                    <a:gd name="T71" fmla="*/ 5 h 3795"/>
                    <a:gd name="T72" fmla="*/ 1 w 3795"/>
                    <a:gd name="T73" fmla="*/ 5 h 3795"/>
                    <a:gd name="T74" fmla="*/ 1 w 3795"/>
                    <a:gd name="T75" fmla="*/ 5 h 3795"/>
                    <a:gd name="T76" fmla="*/ 1 w 3795"/>
                    <a:gd name="T77" fmla="*/ 6 h 3795"/>
                    <a:gd name="T78" fmla="*/ 2 w 3795"/>
                    <a:gd name="T79" fmla="*/ 6 h 3795"/>
                    <a:gd name="T80" fmla="*/ 2 w 3795"/>
                    <a:gd name="T81" fmla="*/ 6 h 3795"/>
                    <a:gd name="T82" fmla="*/ 3 w 3795"/>
                    <a:gd name="T83" fmla="*/ 6 h 3795"/>
                    <a:gd name="T84" fmla="*/ 3 w 3795"/>
                    <a:gd name="T85" fmla="*/ 6 h 379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795"/>
                    <a:gd name="T130" fmla="*/ 0 h 3795"/>
                    <a:gd name="T131" fmla="*/ 3795 w 3795"/>
                    <a:gd name="T132" fmla="*/ 3795 h 379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795" h="3795">
                      <a:moveTo>
                        <a:pt x="1897" y="3795"/>
                      </a:moveTo>
                      <a:lnTo>
                        <a:pt x="1995" y="3793"/>
                      </a:lnTo>
                      <a:lnTo>
                        <a:pt x="2091" y="3786"/>
                      </a:lnTo>
                      <a:lnTo>
                        <a:pt x="2186" y="3774"/>
                      </a:lnTo>
                      <a:lnTo>
                        <a:pt x="2279" y="3756"/>
                      </a:lnTo>
                      <a:lnTo>
                        <a:pt x="2371" y="3735"/>
                      </a:lnTo>
                      <a:lnTo>
                        <a:pt x="2461" y="3709"/>
                      </a:lnTo>
                      <a:lnTo>
                        <a:pt x="2549" y="3680"/>
                      </a:lnTo>
                      <a:lnTo>
                        <a:pt x="2635" y="3646"/>
                      </a:lnTo>
                      <a:lnTo>
                        <a:pt x="2719" y="3608"/>
                      </a:lnTo>
                      <a:lnTo>
                        <a:pt x="2801" y="3565"/>
                      </a:lnTo>
                      <a:lnTo>
                        <a:pt x="2880" y="3520"/>
                      </a:lnTo>
                      <a:lnTo>
                        <a:pt x="2958" y="3471"/>
                      </a:lnTo>
                      <a:lnTo>
                        <a:pt x="3032" y="3417"/>
                      </a:lnTo>
                      <a:lnTo>
                        <a:pt x="3104" y="3360"/>
                      </a:lnTo>
                      <a:lnTo>
                        <a:pt x="3172" y="3302"/>
                      </a:lnTo>
                      <a:lnTo>
                        <a:pt x="3238" y="3238"/>
                      </a:lnTo>
                      <a:lnTo>
                        <a:pt x="3301" y="3172"/>
                      </a:lnTo>
                      <a:lnTo>
                        <a:pt x="3361" y="3103"/>
                      </a:lnTo>
                      <a:lnTo>
                        <a:pt x="3418" y="3031"/>
                      </a:lnTo>
                      <a:lnTo>
                        <a:pt x="3470" y="2957"/>
                      </a:lnTo>
                      <a:lnTo>
                        <a:pt x="3520" y="2880"/>
                      </a:lnTo>
                      <a:lnTo>
                        <a:pt x="3566" y="2801"/>
                      </a:lnTo>
                      <a:lnTo>
                        <a:pt x="3607" y="2720"/>
                      </a:lnTo>
                      <a:lnTo>
                        <a:pt x="3645" y="2635"/>
                      </a:lnTo>
                      <a:lnTo>
                        <a:pt x="3679" y="2548"/>
                      </a:lnTo>
                      <a:lnTo>
                        <a:pt x="3710" y="2461"/>
                      </a:lnTo>
                      <a:lnTo>
                        <a:pt x="3735" y="2371"/>
                      </a:lnTo>
                      <a:lnTo>
                        <a:pt x="3756" y="2279"/>
                      </a:lnTo>
                      <a:lnTo>
                        <a:pt x="3773" y="2185"/>
                      </a:lnTo>
                      <a:lnTo>
                        <a:pt x="3785" y="2091"/>
                      </a:lnTo>
                      <a:lnTo>
                        <a:pt x="3792" y="1995"/>
                      </a:lnTo>
                      <a:lnTo>
                        <a:pt x="3795" y="1898"/>
                      </a:lnTo>
                      <a:lnTo>
                        <a:pt x="3792" y="1801"/>
                      </a:lnTo>
                      <a:lnTo>
                        <a:pt x="3785" y="1704"/>
                      </a:lnTo>
                      <a:lnTo>
                        <a:pt x="3773" y="1609"/>
                      </a:lnTo>
                      <a:lnTo>
                        <a:pt x="3756" y="1516"/>
                      </a:lnTo>
                      <a:lnTo>
                        <a:pt x="3735" y="1425"/>
                      </a:lnTo>
                      <a:lnTo>
                        <a:pt x="3710" y="1334"/>
                      </a:lnTo>
                      <a:lnTo>
                        <a:pt x="3679" y="1246"/>
                      </a:lnTo>
                      <a:lnTo>
                        <a:pt x="3645" y="1160"/>
                      </a:lnTo>
                      <a:lnTo>
                        <a:pt x="3607" y="1076"/>
                      </a:lnTo>
                      <a:lnTo>
                        <a:pt x="3566" y="994"/>
                      </a:lnTo>
                      <a:lnTo>
                        <a:pt x="3520" y="915"/>
                      </a:lnTo>
                      <a:lnTo>
                        <a:pt x="3470" y="838"/>
                      </a:lnTo>
                      <a:lnTo>
                        <a:pt x="3418" y="763"/>
                      </a:lnTo>
                      <a:lnTo>
                        <a:pt x="3361" y="692"/>
                      </a:lnTo>
                      <a:lnTo>
                        <a:pt x="3301" y="622"/>
                      </a:lnTo>
                      <a:lnTo>
                        <a:pt x="3238" y="557"/>
                      </a:lnTo>
                      <a:lnTo>
                        <a:pt x="3172" y="494"/>
                      </a:lnTo>
                      <a:lnTo>
                        <a:pt x="3104" y="434"/>
                      </a:lnTo>
                      <a:lnTo>
                        <a:pt x="3032" y="378"/>
                      </a:lnTo>
                      <a:lnTo>
                        <a:pt x="2958" y="325"/>
                      </a:lnTo>
                      <a:lnTo>
                        <a:pt x="2880" y="276"/>
                      </a:lnTo>
                      <a:lnTo>
                        <a:pt x="2801" y="230"/>
                      </a:lnTo>
                      <a:lnTo>
                        <a:pt x="2719" y="187"/>
                      </a:lnTo>
                      <a:lnTo>
                        <a:pt x="2635" y="149"/>
                      </a:lnTo>
                      <a:lnTo>
                        <a:pt x="2549" y="116"/>
                      </a:lnTo>
                      <a:lnTo>
                        <a:pt x="2461" y="85"/>
                      </a:lnTo>
                      <a:lnTo>
                        <a:pt x="2371" y="60"/>
                      </a:lnTo>
                      <a:lnTo>
                        <a:pt x="2279" y="38"/>
                      </a:lnTo>
                      <a:lnTo>
                        <a:pt x="2186" y="22"/>
                      </a:lnTo>
                      <a:lnTo>
                        <a:pt x="2091" y="10"/>
                      </a:lnTo>
                      <a:lnTo>
                        <a:pt x="1995" y="2"/>
                      </a:lnTo>
                      <a:lnTo>
                        <a:pt x="1897" y="0"/>
                      </a:lnTo>
                      <a:lnTo>
                        <a:pt x="1800" y="2"/>
                      </a:lnTo>
                      <a:lnTo>
                        <a:pt x="1704" y="10"/>
                      </a:lnTo>
                      <a:lnTo>
                        <a:pt x="1610" y="22"/>
                      </a:lnTo>
                      <a:lnTo>
                        <a:pt x="1516" y="38"/>
                      </a:lnTo>
                      <a:lnTo>
                        <a:pt x="1424" y="60"/>
                      </a:lnTo>
                      <a:lnTo>
                        <a:pt x="1335" y="85"/>
                      </a:lnTo>
                      <a:lnTo>
                        <a:pt x="1247" y="116"/>
                      </a:lnTo>
                      <a:lnTo>
                        <a:pt x="1161" y="149"/>
                      </a:lnTo>
                      <a:lnTo>
                        <a:pt x="1077" y="187"/>
                      </a:lnTo>
                      <a:lnTo>
                        <a:pt x="995" y="230"/>
                      </a:lnTo>
                      <a:lnTo>
                        <a:pt x="915" y="276"/>
                      </a:lnTo>
                      <a:lnTo>
                        <a:pt x="838" y="325"/>
                      </a:lnTo>
                      <a:lnTo>
                        <a:pt x="764" y="378"/>
                      </a:lnTo>
                      <a:lnTo>
                        <a:pt x="692" y="434"/>
                      </a:lnTo>
                      <a:lnTo>
                        <a:pt x="623" y="494"/>
                      </a:lnTo>
                      <a:lnTo>
                        <a:pt x="557" y="557"/>
                      </a:lnTo>
                      <a:lnTo>
                        <a:pt x="495" y="622"/>
                      </a:lnTo>
                      <a:lnTo>
                        <a:pt x="435" y="692"/>
                      </a:lnTo>
                      <a:lnTo>
                        <a:pt x="378" y="763"/>
                      </a:lnTo>
                      <a:lnTo>
                        <a:pt x="325" y="838"/>
                      </a:lnTo>
                      <a:lnTo>
                        <a:pt x="276" y="915"/>
                      </a:lnTo>
                      <a:lnTo>
                        <a:pt x="230" y="994"/>
                      </a:lnTo>
                      <a:lnTo>
                        <a:pt x="187" y="1076"/>
                      </a:lnTo>
                      <a:lnTo>
                        <a:pt x="150" y="1160"/>
                      </a:lnTo>
                      <a:lnTo>
                        <a:pt x="115" y="1246"/>
                      </a:lnTo>
                      <a:lnTo>
                        <a:pt x="86" y="1334"/>
                      </a:lnTo>
                      <a:lnTo>
                        <a:pt x="60" y="1425"/>
                      </a:lnTo>
                      <a:lnTo>
                        <a:pt x="39" y="1516"/>
                      </a:lnTo>
                      <a:lnTo>
                        <a:pt x="23" y="1609"/>
                      </a:lnTo>
                      <a:lnTo>
                        <a:pt x="10" y="1704"/>
                      </a:lnTo>
                      <a:lnTo>
                        <a:pt x="3" y="1801"/>
                      </a:lnTo>
                      <a:lnTo>
                        <a:pt x="0" y="1898"/>
                      </a:lnTo>
                      <a:lnTo>
                        <a:pt x="3" y="1995"/>
                      </a:lnTo>
                      <a:lnTo>
                        <a:pt x="10" y="2091"/>
                      </a:lnTo>
                      <a:lnTo>
                        <a:pt x="23" y="2185"/>
                      </a:lnTo>
                      <a:lnTo>
                        <a:pt x="39" y="2279"/>
                      </a:lnTo>
                      <a:lnTo>
                        <a:pt x="60" y="2371"/>
                      </a:lnTo>
                      <a:lnTo>
                        <a:pt x="86" y="2461"/>
                      </a:lnTo>
                      <a:lnTo>
                        <a:pt x="115" y="2548"/>
                      </a:lnTo>
                      <a:lnTo>
                        <a:pt x="150" y="2635"/>
                      </a:lnTo>
                      <a:lnTo>
                        <a:pt x="187" y="2720"/>
                      </a:lnTo>
                      <a:lnTo>
                        <a:pt x="230" y="2801"/>
                      </a:lnTo>
                      <a:lnTo>
                        <a:pt x="276" y="2880"/>
                      </a:lnTo>
                      <a:lnTo>
                        <a:pt x="325" y="2957"/>
                      </a:lnTo>
                      <a:lnTo>
                        <a:pt x="378" y="3031"/>
                      </a:lnTo>
                      <a:lnTo>
                        <a:pt x="435" y="3103"/>
                      </a:lnTo>
                      <a:lnTo>
                        <a:pt x="495" y="3172"/>
                      </a:lnTo>
                      <a:lnTo>
                        <a:pt x="557" y="3238"/>
                      </a:lnTo>
                      <a:lnTo>
                        <a:pt x="623" y="3302"/>
                      </a:lnTo>
                      <a:lnTo>
                        <a:pt x="692" y="3360"/>
                      </a:lnTo>
                      <a:lnTo>
                        <a:pt x="764" y="3417"/>
                      </a:lnTo>
                      <a:lnTo>
                        <a:pt x="838" y="3471"/>
                      </a:lnTo>
                      <a:lnTo>
                        <a:pt x="915" y="3520"/>
                      </a:lnTo>
                      <a:lnTo>
                        <a:pt x="995" y="3565"/>
                      </a:lnTo>
                      <a:lnTo>
                        <a:pt x="1077" y="3608"/>
                      </a:lnTo>
                      <a:lnTo>
                        <a:pt x="1161" y="3646"/>
                      </a:lnTo>
                      <a:lnTo>
                        <a:pt x="1247" y="3680"/>
                      </a:lnTo>
                      <a:lnTo>
                        <a:pt x="1335" y="3709"/>
                      </a:lnTo>
                      <a:lnTo>
                        <a:pt x="1424" y="3735"/>
                      </a:lnTo>
                      <a:lnTo>
                        <a:pt x="1516" y="3756"/>
                      </a:lnTo>
                      <a:lnTo>
                        <a:pt x="1610" y="3774"/>
                      </a:lnTo>
                      <a:lnTo>
                        <a:pt x="1704" y="3786"/>
                      </a:lnTo>
                      <a:lnTo>
                        <a:pt x="1800" y="3793"/>
                      </a:lnTo>
                      <a:lnTo>
                        <a:pt x="1897" y="3795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78"/>
                <p:cNvSpPr>
                  <a:spLocks/>
                </p:cNvSpPr>
                <p:nvPr/>
              </p:nvSpPr>
              <p:spPr bwMode="auto">
                <a:xfrm>
                  <a:off x="3586" y="574"/>
                  <a:ext cx="759" cy="759"/>
                </a:xfrm>
                <a:custGeom>
                  <a:avLst/>
                  <a:gdLst>
                    <a:gd name="T0" fmla="*/ 3 w 3795"/>
                    <a:gd name="T1" fmla="*/ 6 h 3795"/>
                    <a:gd name="T2" fmla="*/ 4 w 3795"/>
                    <a:gd name="T3" fmla="*/ 6 h 3795"/>
                    <a:gd name="T4" fmla="*/ 4 w 3795"/>
                    <a:gd name="T5" fmla="*/ 6 h 3795"/>
                    <a:gd name="T6" fmla="*/ 5 w 3795"/>
                    <a:gd name="T7" fmla="*/ 6 h 3795"/>
                    <a:gd name="T8" fmla="*/ 5 w 3795"/>
                    <a:gd name="T9" fmla="*/ 5 h 3795"/>
                    <a:gd name="T10" fmla="*/ 5 w 3795"/>
                    <a:gd name="T11" fmla="*/ 5 h 3795"/>
                    <a:gd name="T12" fmla="*/ 6 w 3795"/>
                    <a:gd name="T13" fmla="*/ 5 h 3795"/>
                    <a:gd name="T14" fmla="*/ 6 w 3795"/>
                    <a:gd name="T15" fmla="*/ 4 h 3795"/>
                    <a:gd name="T16" fmla="*/ 6 w 3795"/>
                    <a:gd name="T17" fmla="*/ 4 h 3795"/>
                    <a:gd name="T18" fmla="*/ 6 w 3795"/>
                    <a:gd name="T19" fmla="*/ 3 h 3795"/>
                    <a:gd name="T20" fmla="*/ 6 w 3795"/>
                    <a:gd name="T21" fmla="*/ 3 h 3795"/>
                    <a:gd name="T22" fmla="*/ 6 w 3795"/>
                    <a:gd name="T23" fmla="*/ 3 h 3795"/>
                    <a:gd name="T24" fmla="*/ 6 w 3795"/>
                    <a:gd name="T25" fmla="*/ 2 h 3795"/>
                    <a:gd name="T26" fmla="*/ 6 w 3795"/>
                    <a:gd name="T27" fmla="*/ 2 h 3795"/>
                    <a:gd name="T28" fmla="*/ 6 w 3795"/>
                    <a:gd name="T29" fmla="*/ 1 h 3795"/>
                    <a:gd name="T30" fmla="*/ 5 w 3795"/>
                    <a:gd name="T31" fmla="*/ 1 h 3795"/>
                    <a:gd name="T32" fmla="*/ 5 w 3795"/>
                    <a:gd name="T33" fmla="*/ 1 h 3795"/>
                    <a:gd name="T34" fmla="*/ 5 w 3795"/>
                    <a:gd name="T35" fmla="*/ 0 h 3795"/>
                    <a:gd name="T36" fmla="*/ 4 w 3795"/>
                    <a:gd name="T37" fmla="*/ 0 h 3795"/>
                    <a:gd name="T38" fmla="*/ 4 w 3795"/>
                    <a:gd name="T39" fmla="*/ 0 h 3795"/>
                    <a:gd name="T40" fmla="*/ 3 w 3795"/>
                    <a:gd name="T41" fmla="*/ 0 h 3795"/>
                    <a:gd name="T42" fmla="*/ 3 w 3795"/>
                    <a:gd name="T43" fmla="*/ 0 h 3795"/>
                    <a:gd name="T44" fmla="*/ 2 w 3795"/>
                    <a:gd name="T45" fmla="*/ 0 h 3795"/>
                    <a:gd name="T46" fmla="*/ 2 w 3795"/>
                    <a:gd name="T47" fmla="*/ 0 h 3795"/>
                    <a:gd name="T48" fmla="*/ 2 w 3795"/>
                    <a:gd name="T49" fmla="*/ 0 h 3795"/>
                    <a:gd name="T50" fmla="*/ 1 w 3795"/>
                    <a:gd name="T51" fmla="*/ 1 h 3795"/>
                    <a:gd name="T52" fmla="*/ 1 w 3795"/>
                    <a:gd name="T53" fmla="*/ 1 h 3795"/>
                    <a:gd name="T54" fmla="*/ 1 w 3795"/>
                    <a:gd name="T55" fmla="*/ 1 h 3795"/>
                    <a:gd name="T56" fmla="*/ 0 w 3795"/>
                    <a:gd name="T57" fmla="*/ 2 h 3795"/>
                    <a:gd name="T58" fmla="*/ 0 w 3795"/>
                    <a:gd name="T59" fmla="*/ 2 h 3795"/>
                    <a:gd name="T60" fmla="*/ 0 w 3795"/>
                    <a:gd name="T61" fmla="*/ 2 h 3795"/>
                    <a:gd name="T62" fmla="*/ 0 w 3795"/>
                    <a:gd name="T63" fmla="*/ 3 h 3795"/>
                    <a:gd name="T64" fmla="*/ 0 w 3795"/>
                    <a:gd name="T65" fmla="*/ 3 h 3795"/>
                    <a:gd name="T66" fmla="*/ 0 w 3795"/>
                    <a:gd name="T67" fmla="*/ 4 h 3795"/>
                    <a:gd name="T68" fmla="*/ 0 w 3795"/>
                    <a:gd name="T69" fmla="*/ 4 h 3795"/>
                    <a:gd name="T70" fmla="*/ 0 w 3795"/>
                    <a:gd name="T71" fmla="*/ 5 h 3795"/>
                    <a:gd name="T72" fmla="*/ 1 w 3795"/>
                    <a:gd name="T73" fmla="*/ 5 h 3795"/>
                    <a:gd name="T74" fmla="*/ 1 w 3795"/>
                    <a:gd name="T75" fmla="*/ 5 h 3795"/>
                    <a:gd name="T76" fmla="*/ 1 w 3795"/>
                    <a:gd name="T77" fmla="*/ 6 h 3795"/>
                    <a:gd name="T78" fmla="*/ 2 w 3795"/>
                    <a:gd name="T79" fmla="*/ 6 h 3795"/>
                    <a:gd name="T80" fmla="*/ 2 w 3795"/>
                    <a:gd name="T81" fmla="*/ 6 h 3795"/>
                    <a:gd name="T82" fmla="*/ 3 w 3795"/>
                    <a:gd name="T83" fmla="*/ 6 h 3795"/>
                    <a:gd name="T84" fmla="*/ 3 w 3795"/>
                    <a:gd name="T85" fmla="*/ 6 h 379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795"/>
                    <a:gd name="T130" fmla="*/ 0 h 3795"/>
                    <a:gd name="T131" fmla="*/ 3795 w 3795"/>
                    <a:gd name="T132" fmla="*/ 3795 h 379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795" h="3795">
                      <a:moveTo>
                        <a:pt x="1897" y="3795"/>
                      </a:moveTo>
                      <a:lnTo>
                        <a:pt x="1995" y="3793"/>
                      </a:lnTo>
                      <a:lnTo>
                        <a:pt x="2091" y="3786"/>
                      </a:lnTo>
                      <a:lnTo>
                        <a:pt x="2186" y="3774"/>
                      </a:lnTo>
                      <a:lnTo>
                        <a:pt x="2279" y="3756"/>
                      </a:lnTo>
                      <a:lnTo>
                        <a:pt x="2371" y="3735"/>
                      </a:lnTo>
                      <a:lnTo>
                        <a:pt x="2461" y="3709"/>
                      </a:lnTo>
                      <a:lnTo>
                        <a:pt x="2549" y="3680"/>
                      </a:lnTo>
                      <a:lnTo>
                        <a:pt x="2635" y="3646"/>
                      </a:lnTo>
                      <a:lnTo>
                        <a:pt x="2719" y="3608"/>
                      </a:lnTo>
                      <a:lnTo>
                        <a:pt x="2801" y="3565"/>
                      </a:lnTo>
                      <a:lnTo>
                        <a:pt x="2880" y="3520"/>
                      </a:lnTo>
                      <a:lnTo>
                        <a:pt x="2958" y="3471"/>
                      </a:lnTo>
                      <a:lnTo>
                        <a:pt x="3032" y="3417"/>
                      </a:lnTo>
                      <a:lnTo>
                        <a:pt x="3104" y="3360"/>
                      </a:lnTo>
                      <a:lnTo>
                        <a:pt x="3172" y="3302"/>
                      </a:lnTo>
                      <a:lnTo>
                        <a:pt x="3238" y="3238"/>
                      </a:lnTo>
                      <a:lnTo>
                        <a:pt x="3301" y="3172"/>
                      </a:lnTo>
                      <a:lnTo>
                        <a:pt x="3361" y="3103"/>
                      </a:lnTo>
                      <a:lnTo>
                        <a:pt x="3418" y="3031"/>
                      </a:lnTo>
                      <a:lnTo>
                        <a:pt x="3470" y="2957"/>
                      </a:lnTo>
                      <a:lnTo>
                        <a:pt x="3520" y="2880"/>
                      </a:lnTo>
                      <a:lnTo>
                        <a:pt x="3566" y="2801"/>
                      </a:lnTo>
                      <a:lnTo>
                        <a:pt x="3607" y="2720"/>
                      </a:lnTo>
                      <a:lnTo>
                        <a:pt x="3645" y="2635"/>
                      </a:lnTo>
                      <a:lnTo>
                        <a:pt x="3679" y="2548"/>
                      </a:lnTo>
                      <a:lnTo>
                        <a:pt x="3710" y="2461"/>
                      </a:lnTo>
                      <a:lnTo>
                        <a:pt x="3735" y="2371"/>
                      </a:lnTo>
                      <a:lnTo>
                        <a:pt x="3756" y="2279"/>
                      </a:lnTo>
                      <a:lnTo>
                        <a:pt x="3773" y="2185"/>
                      </a:lnTo>
                      <a:lnTo>
                        <a:pt x="3785" y="2091"/>
                      </a:lnTo>
                      <a:lnTo>
                        <a:pt x="3792" y="1995"/>
                      </a:lnTo>
                      <a:lnTo>
                        <a:pt x="3795" y="1898"/>
                      </a:lnTo>
                      <a:lnTo>
                        <a:pt x="3792" y="1801"/>
                      </a:lnTo>
                      <a:lnTo>
                        <a:pt x="3785" y="1704"/>
                      </a:lnTo>
                      <a:lnTo>
                        <a:pt x="3773" y="1609"/>
                      </a:lnTo>
                      <a:lnTo>
                        <a:pt x="3756" y="1516"/>
                      </a:lnTo>
                      <a:lnTo>
                        <a:pt x="3735" y="1425"/>
                      </a:lnTo>
                      <a:lnTo>
                        <a:pt x="3710" y="1334"/>
                      </a:lnTo>
                      <a:lnTo>
                        <a:pt x="3679" y="1246"/>
                      </a:lnTo>
                      <a:lnTo>
                        <a:pt x="3645" y="1160"/>
                      </a:lnTo>
                      <a:lnTo>
                        <a:pt x="3607" y="1076"/>
                      </a:lnTo>
                      <a:lnTo>
                        <a:pt x="3566" y="994"/>
                      </a:lnTo>
                      <a:lnTo>
                        <a:pt x="3520" y="915"/>
                      </a:lnTo>
                      <a:lnTo>
                        <a:pt x="3470" y="838"/>
                      </a:lnTo>
                      <a:lnTo>
                        <a:pt x="3418" y="763"/>
                      </a:lnTo>
                      <a:lnTo>
                        <a:pt x="3361" y="692"/>
                      </a:lnTo>
                      <a:lnTo>
                        <a:pt x="3301" y="622"/>
                      </a:lnTo>
                      <a:lnTo>
                        <a:pt x="3238" y="557"/>
                      </a:lnTo>
                      <a:lnTo>
                        <a:pt x="3172" y="494"/>
                      </a:lnTo>
                      <a:lnTo>
                        <a:pt x="3104" y="434"/>
                      </a:lnTo>
                      <a:lnTo>
                        <a:pt x="3032" y="378"/>
                      </a:lnTo>
                      <a:lnTo>
                        <a:pt x="2958" y="325"/>
                      </a:lnTo>
                      <a:lnTo>
                        <a:pt x="2880" y="276"/>
                      </a:lnTo>
                      <a:lnTo>
                        <a:pt x="2801" y="230"/>
                      </a:lnTo>
                      <a:lnTo>
                        <a:pt x="2719" y="187"/>
                      </a:lnTo>
                      <a:lnTo>
                        <a:pt x="2635" y="149"/>
                      </a:lnTo>
                      <a:lnTo>
                        <a:pt x="2549" y="116"/>
                      </a:lnTo>
                      <a:lnTo>
                        <a:pt x="2461" y="85"/>
                      </a:lnTo>
                      <a:lnTo>
                        <a:pt x="2371" y="60"/>
                      </a:lnTo>
                      <a:lnTo>
                        <a:pt x="2279" y="38"/>
                      </a:lnTo>
                      <a:lnTo>
                        <a:pt x="2186" y="22"/>
                      </a:lnTo>
                      <a:lnTo>
                        <a:pt x="2091" y="10"/>
                      </a:lnTo>
                      <a:lnTo>
                        <a:pt x="1995" y="2"/>
                      </a:lnTo>
                      <a:lnTo>
                        <a:pt x="1897" y="0"/>
                      </a:lnTo>
                      <a:lnTo>
                        <a:pt x="1800" y="2"/>
                      </a:lnTo>
                      <a:lnTo>
                        <a:pt x="1704" y="10"/>
                      </a:lnTo>
                      <a:lnTo>
                        <a:pt x="1610" y="22"/>
                      </a:lnTo>
                      <a:lnTo>
                        <a:pt x="1516" y="38"/>
                      </a:lnTo>
                      <a:lnTo>
                        <a:pt x="1424" y="60"/>
                      </a:lnTo>
                      <a:lnTo>
                        <a:pt x="1335" y="85"/>
                      </a:lnTo>
                      <a:lnTo>
                        <a:pt x="1247" y="116"/>
                      </a:lnTo>
                      <a:lnTo>
                        <a:pt x="1161" y="149"/>
                      </a:lnTo>
                      <a:lnTo>
                        <a:pt x="1077" y="187"/>
                      </a:lnTo>
                      <a:lnTo>
                        <a:pt x="995" y="230"/>
                      </a:lnTo>
                      <a:lnTo>
                        <a:pt x="915" y="276"/>
                      </a:lnTo>
                      <a:lnTo>
                        <a:pt x="838" y="325"/>
                      </a:lnTo>
                      <a:lnTo>
                        <a:pt x="764" y="378"/>
                      </a:lnTo>
                      <a:lnTo>
                        <a:pt x="692" y="434"/>
                      </a:lnTo>
                      <a:lnTo>
                        <a:pt x="623" y="494"/>
                      </a:lnTo>
                      <a:lnTo>
                        <a:pt x="557" y="557"/>
                      </a:lnTo>
                      <a:lnTo>
                        <a:pt x="495" y="622"/>
                      </a:lnTo>
                      <a:lnTo>
                        <a:pt x="435" y="692"/>
                      </a:lnTo>
                      <a:lnTo>
                        <a:pt x="378" y="763"/>
                      </a:lnTo>
                      <a:lnTo>
                        <a:pt x="325" y="838"/>
                      </a:lnTo>
                      <a:lnTo>
                        <a:pt x="276" y="915"/>
                      </a:lnTo>
                      <a:lnTo>
                        <a:pt x="230" y="994"/>
                      </a:lnTo>
                      <a:lnTo>
                        <a:pt x="187" y="1076"/>
                      </a:lnTo>
                      <a:lnTo>
                        <a:pt x="150" y="1160"/>
                      </a:lnTo>
                      <a:lnTo>
                        <a:pt x="115" y="1246"/>
                      </a:lnTo>
                      <a:lnTo>
                        <a:pt x="86" y="1334"/>
                      </a:lnTo>
                      <a:lnTo>
                        <a:pt x="60" y="1425"/>
                      </a:lnTo>
                      <a:lnTo>
                        <a:pt x="39" y="1516"/>
                      </a:lnTo>
                      <a:lnTo>
                        <a:pt x="23" y="1609"/>
                      </a:lnTo>
                      <a:lnTo>
                        <a:pt x="10" y="1704"/>
                      </a:lnTo>
                      <a:lnTo>
                        <a:pt x="3" y="1801"/>
                      </a:lnTo>
                      <a:lnTo>
                        <a:pt x="0" y="1898"/>
                      </a:lnTo>
                      <a:lnTo>
                        <a:pt x="3" y="1995"/>
                      </a:lnTo>
                      <a:lnTo>
                        <a:pt x="10" y="2091"/>
                      </a:lnTo>
                      <a:lnTo>
                        <a:pt x="23" y="2185"/>
                      </a:lnTo>
                      <a:lnTo>
                        <a:pt x="39" y="2279"/>
                      </a:lnTo>
                      <a:lnTo>
                        <a:pt x="60" y="2371"/>
                      </a:lnTo>
                      <a:lnTo>
                        <a:pt x="86" y="2461"/>
                      </a:lnTo>
                      <a:lnTo>
                        <a:pt x="115" y="2548"/>
                      </a:lnTo>
                      <a:lnTo>
                        <a:pt x="150" y="2635"/>
                      </a:lnTo>
                      <a:lnTo>
                        <a:pt x="187" y="2720"/>
                      </a:lnTo>
                      <a:lnTo>
                        <a:pt x="230" y="2801"/>
                      </a:lnTo>
                      <a:lnTo>
                        <a:pt x="276" y="2880"/>
                      </a:lnTo>
                      <a:lnTo>
                        <a:pt x="325" y="2957"/>
                      </a:lnTo>
                      <a:lnTo>
                        <a:pt x="378" y="3031"/>
                      </a:lnTo>
                      <a:lnTo>
                        <a:pt x="435" y="3103"/>
                      </a:lnTo>
                      <a:lnTo>
                        <a:pt x="495" y="3172"/>
                      </a:lnTo>
                      <a:lnTo>
                        <a:pt x="557" y="3238"/>
                      </a:lnTo>
                      <a:lnTo>
                        <a:pt x="623" y="3302"/>
                      </a:lnTo>
                      <a:lnTo>
                        <a:pt x="692" y="3360"/>
                      </a:lnTo>
                      <a:lnTo>
                        <a:pt x="764" y="3417"/>
                      </a:lnTo>
                      <a:lnTo>
                        <a:pt x="838" y="3471"/>
                      </a:lnTo>
                      <a:lnTo>
                        <a:pt x="915" y="3520"/>
                      </a:lnTo>
                      <a:lnTo>
                        <a:pt x="995" y="3565"/>
                      </a:lnTo>
                      <a:lnTo>
                        <a:pt x="1077" y="3608"/>
                      </a:lnTo>
                      <a:lnTo>
                        <a:pt x="1161" y="3646"/>
                      </a:lnTo>
                      <a:lnTo>
                        <a:pt x="1247" y="3680"/>
                      </a:lnTo>
                      <a:lnTo>
                        <a:pt x="1335" y="3709"/>
                      </a:lnTo>
                      <a:lnTo>
                        <a:pt x="1424" y="3735"/>
                      </a:lnTo>
                      <a:lnTo>
                        <a:pt x="1516" y="3756"/>
                      </a:lnTo>
                      <a:lnTo>
                        <a:pt x="1610" y="3774"/>
                      </a:lnTo>
                      <a:lnTo>
                        <a:pt x="1704" y="3786"/>
                      </a:lnTo>
                      <a:lnTo>
                        <a:pt x="1800" y="3793"/>
                      </a:lnTo>
                      <a:lnTo>
                        <a:pt x="1897" y="3795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4" name="Text Box 79"/>
              <p:cNvSpPr txBox="1">
                <a:spLocks noChangeArrowheads="1"/>
              </p:cNvSpPr>
              <p:nvPr/>
            </p:nvSpPr>
            <p:spPr bwMode="auto">
              <a:xfrm>
                <a:off x="3556" y="981"/>
                <a:ext cx="8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9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Equipment</a:t>
                </a:r>
              </a:p>
            </p:txBody>
          </p:sp>
        </p:grp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 rot="5400000">
              <a:off x="1860" y="347"/>
              <a:ext cx="1" cy="2473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116"/>
            <p:cNvGrpSpPr>
              <a:grpSpLocks/>
            </p:cNvGrpSpPr>
            <p:nvPr/>
          </p:nvGrpSpPr>
          <p:grpSpPr bwMode="auto">
            <a:xfrm>
              <a:off x="382" y="1197"/>
              <a:ext cx="784" cy="718"/>
              <a:chOff x="427" y="1197"/>
              <a:chExt cx="784" cy="718"/>
            </a:xfrm>
          </p:grpSpPr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427" y="1197"/>
                <a:ext cx="728" cy="718"/>
              </a:xfrm>
              <a:custGeom>
                <a:avLst/>
                <a:gdLst>
                  <a:gd name="T0" fmla="*/ 3 w 3795"/>
                  <a:gd name="T1" fmla="*/ 6 h 3795"/>
                  <a:gd name="T2" fmla="*/ 4 w 3795"/>
                  <a:gd name="T3" fmla="*/ 6 h 3795"/>
                  <a:gd name="T4" fmla="*/ 4 w 3795"/>
                  <a:gd name="T5" fmla="*/ 5 h 3795"/>
                  <a:gd name="T6" fmla="*/ 4 w 3795"/>
                  <a:gd name="T7" fmla="*/ 5 h 3795"/>
                  <a:gd name="T8" fmla="*/ 5 w 3795"/>
                  <a:gd name="T9" fmla="*/ 5 h 3795"/>
                  <a:gd name="T10" fmla="*/ 5 w 3795"/>
                  <a:gd name="T11" fmla="*/ 5 h 3795"/>
                  <a:gd name="T12" fmla="*/ 5 w 3795"/>
                  <a:gd name="T13" fmla="*/ 5 h 3795"/>
                  <a:gd name="T14" fmla="*/ 6 w 3795"/>
                  <a:gd name="T15" fmla="*/ 4 h 3795"/>
                  <a:gd name="T16" fmla="*/ 6 w 3795"/>
                  <a:gd name="T17" fmla="*/ 4 h 3795"/>
                  <a:gd name="T18" fmla="*/ 6 w 3795"/>
                  <a:gd name="T19" fmla="*/ 3 h 3795"/>
                  <a:gd name="T20" fmla="*/ 6 w 3795"/>
                  <a:gd name="T21" fmla="*/ 3 h 3795"/>
                  <a:gd name="T22" fmla="*/ 6 w 3795"/>
                  <a:gd name="T23" fmla="*/ 2 h 3795"/>
                  <a:gd name="T24" fmla="*/ 6 w 3795"/>
                  <a:gd name="T25" fmla="*/ 2 h 3795"/>
                  <a:gd name="T26" fmla="*/ 6 w 3795"/>
                  <a:gd name="T27" fmla="*/ 2 h 3795"/>
                  <a:gd name="T28" fmla="*/ 5 w 3795"/>
                  <a:gd name="T29" fmla="*/ 1 h 3795"/>
                  <a:gd name="T30" fmla="*/ 5 w 3795"/>
                  <a:gd name="T31" fmla="*/ 1 h 3795"/>
                  <a:gd name="T32" fmla="*/ 5 w 3795"/>
                  <a:gd name="T33" fmla="*/ 1 h 3795"/>
                  <a:gd name="T34" fmla="*/ 4 w 3795"/>
                  <a:gd name="T35" fmla="*/ 0 h 3795"/>
                  <a:gd name="T36" fmla="*/ 4 w 3795"/>
                  <a:gd name="T37" fmla="*/ 0 h 3795"/>
                  <a:gd name="T38" fmla="*/ 4 w 3795"/>
                  <a:gd name="T39" fmla="*/ 0 h 3795"/>
                  <a:gd name="T40" fmla="*/ 3 w 3795"/>
                  <a:gd name="T41" fmla="*/ 0 h 3795"/>
                  <a:gd name="T42" fmla="*/ 3 w 3795"/>
                  <a:gd name="T43" fmla="*/ 0 h 3795"/>
                  <a:gd name="T44" fmla="*/ 2 w 3795"/>
                  <a:gd name="T45" fmla="*/ 0 h 3795"/>
                  <a:gd name="T46" fmla="*/ 2 w 3795"/>
                  <a:gd name="T47" fmla="*/ 0 h 3795"/>
                  <a:gd name="T48" fmla="*/ 2 w 3795"/>
                  <a:gd name="T49" fmla="*/ 0 h 3795"/>
                  <a:gd name="T50" fmla="*/ 1 w 3795"/>
                  <a:gd name="T51" fmla="*/ 1 h 3795"/>
                  <a:gd name="T52" fmla="*/ 1 w 3795"/>
                  <a:gd name="T53" fmla="*/ 1 h 3795"/>
                  <a:gd name="T54" fmla="*/ 1 w 3795"/>
                  <a:gd name="T55" fmla="*/ 1 h 3795"/>
                  <a:gd name="T56" fmla="*/ 0 w 3795"/>
                  <a:gd name="T57" fmla="*/ 2 h 3795"/>
                  <a:gd name="T58" fmla="*/ 0 w 3795"/>
                  <a:gd name="T59" fmla="*/ 2 h 3795"/>
                  <a:gd name="T60" fmla="*/ 0 w 3795"/>
                  <a:gd name="T61" fmla="*/ 2 h 3795"/>
                  <a:gd name="T62" fmla="*/ 0 w 3795"/>
                  <a:gd name="T63" fmla="*/ 3 h 3795"/>
                  <a:gd name="T64" fmla="*/ 0 w 3795"/>
                  <a:gd name="T65" fmla="*/ 3 h 3795"/>
                  <a:gd name="T66" fmla="*/ 0 w 3795"/>
                  <a:gd name="T67" fmla="*/ 4 h 3795"/>
                  <a:gd name="T68" fmla="*/ 0 w 3795"/>
                  <a:gd name="T69" fmla="*/ 4 h 3795"/>
                  <a:gd name="T70" fmla="*/ 0 w 3795"/>
                  <a:gd name="T71" fmla="*/ 4 h 3795"/>
                  <a:gd name="T72" fmla="*/ 1 w 3795"/>
                  <a:gd name="T73" fmla="*/ 5 h 3795"/>
                  <a:gd name="T74" fmla="*/ 1 w 3795"/>
                  <a:gd name="T75" fmla="*/ 5 h 3795"/>
                  <a:gd name="T76" fmla="*/ 1 w 3795"/>
                  <a:gd name="T77" fmla="*/ 5 h 3795"/>
                  <a:gd name="T78" fmla="*/ 2 w 3795"/>
                  <a:gd name="T79" fmla="*/ 5 h 3795"/>
                  <a:gd name="T80" fmla="*/ 2 w 3795"/>
                  <a:gd name="T81" fmla="*/ 6 h 3795"/>
                  <a:gd name="T82" fmla="*/ 2 w 3795"/>
                  <a:gd name="T83" fmla="*/ 6 h 3795"/>
                  <a:gd name="T84" fmla="*/ 3 w 3795"/>
                  <a:gd name="T85" fmla="*/ 6 h 37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95"/>
                  <a:gd name="T130" fmla="*/ 0 h 3795"/>
                  <a:gd name="T131" fmla="*/ 3795 w 3795"/>
                  <a:gd name="T132" fmla="*/ 3795 h 37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95" h="3795">
                    <a:moveTo>
                      <a:pt x="1898" y="3795"/>
                    </a:moveTo>
                    <a:lnTo>
                      <a:pt x="1995" y="3792"/>
                    </a:lnTo>
                    <a:lnTo>
                      <a:pt x="2091" y="3786"/>
                    </a:lnTo>
                    <a:lnTo>
                      <a:pt x="2185" y="3774"/>
                    </a:lnTo>
                    <a:lnTo>
                      <a:pt x="2279" y="3756"/>
                    </a:lnTo>
                    <a:lnTo>
                      <a:pt x="2371" y="3736"/>
                    </a:lnTo>
                    <a:lnTo>
                      <a:pt x="2460" y="3709"/>
                    </a:lnTo>
                    <a:lnTo>
                      <a:pt x="2548" y="3680"/>
                    </a:lnTo>
                    <a:lnTo>
                      <a:pt x="2634" y="3645"/>
                    </a:lnTo>
                    <a:lnTo>
                      <a:pt x="2718" y="3608"/>
                    </a:lnTo>
                    <a:lnTo>
                      <a:pt x="2800" y="3566"/>
                    </a:lnTo>
                    <a:lnTo>
                      <a:pt x="2880" y="3520"/>
                    </a:lnTo>
                    <a:lnTo>
                      <a:pt x="2957" y="3471"/>
                    </a:lnTo>
                    <a:lnTo>
                      <a:pt x="3031" y="3417"/>
                    </a:lnTo>
                    <a:lnTo>
                      <a:pt x="3103" y="3361"/>
                    </a:lnTo>
                    <a:lnTo>
                      <a:pt x="3172" y="3301"/>
                    </a:lnTo>
                    <a:lnTo>
                      <a:pt x="3238" y="3239"/>
                    </a:lnTo>
                    <a:lnTo>
                      <a:pt x="3300" y="3172"/>
                    </a:lnTo>
                    <a:lnTo>
                      <a:pt x="3360" y="3103"/>
                    </a:lnTo>
                    <a:lnTo>
                      <a:pt x="3417" y="3031"/>
                    </a:lnTo>
                    <a:lnTo>
                      <a:pt x="3470" y="2957"/>
                    </a:lnTo>
                    <a:lnTo>
                      <a:pt x="3519" y="2880"/>
                    </a:lnTo>
                    <a:lnTo>
                      <a:pt x="3565" y="2800"/>
                    </a:lnTo>
                    <a:lnTo>
                      <a:pt x="3608" y="2719"/>
                    </a:lnTo>
                    <a:lnTo>
                      <a:pt x="3646" y="2635"/>
                    </a:lnTo>
                    <a:lnTo>
                      <a:pt x="3680" y="2549"/>
                    </a:lnTo>
                    <a:lnTo>
                      <a:pt x="3709" y="2460"/>
                    </a:lnTo>
                    <a:lnTo>
                      <a:pt x="3735" y="2371"/>
                    </a:lnTo>
                    <a:lnTo>
                      <a:pt x="3756" y="2279"/>
                    </a:lnTo>
                    <a:lnTo>
                      <a:pt x="3773" y="2186"/>
                    </a:lnTo>
                    <a:lnTo>
                      <a:pt x="3785" y="2091"/>
                    </a:lnTo>
                    <a:lnTo>
                      <a:pt x="3792" y="1995"/>
                    </a:lnTo>
                    <a:lnTo>
                      <a:pt x="3795" y="1898"/>
                    </a:lnTo>
                    <a:lnTo>
                      <a:pt x="3792" y="1800"/>
                    </a:lnTo>
                    <a:lnTo>
                      <a:pt x="3785" y="1704"/>
                    </a:lnTo>
                    <a:lnTo>
                      <a:pt x="3773" y="1609"/>
                    </a:lnTo>
                    <a:lnTo>
                      <a:pt x="3756" y="1516"/>
                    </a:lnTo>
                    <a:lnTo>
                      <a:pt x="3735" y="1424"/>
                    </a:lnTo>
                    <a:lnTo>
                      <a:pt x="3709" y="1334"/>
                    </a:lnTo>
                    <a:lnTo>
                      <a:pt x="3680" y="1246"/>
                    </a:lnTo>
                    <a:lnTo>
                      <a:pt x="3646" y="1160"/>
                    </a:lnTo>
                    <a:lnTo>
                      <a:pt x="3608" y="1076"/>
                    </a:lnTo>
                    <a:lnTo>
                      <a:pt x="3565" y="994"/>
                    </a:lnTo>
                    <a:lnTo>
                      <a:pt x="3519" y="915"/>
                    </a:lnTo>
                    <a:lnTo>
                      <a:pt x="3470" y="837"/>
                    </a:lnTo>
                    <a:lnTo>
                      <a:pt x="3417" y="763"/>
                    </a:lnTo>
                    <a:lnTo>
                      <a:pt x="3360" y="691"/>
                    </a:lnTo>
                    <a:lnTo>
                      <a:pt x="3300" y="623"/>
                    </a:lnTo>
                    <a:lnTo>
                      <a:pt x="3238" y="557"/>
                    </a:lnTo>
                    <a:lnTo>
                      <a:pt x="3172" y="494"/>
                    </a:lnTo>
                    <a:lnTo>
                      <a:pt x="3103" y="434"/>
                    </a:lnTo>
                    <a:lnTo>
                      <a:pt x="3031" y="377"/>
                    </a:lnTo>
                    <a:lnTo>
                      <a:pt x="2957" y="325"/>
                    </a:lnTo>
                    <a:lnTo>
                      <a:pt x="2880" y="275"/>
                    </a:lnTo>
                    <a:lnTo>
                      <a:pt x="2800" y="229"/>
                    </a:lnTo>
                    <a:lnTo>
                      <a:pt x="2718" y="188"/>
                    </a:lnTo>
                    <a:lnTo>
                      <a:pt x="2634" y="149"/>
                    </a:lnTo>
                    <a:lnTo>
                      <a:pt x="2548" y="116"/>
                    </a:lnTo>
                    <a:lnTo>
                      <a:pt x="2460" y="85"/>
                    </a:lnTo>
                    <a:lnTo>
                      <a:pt x="2371" y="60"/>
                    </a:lnTo>
                    <a:lnTo>
                      <a:pt x="2279" y="38"/>
                    </a:lnTo>
                    <a:lnTo>
                      <a:pt x="2185" y="22"/>
                    </a:lnTo>
                    <a:lnTo>
                      <a:pt x="2091" y="10"/>
                    </a:lnTo>
                    <a:lnTo>
                      <a:pt x="1995" y="2"/>
                    </a:lnTo>
                    <a:lnTo>
                      <a:pt x="1898" y="0"/>
                    </a:lnTo>
                    <a:lnTo>
                      <a:pt x="1800" y="2"/>
                    </a:lnTo>
                    <a:lnTo>
                      <a:pt x="1704" y="10"/>
                    </a:lnTo>
                    <a:lnTo>
                      <a:pt x="1609" y="22"/>
                    </a:lnTo>
                    <a:lnTo>
                      <a:pt x="1516" y="38"/>
                    </a:lnTo>
                    <a:lnTo>
                      <a:pt x="1425" y="60"/>
                    </a:lnTo>
                    <a:lnTo>
                      <a:pt x="1334" y="85"/>
                    </a:lnTo>
                    <a:lnTo>
                      <a:pt x="1246" y="116"/>
                    </a:lnTo>
                    <a:lnTo>
                      <a:pt x="1160" y="149"/>
                    </a:lnTo>
                    <a:lnTo>
                      <a:pt x="1076" y="188"/>
                    </a:lnTo>
                    <a:lnTo>
                      <a:pt x="994" y="229"/>
                    </a:lnTo>
                    <a:lnTo>
                      <a:pt x="915" y="275"/>
                    </a:lnTo>
                    <a:lnTo>
                      <a:pt x="838" y="325"/>
                    </a:lnTo>
                    <a:lnTo>
                      <a:pt x="763" y="377"/>
                    </a:lnTo>
                    <a:lnTo>
                      <a:pt x="691" y="434"/>
                    </a:lnTo>
                    <a:lnTo>
                      <a:pt x="623" y="494"/>
                    </a:lnTo>
                    <a:lnTo>
                      <a:pt x="557" y="557"/>
                    </a:lnTo>
                    <a:lnTo>
                      <a:pt x="494" y="623"/>
                    </a:lnTo>
                    <a:lnTo>
                      <a:pt x="434" y="691"/>
                    </a:lnTo>
                    <a:lnTo>
                      <a:pt x="377" y="763"/>
                    </a:lnTo>
                    <a:lnTo>
                      <a:pt x="325" y="837"/>
                    </a:lnTo>
                    <a:lnTo>
                      <a:pt x="275" y="915"/>
                    </a:lnTo>
                    <a:lnTo>
                      <a:pt x="229" y="994"/>
                    </a:lnTo>
                    <a:lnTo>
                      <a:pt x="188" y="1076"/>
                    </a:lnTo>
                    <a:lnTo>
                      <a:pt x="150" y="1160"/>
                    </a:lnTo>
                    <a:lnTo>
                      <a:pt x="116" y="1246"/>
                    </a:lnTo>
                    <a:lnTo>
                      <a:pt x="85" y="1334"/>
                    </a:lnTo>
                    <a:lnTo>
                      <a:pt x="60" y="1424"/>
                    </a:lnTo>
                    <a:lnTo>
                      <a:pt x="39" y="1516"/>
                    </a:lnTo>
                    <a:lnTo>
                      <a:pt x="22" y="1609"/>
                    </a:lnTo>
                    <a:lnTo>
                      <a:pt x="10" y="1704"/>
                    </a:lnTo>
                    <a:lnTo>
                      <a:pt x="3" y="1800"/>
                    </a:lnTo>
                    <a:lnTo>
                      <a:pt x="0" y="1898"/>
                    </a:lnTo>
                    <a:lnTo>
                      <a:pt x="3" y="1995"/>
                    </a:lnTo>
                    <a:lnTo>
                      <a:pt x="10" y="2091"/>
                    </a:lnTo>
                    <a:lnTo>
                      <a:pt x="22" y="2186"/>
                    </a:lnTo>
                    <a:lnTo>
                      <a:pt x="39" y="2279"/>
                    </a:lnTo>
                    <a:lnTo>
                      <a:pt x="60" y="2371"/>
                    </a:lnTo>
                    <a:lnTo>
                      <a:pt x="85" y="2460"/>
                    </a:lnTo>
                    <a:lnTo>
                      <a:pt x="116" y="2549"/>
                    </a:lnTo>
                    <a:lnTo>
                      <a:pt x="150" y="2635"/>
                    </a:lnTo>
                    <a:lnTo>
                      <a:pt x="188" y="2719"/>
                    </a:lnTo>
                    <a:lnTo>
                      <a:pt x="229" y="2800"/>
                    </a:lnTo>
                    <a:lnTo>
                      <a:pt x="275" y="2880"/>
                    </a:lnTo>
                    <a:lnTo>
                      <a:pt x="325" y="2957"/>
                    </a:lnTo>
                    <a:lnTo>
                      <a:pt x="377" y="3031"/>
                    </a:lnTo>
                    <a:lnTo>
                      <a:pt x="434" y="3103"/>
                    </a:lnTo>
                    <a:lnTo>
                      <a:pt x="494" y="3172"/>
                    </a:lnTo>
                    <a:lnTo>
                      <a:pt x="557" y="3239"/>
                    </a:lnTo>
                    <a:lnTo>
                      <a:pt x="623" y="3301"/>
                    </a:lnTo>
                    <a:lnTo>
                      <a:pt x="691" y="3361"/>
                    </a:lnTo>
                    <a:lnTo>
                      <a:pt x="763" y="3417"/>
                    </a:lnTo>
                    <a:lnTo>
                      <a:pt x="838" y="3471"/>
                    </a:lnTo>
                    <a:lnTo>
                      <a:pt x="915" y="3520"/>
                    </a:lnTo>
                    <a:lnTo>
                      <a:pt x="994" y="3566"/>
                    </a:lnTo>
                    <a:lnTo>
                      <a:pt x="1076" y="3608"/>
                    </a:lnTo>
                    <a:lnTo>
                      <a:pt x="1160" y="3645"/>
                    </a:lnTo>
                    <a:lnTo>
                      <a:pt x="1246" y="3680"/>
                    </a:lnTo>
                    <a:lnTo>
                      <a:pt x="1334" y="3709"/>
                    </a:lnTo>
                    <a:lnTo>
                      <a:pt x="1425" y="3736"/>
                    </a:lnTo>
                    <a:lnTo>
                      <a:pt x="1516" y="3756"/>
                    </a:lnTo>
                    <a:lnTo>
                      <a:pt x="1609" y="3774"/>
                    </a:lnTo>
                    <a:lnTo>
                      <a:pt x="1704" y="3786"/>
                    </a:lnTo>
                    <a:lnTo>
                      <a:pt x="1800" y="3792"/>
                    </a:lnTo>
                    <a:lnTo>
                      <a:pt x="1898" y="379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 Box 47"/>
              <p:cNvSpPr txBox="1">
                <a:spLocks noChangeArrowheads="1"/>
              </p:cNvSpPr>
              <p:nvPr/>
            </p:nvSpPr>
            <p:spPr bwMode="auto">
              <a:xfrm>
                <a:off x="429" y="1373"/>
                <a:ext cx="782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9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Purchasing </a:t>
                </a:r>
                <a:br>
                  <a:rPr lang="en-US" altLang="en-US" sz="9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</a:br>
                <a:r>
                  <a:rPr lang="en-US" altLang="en-US" sz="9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&amp; </a:t>
                </a:r>
                <a:r>
                  <a:rPr lang="en-US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/>
                </a:r>
                <a:br>
                  <a:rPr lang="en-US" alt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</a:br>
                <a:r>
                  <a:rPr lang="en-US" altLang="en-US" sz="9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Inventory</a:t>
                </a:r>
              </a:p>
            </p:txBody>
          </p:sp>
        </p:grp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1458" y="1238"/>
              <a:ext cx="726" cy="719"/>
            </a:xfrm>
            <a:custGeom>
              <a:avLst/>
              <a:gdLst>
                <a:gd name="T0" fmla="*/ 3 w 3795"/>
                <a:gd name="T1" fmla="*/ 6 h 3795"/>
                <a:gd name="T2" fmla="*/ 4 w 3795"/>
                <a:gd name="T3" fmla="*/ 6 h 3795"/>
                <a:gd name="T4" fmla="*/ 4 w 3795"/>
                <a:gd name="T5" fmla="*/ 5 h 3795"/>
                <a:gd name="T6" fmla="*/ 4 w 3795"/>
                <a:gd name="T7" fmla="*/ 5 h 3795"/>
                <a:gd name="T8" fmla="*/ 5 w 3795"/>
                <a:gd name="T9" fmla="*/ 5 h 3795"/>
                <a:gd name="T10" fmla="*/ 5 w 3795"/>
                <a:gd name="T11" fmla="*/ 5 h 3795"/>
                <a:gd name="T12" fmla="*/ 5 w 3795"/>
                <a:gd name="T13" fmla="*/ 5 h 3795"/>
                <a:gd name="T14" fmla="*/ 6 w 3795"/>
                <a:gd name="T15" fmla="*/ 4 h 3795"/>
                <a:gd name="T16" fmla="*/ 6 w 3795"/>
                <a:gd name="T17" fmla="*/ 4 h 3795"/>
                <a:gd name="T18" fmla="*/ 6 w 3795"/>
                <a:gd name="T19" fmla="*/ 3 h 3795"/>
                <a:gd name="T20" fmla="*/ 6 w 3795"/>
                <a:gd name="T21" fmla="*/ 3 h 3795"/>
                <a:gd name="T22" fmla="*/ 6 w 3795"/>
                <a:gd name="T23" fmla="*/ 2 h 3795"/>
                <a:gd name="T24" fmla="*/ 6 w 3795"/>
                <a:gd name="T25" fmla="*/ 2 h 3795"/>
                <a:gd name="T26" fmla="*/ 6 w 3795"/>
                <a:gd name="T27" fmla="*/ 2 h 3795"/>
                <a:gd name="T28" fmla="*/ 5 w 3795"/>
                <a:gd name="T29" fmla="*/ 1 h 3795"/>
                <a:gd name="T30" fmla="*/ 5 w 3795"/>
                <a:gd name="T31" fmla="*/ 1 h 3795"/>
                <a:gd name="T32" fmla="*/ 5 w 3795"/>
                <a:gd name="T33" fmla="*/ 1 h 3795"/>
                <a:gd name="T34" fmla="*/ 4 w 3795"/>
                <a:gd name="T35" fmla="*/ 0 h 3795"/>
                <a:gd name="T36" fmla="*/ 4 w 3795"/>
                <a:gd name="T37" fmla="*/ 0 h 3795"/>
                <a:gd name="T38" fmla="*/ 4 w 3795"/>
                <a:gd name="T39" fmla="*/ 0 h 3795"/>
                <a:gd name="T40" fmla="*/ 3 w 3795"/>
                <a:gd name="T41" fmla="*/ 0 h 3795"/>
                <a:gd name="T42" fmla="*/ 3 w 3795"/>
                <a:gd name="T43" fmla="*/ 0 h 3795"/>
                <a:gd name="T44" fmla="*/ 2 w 3795"/>
                <a:gd name="T45" fmla="*/ 0 h 3795"/>
                <a:gd name="T46" fmla="*/ 2 w 3795"/>
                <a:gd name="T47" fmla="*/ 0 h 3795"/>
                <a:gd name="T48" fmla="*/ 2 w 3795"/>
                <a:gd name="T49" fmla="*/ 0 h 3795"/>
                <a:gd name="T50" fmla="*/ 1 w 3795"/>
                <a:gd name="T51" fmla="*/ 1 h 3795"/>
                <a:gd name="T52" fmla="*/ 1 w 3795"/>
                <a:gd name="T53" fmla="*/ 1 h 3795"/>
                <a:gd name="T54" fmla="*/ 1 w 3795"/>
                <a:gd name="T55" fmla="*/ 1 h 3795"/>
                <a:gd name="T56" fmla="*/ 0 w 3795"/>
                <a:gd name="T57" fmla="*/ 2 h 3795"/>
                <a:gd name="T58" fmla="*/ 0 w 3795"/>
                <a:gd name="T59" fmla="*/ 2 h 3795"/>
                <a:gd name="T60" fmla="*/ 0 w 3795"/>
                <a:gd name="T61" fmla="*/ 2 h 3795"/>
                <a:gd name="T62" fmla="*/ 0 w 3795"/>
                <a:gd name="T63" fmla="*/ 3 h 3795"/>
                <a:gd name="T64" fmla="*/ 0 w 3795"/>
                <a:gd name="T65" fmla="*/ 3 h 3795"/>
                <a:gd name="T66" fmla="*/ 0 w 3795"/>
                <a:gd name="T67" fmla="*/ 4 h 3795"/>
                <a:gd name="T68" fmla="*/ 0 w 3795"/>
                <a:gd name="T69" fmla="*/ 4 h 3795"/>
                <a:gd name="T70" fmla="*/ 0 w 3795"/>
                <a:gd name="T71" fmla="*/ 4 h 3795"/>
                <a:gd name="T72" fmla="*/ 1 w 3795"/>
                <a:gd name="T73" fmla="*/ 5 h 3795"/>
                <a:gd name="T74" fmla="*/ 1 w 3795"/>
                <a:gd name="T75" fmla="*/ 5 h 3795"/>
                <a:gd name="T76" fmla="*/ 1 w 3795"/>
                <a:gd name="T77" fmla="*/ 5 h 3795"/>
                <a:gd name="T78" fmla="*/ 2 w 3795"/>
                <a:gd name="T79" fmla="*/ 5 h 3795"/>
                <a:gd name="T80" fmla="*/ 2 w 3795"/>
                <a:gd name="T81" fmla="*/ 6 h 3795"/>
                <a:gd name="T82" fmla="*/ 2 w 3795"/>
                <a:gd name="T83" fmla="*/ 6 h 3795"/>
                <a:gd name="T84" fmla="*/ 3 w 3795"/>
                <a:gd name="T85" fmla="*/ 6 h 37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95"/>
                <a:gd name="T130" fmla="*/ 0 h 3795"/>
                <a:gd name="T131" fmla="*/ 3795 w 3795"/>
                <a:gd name="T132" fmla="*/ 3795 h 37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95" h="3795">
                  <a:moveTo>
                    <a:pt x="1897" y="3795"/>
                  </a:moveTo>
                  <a:lnTo>
                    <a:pt x="1994" y="3793"/>
                  </a:lnTo>
                  <a:lnTo>
                    <a:pt x="2090" y="3785"/>
                  </a:lnTo>
                  <a:lnTo>
                    <a:pt x="2185" y="3773"/>
                  </a:lnTo>
                  <a:lnTo>
                    <a:pt x="2279" y="3756"/>
                  </a:lnTo>
                  <a:lnTo>
                    <a:pt x="2370" y="3735"/>
                  </a:lnTo>
                  <a:lnTo>
                    <a:pt x="2460" y="3709"/>
                  </a:lnTo>
                  <a:lnTo>
                    <a:pt x="2548" y="3680"/>
                  </a:lnTo>
                  <a:lnTo>
                    <a:pt x="2634" y="3646"/>
                  </a:lnTo>
                  <a:lnTo>
                    <a:pt x="2718" y="3608"/>
                  </a:lnTo>
                  <a:lnTo>
                    <a:pt x="2800" y="3565"/>
                  </a:lnTo>
                  <a:lnTo>
                    <a:pt x="2879" y="3520"/>
                  </a:lnTo>
                  <a:lnTo>
                    <a:pt x="2956" y="3470"/>
                  </a:lnTo>
                  <a:lnTo>
                    <a:pt x="3031" y="3417"/>
                  </a:lnTo>
                  <a:lnTo>
                    <a:pt x="3103" y="3361"/>
                  </a:lnTo>
                  <a:lnTo>
                    <a:pt x="3171" y="3302"/>
                  </a:lnTo>
                  <a:lnTo>
                    <a:pt x="3238" y="3238"/>
                  </a:lnTo>
                  <a:lnTo>
                    <a:pt x="3300" y="3173"/>
                  </a:lnTo>
                  <a:lnTo>
                    <a:pt x="3360" y="3103"/>
                  </a:lnTo>
                  <a:lnTo>
                    <a:pt x="3416" y="3031"/>
                  </a:lnTo>
                  <a:lnTo>
                    <a:pt x="3470" y="2957"/>
                  </a:lnTo>
                  <a:lnTo>
                    <a:pt x="3519" y="2881"/>
                  </a:lnTo>
                  <a:lnTo>
                    <a:pt x="3565" y="2801"/>
                  </a:lnTo>
                  <a:lnTo>
                    <a:pt x="3606" y="2719"/>
                  </a:lnTo>
                  <a:lnTo>
                    <a:pt x="3644" y="2636"/>
                  </a:lnTo>
                  <a:lnTo>
                    <a:pt x="3679" y="2549"/>
                  </a:lnTo>
                  <a:lnTo>
                    <a:pt x="3708" y="2461"/>
                  </a:lnTo>
                  <a:lnTo>
                    <a:pt x="3735" y="2371"/>
                  </a:lnTo>
                  <a:lnTo>
                    <a:pt x="3755" y="2279"/>
                  </a:lnTo>
                  <a:lnTo>
                    <a:pt x="3772" y="2185"/>
                  </a:lnTo>
                  <a:lnTo>
                    <a:pt x="3785" y="2092"/>
                  </a:lnTo>
                  <a:lnTo>
                    <a:pt x="3791" y="1995"/>
                  </a:lnTo>
                  <a:lnTo>
                    <a:pt x="3795" y="1898"/>
                  </a:lnTo>
                  <a:lnTo>
                    <a:pt x="3791" y="1801"/>
                  </a:lnTo>
                  <a:lnTo>
                    <a:pt x="3785" y="1704"/>
                  </a:lnTo>
                  <a:lnTo>
                    <a:pt x="3772" y="1609"/>
                  </a:lnTo>
                  <a:lnTo>
                    <a:pt x="3755" y="1516"/>
                  </a:lnTo>
                  <a:lnTo>
                    <a:pt x="3735" y="1425"/>
                  </a:lnTo>
                  <a:lnTo>
                    <a:pt x="3708" y="1334"/>
                  </a:lnTo>
                  <a:lnTo>
                    <a:pt x="3679" y="1246"/>
                  </a:lnTo>
                  <a:lnTo>
                    <a:pt x="3644" y="1160"/>
                  </a:lnTo>
                  <a:lnTo>
                    <a:pt x="3606" y="1076"/>
                  </a:lnTo>
                  <a:lnTo>
                    <a:pt x="3565" y="994"/>
                  </a:lnTo>
                  <a:lnTo>
                    <a:pt x="3519" y="914"/>
                  </a:lnTo>
                  <a:lnTo>
                    <a:pt x="3470" y="838"/>
                  </a:lnTo>
                  <a:lnTo>
                    <a:pt x="3416" y="763"/>
                  </a:lnTo>
                  <a:lnTo>
                    <a:pt x="3360" y="692"/>
                  </a:lnTo>
                  <a:lnTo>
                    <a:pt x="3300" y="622"/>
                  </a:lnTo>
                  <a:lnTo>
                    <a:pt x="3238" y="557"/>
                  </a:lnTo>
                  <a:lnTo>
                    <a:pt x="3171" y="494"/>
                  </a:lnTo>
                  <a:lnTo>
                    <a:pt x="3103" y="434"/>
                  </a:lnTo>
                  <a:lnTo>
                    <a:pt x="3031" y="378"/>
                  </a:lnTo>
                  <a:lnTo>
                    <a:pt x="2956" y="325"/>
                  </a:lnTo>
                  <a:lnTo>
                    <a:pt x="2879" y="276"/>
                  </a:lnTo>
                  <a:lnTo>
                    <a:pt x="2800" y="230"/>
                  </a:lnTo>
                  <a:lnTo>
                    <a:pt x="2718" y="187"/>
                  </a:lnTo>
                  <a:lnTo>
                    <a:pt x="2634" y="149"/>
                  </a:lnTo>
                  <a:lnTo>
                    <a:pt x="2548" y="115"/>
                  </a:lnTo>
                  <a:lnTo>
                    <a:pt x="2460" y="85"/>
                  </a:lnTo>
                  <a:lnTo>
                    <a:pt x="2370" y="60"/>
                  </a:lnTo>
                  <a:lnTo>
                    <a:pt x="2279" y="38"/>
                  </a:lnTo>
                  <a:lnTo>
                    <a:pt x="2185" y="22"/>
                  </a:lnTo>
                  <a:lnTo>
                    <a:pt x="2090" y="10"/>
                  </a:lnTo>
                  <a:lnTo>
                    <a:pt x="1994" y="2"/>
                  </a:lnTo>
                  <a:lnTo>
                    <a:pt x="1897" y="0"/>
                  </a:lnTo>
                  <a:lnTo>
                    <a:pt x="1799" y="2"/>
                  </a:lnTo>
                  <a:lnTo>
                    <a:pt x="1703" y="10"/>
                  </a:lnTo>
                  <a:lnTo>
                    <a:pt x="1608" y="22"/>
                  </a:lnTo>
                  <a:lnTo>
                    <a:pt x="1516" y="38"/>
                  </a:lnTo>
                  <a:lnTo>
                    <a:pt x="1423" y="60"/>
                  </a:lnTo>
                  <a:lnTo>
                    <a:pt x="1334" y="85"/>
                  </a:lnTo>
                  <a:lnTo>
                    <a:pt x="1245" y="115"/>
                  </a:lnTo>
                  <a:lnTo>
                    <a:pt x="1159" y="149"/>
                  </a:lnTo>
                  <a:lnTo>
                    <a:pt x="1075" y="187"/>
                  </a:lnTo>
                  <a:lnTo>
                    <a:pt x="994" y="230"/>
                  </a:lnTo>
                  <a:lnTo>
                    <a:pt x="914" y="276"/>
                  </a:lnTo>
                  <a:lnTo>
                    <a:pt x="837" y="325"/>
                  </a:lnTo>
                  <a:lnTo>
                    <a:pt x="763" y="378"/>
                  </a:lnTo>
                  <a:lnTo>
                    <a:pt x="691" y="434"/>
                  </a:lnTo>
                  <a:lnTo>
                    <a:pt x="622" y="494"/>
                  </a:lnTo>
                  <a:lnTo>
                    <a:pt x="557" y="557"/>
                  </a:lnTo>
                  <a:lnTo>
                    <a:pt x="494" y="622"/>
                  </a:lnTo>
                  <a:lnTo>
                    <a:pt x="434" y="692"/>
                  </a:lnTo>
                  <a:lnTo>
                    <a:pt x="377" y="763"/>
                  </a:lnTo>
                  <a:lnTo>
                    <a:pt x="325" y="838"/>
                  </a:lnTo>
                  <a:lnTo>
                    <a:pt x="274" y="914"/>
                  </a:lnTo>
                  <a:lnTo>
                    <a:pt x="229" y="994"/>
                  </a:lnTo>
                  <a:lnTo>
                    <a:pt x="187" y="1076"/>
                  </a:lnTo>
                  <a:lnTo>
                    <a:pt x="149" y="1160"/>
                  </a:lnTo>
                  <a:lnTo>
                    <a:pt x="115" y="1246"/>
                  </a:lnTo>
                  <a:lnTo>
                    <a:pt x="85" y="1334"/>
                  </a:lnTo>
                  <a:lnTo>
                    <a:pt x="60" y="1425"/>
                  </a:lnTo>
                  <a:lnTo>
                    <a:pt x="38" y="1516"/>
                  </a:lnTo>
                  <a:lnTo>
                    <a:pt x="22" y="1609"/>
                  </a:lnTo>
                  <a:lnTo>
                    <a:pt x="10" y="1704"/>
                  </a:lnTo>
                  <a:lnTo>
                    <a:pt x="2" y="1801"/>
                  </a:lnTo>
                  <a:lnTo>
                    <a:pt x="0" y="1898"/>
                  </a:lnTo>
                  <a:lnTo>
                    <a:pt x="2" y="1995"/>
                  </a:lnTo>
                  <a:lnTo>
                    <a:pt x="10" y="2092"/>
                  </a:lnTo>
                  <a:lnTo>
                    <a:pt x="22" y="2185"/>
                  </a:lnTo>
                  <a:lnTo>
                    <a:pt x="38" y="2279"/>
                  </a:lnTo>
                  <a:lnTo>
                    <a:pt x="60" y="2371"/>
                  </a:lnTo>
                  <a:lnTo>
                    <a:pt x="85" y="2461"/>
                  </a:lnTo>
                  <a:lnTo>
                    <a:pt x="115" y="2549"/>
                  </a:lnTo>
                  <a:lnTo>
                    <a:pt x="149" y="2636"/>
                  </a:lnTo>
                  <a:lnTo>
                    <a:pt x="187" y="2719"/>
                  </a:lnTo>
                  <a:lnTo>
                    <a:pt x="229" y="2801"/>
                  </a:lnTo>
                  <a:lnTo>
                    <a:pt x="274" y="2881"/>
                  </a:lnTo>
                  <a:lnTo>
                    <a:pt x="325" y="2957"/>
                  </a:lnTo>
                  <a:lnTo>
                    <a:pt x="377" y="3031"/>
                  </a:lnTo>
                  <a:lnTo>
                    <a:pt x="434" y="3103"/>
                  </a:lnTo>
                  <a:lnTo>
                    <a:pt x="494" y="3173"/>
                  </a:lnTo>
                  <a:lnTo>
                    <a:pt x="557" y="3238"/>
                  </a:lnTo>
                  <a:lnTo>
                    <a:pt x="622" y="3302"/>
                  </a:lnTo>
                  <a:lnTo>
                    <a:pt x="691" y="3361"/>
                  </a:lnTo>
                  <a:lnTo>
                    <a:pt x="763" y="3417"/>
                  </a:lnTo>
                  <a:lnTo>
                    <a:pt x="837" y="3470"/>
                  </a:lnTo>
                  <a:lnTo>
                    <a:pt x="914" y="3520"/>
                  </a:lnTo>
                  <a:lnTo>
                    <a:pt x="994" y="3565"/>
                  </a:lnTo>
                  <a:lnTo>
                    <a:pt x="1075" y="3608"/>
                  </a:lnTo>
                  <a:lnTo>
                    <a:pt x="1159" y="3646"/>
                  </a:lnTo>
                  <a:lnTo>
                    <a:pt x="1245" y="3680"/>
                  </a:lnTo>
                  <a:lnTo>
                    <a:pt x="1334" y="3709"/>
                  </a:lnTo>
                  <a:lnTo>
                    <a:pt x="1423" y="3735"/>
                  </a:lnTo>
                  <a:lnTo>
                    <a:pt x="1516" y="3756"/>
                  </a:lnTo>
                  <a:lnTo>
                    <a:pt x="1608" y="3773"/>
                  </a:lnTo>
                  <a:lnTo>
                    <a:pt x="1703" y="3785"/>
                  </a:lnTo>
                  <a:lnTo>
                    <a:pt x="1799" y="3793"/>
                  </a:lnTo>
                  <a:lnTo>
                    <a:pt x="1897" y="379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43"/>
            <p:cNvSpPr txBox="1">
              <a:spLocks noChangeArrowheads="1"/>
            </p:cNvSpPr>
            <p:nvPr/>
          </p:nvSpPr>
          <p:spPr bwMode="auto">
            <a:xfrm>
              <a:off x="1483" y="1248"/>
              <a:ext cx="725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Process        Control</a:t>
              </a:r>
            </a:p>
          </p:txBody>
        </p:sp>
        <p:grpSp>
          <p:nvGrpSpPr>
            <p:cNvPr id="29" name="Group 121"/>
            <p:cNvGrpSpPr>
              <a:grpSpLocks/>
            </p:cNvGrpSpPr>
            <p:nvPr/>
          </p:nvGrpSpPr>
          <p:grpSpPr bwMode="auto">
            <a:xfrm>
              <a:off x="2400" y="1211"/>
              <a:ext cx="842" cy="718"/>
              <a:chOff x="2400" y="1211"/>
              <a:chExt cx="842" cy="718"/>
            </a:xfrm>
          </p:grpSpPr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2448" y="1211"/>
                <a:ext cx="727" cy="718"/>
              </a:xfrm>
              <a:custGeom>
                <a:avLst/>
                <a:gdLst>
                  <a:gd name="T0" fmla="*/ 3 w 3795"/>
                  <a:gd name="T1" fmla="*/ 6 h 3795"/>
                  <a:gd name="T2" fmla="*/ 4 w 3795"/>
                  <a:gd name="T3" fmla="*/ 6 h 3795"/>
                  <a:gd name="T4" fmla="*/ 4 w 3795"/>
                  <a:gd name="T5" fmla="*/ 5 h 3795"/>
                  <a:gd name="T6" fmla="*/ 4 w 3795"/>
                  <a:gd name="T7" fmla="*/ 5 h 3795"/>
                  <a:gd name="T8" fmla="*/ 5 w 3795"/>
                  <a:gd name="T9" fmla="*/ 5 h 3795"/>
                  <a:gd name="T10" fmla="*/ 5 w 3795"/>
                  <a:gd name="T11" fmla="*/ 5 h 3795"/>
                  <a:gd name="T12" fmla="*/ 5 w 3795"/>
                  <a:gd name="T13" fmla="*/ 5 h 3795"/>
                  <a:gd name="T14" fmla="*/ 6 w 3795"/>
                  <a:gd name="T15" fmla="*/ 4 h 3795"/>
                  <a:gd name="T16" fmla="*/ 6 w 3795"/>
                  <a:gd name="T17" fmla="*/ 4 h 3795"/>
                  <a:gd name="T18" fmla="*/ 6 w 3795"/>
                  <a:gd name="T19" fmla="*/ 3 h 3795"/>
                  <a:gd name="T20" fmla="*/ 6 w 3795"/>
                  <a:gd name="T21" fmla="*/ 3 h 3795"/>
                  <a:gd name="T22" fmla="*/ 6 w 3795"/>
                  <a:gd name="T23" fmla="*/ 2 h 3795"/>
                  <a:gd name="T24" fmla="*/ 6 w 3795"/>
                  <a:gd name="T25" fmla="*/ 2 h 3795"/>
                  <a:gd name="T26" fmla="*/ 6 w 3795"/>
                  <a:gd name="T27" fmla="*/ 2 h 3795"/>
                  <a:gd name="T28" fmla="*/ 5 w 3795"/>
                  <a:gd name="T29" fmla="*/ 1 h 3795"/>
                  <a:gd name="T30" fmla="*/ 5 w 3795"/>
                  <a:gd name="T31" fmla="*/ 1 h 3795"/>
                  <a:gd name="T32" fmla="*/ 5 w 3795"/>
                  <a:gd name="T33" fmla="*/ 1 h 3795"/>
                  <a:gd name="T34" fmla="*/ 4 w 3795"/>
                  <a:gd name="T35" fmla="*/ 0 h 3795"/>
                  <a:gd name="T36" fmla="*/ 4 w 3795"/>
                  <a:gd name="T37" fmla="*/ 0 h 3795"/>
                  <a:gd name="T38" fmla="*/ 4 w 3795"/>
                  <a:gd name="T39" fmla="*/ 0 h 3795"/>
                  <a:gd name="T40" fmla="*/ 3 w 3795"/>
                  <a:gd name="T41" fmla="*/ 0 h 3795"/>
                  <a:gd name="T42" fmla="*/ 3 w 3795"/>
                  <a:gd name="T43" fmla="*/ 0 h 3795"/>
                  <a:gd name="T44" fmla="*/ 2 w 3795"/>
                  <a:gd name="T45" fmla="*/ 0 h 3795"/>
                  <a:gd name="T46" fmla="*/ 2 w 3795"/>
                  <a:gd name="T47" fmla="*/ 0 h 3795"/>
                  <a:gd name="T48" fmla="*/ 2 w 3795"/>
                  <a:gd name="T49" fmla="*/ 0 h 3795"/>
                  <a:gd name="T50" fmla="*/ 1 w 3795"/>
                  <a:gd name="T51" fmla="*/ 1 h 3795"/>
                  <a:gd name="T52" fmla="*/ 1 w 3795"/>
                  <a:gd name="T53" fmla="*/ 1 h 3795"/>
                  <a:gd name="T54" fmla="*/ 1 w 3795"/>
                  <a:gd name="T55" fmla="*/ 1 h 3795"/>
                  <a:gd name="T56" fmla="*/ 0 w 3795"/>
                  <a:gd name="T57" fmla="*/ 2 h 3795"/>
                  <a:gd name="T58" fmla="*/ 0 w 3795"/>
                  <a:gd name="T59" fmla="*/ 2 h 3795"/>
                  <a:gd name="T60" fmla="*/ 0 w 3795"/>
                  <a:gd name="T61" fmla="*/ 2 h 3795"/>
                  <a:gd name="T62" fmla="*/ 0 w 3795"/>
                  <a:gd name="T63" fmla="*/ 3 h 3795"/>
                  <a:gd name="T64" fmla="*/ 0 w 3795"/>
                  <a:gd name="T65" fmla="*/ 3 h 3795"/>
                  <a:gd name="T66" fmla="*/ 0 w 3795"/>
                  <a:gd name="T67" fmla="*/ 4 h 3795"/>
                  <a:gd name="T68" fmla="*/ 0 w 3795"/>
                  <a:gd name="T69" fmla="*/ 4 h 3795"/>
                  <a:gd name="T70" fmla="*/ 0 w 3795"/>
                  <a:gd name="T71" fmla="*/ 4 h 3795"/>
                  <a:gd name="T72" fmla="*/ 1 w 3795"/>
                  <a:gd name="T73" fmla="*/ 5 h 3795"/>
                  <a:gd name="T74" fmla="*/ 1 w 3795"/>
                  <a:gd name="T75" fmla="*/ 5 h 3795"/>
                  <a:gd name="T76" fmla="*/ 1 w 3795"/>
                  <a:gd name="T77" fmla="*/ 5 h 3795"/>
                  <a:gd name="T78" fmla="*/ 2 w 3795"/>
                  <a:gd name="T79" fmla="*/ 5 h 3795"/>
                  <a:gd name="T80" fmla="*/ 2 w 3795"/>
                  <a:gd name="T81" fmla="*/ 6 h 3795"/>
                  <a:gd name="T82" fmla="*/ 2 w 3795"/>
                  <a:gd name="T83" fmla="*/ 6 h 3795"/>
                  <a:gd name="T84" fmla="*/ 3 w 3795"/>
                  <a:gd name="T85" fmla="*/ 6 h 37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95"/>
                  <a:gd name="T130" fmla="*/ 0 h 3795"/>
                  <a:gd name="T131" fmla="*/ 3795 w 3795"/>
                  <a:gd name="T132" fmla="*/ 3795 h 37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95" h="3795">
                    <a:moveTo>
                      <a:pt x="1897" y="3795"/>
                    </a:moveTo>
                    <a:lnTo>
                      <a:pt x="1995" y="3792"/>
                    </a:lnTo>
                    <a:lnTo>
                      <a:pt x="2091" y="3786"/>
                    </a:lnTo>
                    <a:lnTo>
                      <a:pt x="2186" y="3774"/>
                    </a:lnTo>
                    <a:lnTo>
                      <a:pt x="2279" y="3756"/>
                    </a:lnTo>
                    <a:lnTo>
                      <a:pt x="2371" y="3736"/>
                    </a:lnTo>
                    <a:lnTo>
                      <a:pt x="2461" y="3709"/>
                    </a:lnTo>
                    <a:lnTo>
                      <a:pt x="2549" y="3680"/>
                    </a:lnTo>
                    <a:lnTo>
                      <a:pt x="2635" y="3645"/>
                    </a:lnTo>
                    <a:lnTo>
                      <a:pt x="2719" y="3608"/>
                    </a:lnTo>
                    <a:lnTo>
                      <a:pt x="2801" y="3566"/>
                    </a:lnTo>
                    <a:lnTo>
                      <a:pt x="2880" y="3520"/>
                    </a:lnTo>
                    <a:lnTo>
                      <a:pt x="2958" y="3471"/>
                    </a:lnTo>
                    <a:lnTo>
                      <a:pt x="3032" y="3417"/>
                    </a:lnTo>
                    <a:lnTo>
                      <a:pt x="3104" y="3361"/>
                    </a:lnTo>
                    <a:lnTo>
                      <a:pt x="3172" y="3301"/>
                    </a:lnTo>
                    <a:lnTo>
                      <a:pt x="3238" y="3239"/>
                    </a:lnTo>
                    <a:lnTo>
                      <a:pt x="3301" y="3172"/>
                    </a:lnTo>
                    <a:lnTo>
                      <a:pt x="3361" y="3103"/>
                    </a:lnTo>
                    <a:lnTo>
                      <a:pt x="3418" y="3031"/>
                    </a:lnTo>
                    <a:lnTo>
                      <a:pt x="3470" y="2957"/>
                    </a:lnTo>
                    <a:lnTo>
                      <a:pt x="3520" y="2880"/>
                    </a:lnTo>
                    <a:lnTo>
                      <a:pt x="3566" y="2800"/>
                    </a:lnTo>
                    <a:lnTo>
                      <a:pt x="3607" y="2719"/>
                    </a:lnTo>
                    <a:lnTo>
                      <a:pt x="3645" y="2635"/>
                    </a:lnTo>
                    <a:lnTo>
                      <a:pt x="3679" y="2549"/>
                    </a:lnTo>
                    <a:lnTo>
                      <a:pt x="3710" y="2460"/>
                    </a:lnTo>
                    <a:lnTo>
                      <a:pt x="3735" y="2371"/>
                    </a:lnTo>
                    <a:lnTo>
                      <a:pt x="3756" y="2279"/>
                    </a:lnTo>
                    <a:lnTo>
                      <a:pt x="3773" y="2186"/>
                    </a:lnTo>
                    <a:lnTo>
                      <a:pt x="3785" y="2091"/>
                    </a:lnTo>
                    <a:lnTo>
                      <a:pt x="3792" y="1995"/>
                    </a:lnTo>
                    <a:lnTo>
                      <a:pt x="3795" y="1898"/>
                    </a:lnTo>
                    <a:lnTo>
                      <a:pt x="3792" y="1800"/>
                    </a:lnTo>
                    <a:lnTo>
                      <a:pt x="3785" y="1704"/>
                    </a:lnTo>
                    <a:lnTo>
                      <a:pt x="3773" y="1609"/>
                    </a:lnTo>
                    <a:lnTo>
                      <a:pt x="3756" y="1516"/>
                    </a:lnTo>
                    <a:lnTo>
                      <a:pt x="3735" y="1424"/>
                    </a:lnTo>
                    <a:lnTo>
                      <a:pt x="3710" y="1334"/>
                    </a:lnTo>
                    <a:lnTo>
                      <a:pt x="3679" y="1246"/>
                    </a:lnTo>
                    <a:lnTo>
                      <a:pt x="3645" y="1160"/>
                    </a:lnTo>
                    <a:lnTo>
                      <a:pt x="3607" y="1076"/>
                    </a:lnTo>
                    <a:lnTo>
                      <a:pt x="3566" y="994"/>
                    </a:lnTo>
                    <a:lnTo>
                      <a:pt x="3520" y="915"/>
                    </a:lnTo>
                    <a:lnTo>
                      <a:pt x="3470" y="837"/>
                    </a:lnTo>
                    <a:lnTo>
                      <a:pt x="3418" y="763"/>
                    </a:lnTo>
                    <a:lnTo>
                      <a:pt x="3361" y="691"/>
                    </a:lnTo>
                    <a:lnTo>
                      <a:pt x="3301" y="623"/>
                    </a:lnTo>
                    <a:lnTo>
                      <a:pt x="3238" y="557"/>
                    </a:lnTo>
                    <a:lnTo>
                      <a:pt x="3172" y="494"/>
                    </a:lnTo>
                    <a:lnTo>
                      <a:pt x="3104" y="434"/>
                    </a:lnTo>
                    <a:lnTo>
                      <a:pt x="3032" y="377"/>
                    </a:lnTo>
                    <a:lnTo>
                      <a:pt x="2958" y="325"/>
                    </a:lnTo>
                    <a:lnTo>
                      <a:pt x="2880" y="275"/>
                    </a:lnTo>
                    <a:lnTo>
                      <a:pt x="2801" y="229"/>
                    </a:lnTo>
                    <a:lnTo>
                      <a:pt x="2719" y="188"/>
                    </a:lnTo>
                    <a:lnTo>
                      <a:pt x="2635" y="149"/>
                    </a:lnTo>
                    <a:lnTo>
                      <a:pt x="2549" y="116"/>
                    </a:lnTo>
                    <a:lnTo>
                      <a:pt x="2461" y="85"/>
                    </a:lnTo>
                    <a:lnTo>
                      <a:pt x="2371" y="60"/>
                    </a:lnTo>
                    <a:lnTo>
                      <a:pt x="2279" y="38"/>
                    </a:lnTo>
                    <a:lnTo>
                      <a:pt x="2186" y="22"/>
                    </a:lnTo>
                    <a:lnTo>
                      <a:pt x="2091" y="10"/>
                    </a:lnTo>
                    <a:lnTo>
                      <a:pt x="1995" y="2"/>
                    </a:lnTo>
                    <a:lnTo>
                      <a:pt x="1897" y="0"/>
                    </a:lnTo>
                    <a:lnTo>
                      <a:pt x="1800" y="2"/>
                    </a:lnTo>
                    <a:lnTo>
                      <a:pt x="1704" y="10"/>
                    </a:lnTo>
                    <a:lnTo>
                      <a:pt x="1610" y="22"/>
                    </a:lnTo>
                    <a:lnTo>
                      <a:pt x="1516" y="38"/>
                    </a:lnTo>
                    <a:lnTo>
                      <a:pt x="1424" y="60"/>
                    </a:lnTo>
                    <a:lnTo>
                      <a:pt x="1335" y="85"/>
                    </a:lnTo>
                    <a:lnTo>
                      <a:pt x="1247" y="116"/>
                    </a:lnTo>
                    <a:lnTo>
                      <a:pt x="1161" y="149"/>
                    </a:lnTo>
                    <a:lnTo>
                      <a:pt x="1077" y="188"/>
                    </a:lnTo>
                    <a:lnTo>
                      <a:pt x="995" y="229"/>
                    </a:lnTo>
                    <a:lnTo>
                      <a:pt x="915" y="275"/>
                    </a:lnTo>
                    <a:lnTo>
                      <a:pt x="838" y="325"/>
                    </a:lnTo>
                    <a:lnTo>
                      <a:pt x="764" y="377"/>
                    </a:lnTo>
                    <a:lnTo>
                      <a:pt x="692" y="434"/>
                    </a:lnTo>
                    <a:lnTo>
                      <a:pt x="623" y="494"/>
                    </a:lnTo>
                    <a:lnTo>
                      <a:pt x="557" y="557"/>
                    </a:lnTo>
                    <a:lnTo>
                      <a:pt x="495" y="623"/>
                    </a:lnTo>
                    <a:lnTo>
                      <a:pt x="435" y="691"/>
                    </a:lnTo>
                    <a:lnTo>
                      <a:pt x="378" y="763"/>
                    </a:lnTo>
                    <a:lnTo>
                      <a:pt x="325" y="837"/>
                    </a:lnTo>
                    <a:lnTo>
                      <a:pt x="276" y="915"/>
                    </a:lnTo>
                    <a:lnTo>
                      <a:pt x="230" y="994"/>
                    </a:lnTo>
                    <a:lnTo>
                      <a:pt x="187" y="1076"/>
                    </a:lnTo>
                    <a:lnTo>
                      <a:pt x="150" y="1160"/>
                    </a:lnTo>
                    <a:lnTo>
                      <a:pt x="115" y="1246"/>
                    </a:lnTo>
                    <a:lnTo>
                      <a:pt x="86" y="1334"/>
                    </a:lnTo>
                    <a:lnTo>
                      <a:pt x="60" y="1424"/>
                    </a:lnTo>
                    <a:lnTo>
                      <a:pt x="39" y="1516"/>
                    </a:lnTo>
                    <a:lnTo>
                      <a:pt x="23" y="1609"/>
                    </a:lnTo>
                    <a:lnTo>
                      <a:pt x="10" y="1704"/>
                    </a:lnTo>
                    <a:lnTo>
                      <a:pt x="3" y="1800"/>
                    </a:lnTo>
                    <a:lnTo>
                      <a:pt x="0" y="1898"/>
                    </a:lnTo>
                    <a:lnTo>
                      <a:pt x="3" y="1995"/>
                    </a:lnTo>
                    <a:lnTo>
                      <a:pt x="10" y="2091"/>
                    </a:lnTo>
                    <a:lnTo>
                      <a:pt x="23" y="2186"/>
                    </a:lnTo>
                    <a:lnTo>
                      <a:pt x="39" y="2279"/>
                    </a:lnTo>
                    <a:lnTo>
                      <a:pt x="60" y="2371"/>
                    </a:lnTo>
                    <a:lnTo>
                      <a:pt x="86" y="2460"/>
                    </a:lnTo>
                    <a:lnTo>
                      <a:pt x="115" y="2549"/>
                    </a:lnTo>
                    <a:lnTo>
                      <a:pt x="150" y="2635"/>
                    </a:lnTo>
                    <a:lnTo>
                      <a:pt x="187" y="2719"/>
                    </a:lnTo>
                    <a:lnTo>
                      <a:pt x="230" y="2800"/>
                    </a:lnTo>
                    <a:lnTo>
                      <a:pt x="276" y="2880"/>
                    </a:lnTo>
                    <a:lnTo>
                      <a:pt x="325" y="2957"/>
                    </a:lnTo>
                    <a:lnTo>
                      <a:pt x="378" y="3031"/>
                    </a:lnTo>
                    <a:lnTo>
                      <a:pt x="435" y="3103"/>
                    </a:lnTo>
                    <a:lnTo>
                      <a:pt x="495" y="3172"/>
                    </a:lnTo>
                    <a:lnTo>
                      <a:pt x="557" y="3239"/>
                    </a:lnTo>
                    <a:lnTo>
                      <a:pt x="623" y="3301"/>
                    </a:lnTo>
                    <a:lnTo>
                      <a:pt x="692" y="3361"/>
                    </a:lnTo>
                    <a:lnTo>
                      <a:pt x="764" y="3417"/>
                    </a:lnTo>
                    <a:lnTo>
                      <a:pt x="838" y="3471"/>
                    </a:lnTo>
                    <a:lnTo>
                      <a:pt x="915" y="3520"/>
                    </a:lnTo>
                    <a:lnTo>
                      <a:pt x="995" y="3566"/>
                    </a:lnTo>
                    <a:lnTo>
                      <a:pt x="1077" y="3608"/>
                    </a:lnTo>
                    <a:lnTo>
                      <a:pt x="1161" y="3645"/>
                    </a:lnTo>
                    <a:lnTo>
                      <a:pt x="1247" y="3680"/>
                    </a:lnTo>
                    <a:lnTo>
                      <a:pt x="1335" y="3709"/>
                    </a:lnTo>
                    <a:lnTo>
                      <a:pt x="1424" y="3736"/>
                    </a:lnTo>
                    <a:lnTo>
                      <a:pt x="1516" y="3756"/>
                    </a:lnTo>
                    <a:lnTo>
                      <a:pt x="1610" y="3774"/>
                    </a:lnTo>
                    <a:lnTo>
                      <a:pt x="1704" y="3786"/>
                    </a:lnTo>
                    <a:lnTo>
                      <a:pt x="1800" y="3792"/>
                    </a:lnTo>
                    <a:lnTo>
                      <a:pt x="1897" y="379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 Box 55"/>
              <p:cNvSpPr txBox="1">
                <a:spLocks noChangeArrowheads="1"/>
              </p:cNvSpPr>
              <p:nvPr/>
            </p:nvSpPr>
            <p:spPr bwMode="auto">
              <a:xfrm>
                <a:off x="2400" y="1392"/>
                <a:ext cx="842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9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Information Management</a:t>
                </a:r>
              </a:p>
            </p:txBody>
          </p:sp>
        </p:grp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rot="5400000">
              <a:off x="1812" y="1116"/>
              <a:ext cx="1" cy="2473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" name="Group 125"/>
            <p:cNvGrpSpPr>
              <a:grpSpLocks/>
            </p:cNvGrpSpPr>
            <p:nvPr/>
          </p:nvGrpSpPr>
          <p:grpSpPr bwMode="auto">
            <a:xfrm>
              <a:off x="384" y="2020"/>
              <a:ext cx="781" cy="719"/>
              <a:chOff x="384" y="2020"/>
              <a:chExt cx="781" cy="719"/>
            </a:xfrm>
          </p:grpSpPr>
          <p:sp>
            <p:nvSpPr>
              <p:cNvPr id="47" name="Freeform 81"/>
              <p:cNvSpPr>
                <a:spLocks/>
              </p:cNvSpPr>
              <p:nvPr/>
            </p:nvSpPr>
            <p:spPr bwMode="auto">
              <a:xfrm>
                <a:off x="404" y="2020"/>
                <a:ext cx="727" cy="719"/>
              </a:xfrm>
              <a:custGeom>
                <a:avLst/>
                <a:gdLst>
                  <a:gd name="T0" fmla="*/ 3 w 3795"/>
                  <a:gd name="T1" fmla="*/ 6 h 3795"/>
                  <a:gd name="T2" fmla="*/ 4 w 3795"/>
                  <a:gd name="T3" fmla="*/ 6 h 3795"/>
                  <a:gd name="T4" fmla="*/ 4 w 3795"/>
                  <a:gd name="T5" fmla="*/ 5 h 3795"/>
                  <a:gd name="T6" fmla="*/ 4 w 3795"/>
                  <a:gd name="T7" fmla="*/ 5 h 3795"/>
                  <a:gd name="T8" fmla="*/ 5 w 3795"/>
                  <a:gd name="T9" fmla="*/ 5 h 3795"/>
                  <a:gd name="T10" fmla="*/ 5 w 3795"/>
                  <a:gd name="T11" fmla="*/ 5 h 3795"/>
                  <a:gd name="T12" fmla="*/ 5 w 3795"/>
                  <a:gd name="T13" fmla="*/ 5 h 3795"/>
                  <a:gd name="T14" fmla="*/ 6 w 3795"/>
                  <a:gd name="T15" fmla="*/ 4 h 3795"/>
                  <a:gd name="T16" fmla="*/ 6 w 3795"/>
                  <a:gd name="T17" fmla="*/ 4 h 3795"/>
                  <a:gd name="T18" fmla="*/ 6 w 3795"/>
                  <a:gd name="T19" fmla="*/ 3 h 3795"/>
                  <a:gd name="T20" fmla="*/ 6 w 3795"/>
                  <a:gd name="T21" fmla="*/ 3 h 3795"/>
                  <a:gd name="T22" fmla="*/ 6 w 3795"/>
                  <a:gd name="T23" fmla="*/ 2 h 3795"/>
                  <a:gd name="T24" fmla="*/ 6 w 3795"/>
                  <a:gd name="T25" fmla="*/ 2 h 3795"/>
                  <a:gd name="T26" fmla="*/ 6 w 3795"/>
                  <a:gd name="T27" fmla="*/ 2 h 3795"/>
                  <a:gd name="T28" fmla="*/ 5 w 3795"/>
                  <a:gd name="T29" fmla="*/ 1 h 3795"/>
                  <a:gd name="T30" fmla="*/ 5 w 3795"/>
                  <a:gd name="T31" fmla="*/ 1 h 3795"/>
                  <a:gd name="T32" fmla="*/ 5 w 3795"/>
                  <a:gd name="T33" fmla="*/ 1 h 3795"/>
                  <a:gd name="T34" fmla="*/ 4 w 3795"/>
                  <a:gd name="T35" fmla="*/ 0 h 3795"/>
                  <a:gd name="T36" fmla="*/ 4 w 3795"/>
                  <a:gd name="T37" fmla="*/ 0 h 3795"/>
                  <a:gd name="T38" fmla="*/ 4 w 3795"/>
                  <a:gd name="T39" fmla="*/ 0 h 3795"/>
                  <a:gd name="T40" fmla="*/ 3 w 3795"/>
                  <a:gd name="T41" fmla="*/ 0 h 3795"/>
                  <a:gd name="T42" fmla="*/ 3 w 3795"/>
                  <a:gd name="T43" fmla="*/ 0 h 3795"/>
                  <a:gd name="T44" fmla="*/ 2 w 3795"/>
                  <a:gd name="T45" fmla="*/ 0 h 3795"/>
                  <a:gd name="T46" fmla="*/ 2 w 3795"/>
                  <a:gd name="T47" fmla="*/ 0 h 3795"/>
                  <a:gd name="T48" fmla="*/ 2 w 3795"/>
                  <a:gd name="T49" fmla="*/ 0 h 3795"/>
                  <a:gd name="T50" fmla="*/ 1 w 3795"/>
                  <a:gd name="T51" fmla="*/ 1 h 3795"/>
                  <a:gd name="T52" fmla="*/ 1 w 3795"/>
                  <a:gd name="T53" fmla="*/ 1 h 3795"/>
                  <a:gd name="T54" fmla="*/ 1 w 3795"/>
                  <a:gd name="T55" fmla="*/ 1 h 3795"/>
                  <a:gd name="T56" fmla="*/ 0 w 3795"/>
                  <a:gd name="T57" fmla="*/ 2 h 3795"/>
                  <a:gd name="T58" fmla="*/ 0 w 3795"/>
                  <a:gd name="T59" fmla="*/ 2 h 3795"/>
                  <a:gd name="T60" fmla="*/ 0 w 3795"/>
                  <a:gd name="T61" fmla="*/ 2 h 3795"/>
                  <a:gd name="T62" fmla="*/ 0 w 3795"/>
                  <a:gd name="T63" fmla="*/ 3 h 3795"/>
                  <a:gd name="T64" fmla="*/ 0 w 3795"/>
                  <a:gd name="T65" fmla="*/ 3 h 3795"/>
                  <a:gd name="T66" fmla="*/ 0 w 3795"/>
                  <a:gd name="T67" fmla="*/ 4 h 3795"/>
                  <a:gd name="T68" fmla="*/ 0 w 3795"/>
                  <a:gd name="T69" fmla="*/ 4 h 3795"/>
                  <a:gd name="T70" fmla="*/ 0 w 3795"/>
                  <a:gd name="T71" fmla="*/ 4 h 3795"/>
                  <a:gd name="T72" fmla="*/ 1 w 3795"/>
                  <a:gd name="T73" fmla="*/ 5 h 3795"/>
                  <a:gd name="T74" fmla="*/ 1 w 3795"/>
                  <a:gd name="T75" fmla="*/ 5 h 3795"/>
                  <a:gd name="T76" fmla="*/ 1 w 3795"/>
                  <a:gd name="T77" fmla="*/ 5 h 3795"/>
                  <a:gd name="T78" fmla="*/ 2 w 3795"/>
                  <a:gd name="T79" fmla="*/ 5 h 3795"/>
                  <a:gd name="T80" fmla="*/ 2 w 3795"/>
                  <a:gd name="T81" fmla="*/ 6 h 3795"/>
                  <a:gd name="T82" fmla="*/ 2 w 3795"/>
                  <a:gd name="T83" fmla="*/ 6 h 3795"/>
                  <a:gd name="T84" fmla="*/ 3 w 3795"/>
                  <a:gd name="T85" fmla="*/ 6 h 37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95"/>
                  <a:gd name="T130" fmla="*/ 0 h 3795"/>
                  <a:gd name="T131" fmla="*/ 3795 w 3795"/>
                  <a:gd name="T132" fmla="*/ 3795 h 37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95" h="3795">
                    <a:moveTo>
                      <a:pt x="1898" y="3795"/>
                    </a:moveTo>
                    <a:lnTo>
                      <a:pt x="1995" y="3793"/>
                    </a:lnTo>
                    <a:lnTo>
                      <a:pt x="2091" y="3786"/>
                    </a:lnTo>
                    <a:lnTo>
                      <a:pt x="2185" y="3774"/>
                    </a:lnTo>
                    <a:lnTo>
                      <a:pt x="2279" y="3757"/>
                    </a:lnTo>
                    <a:lnTo>
                      <a:pt x="2371" y="3735"/>
                    </a:lnTo>
                    <a:lnTo>
                      <a:pt x="2461" y="3710"/>
                    </a:lnTo>
                    <a:lnTo>
                      <a:pt x="2548" y="3680"/>
                    </a:lnTo>
                    <a:lnTo>
                      <a:pt x="2634" y="3646"/>
                    </a:lnTo>
                    <a:lnTo>
                      <a:pt x="2719" y="3608"/>
                    </a:lnTo>
                    <a:lnTo>
                      <a:pt x="2801" y="3566"/>
                    </a:lnTo>
                    <a:lnTo>
                      <a:pt x="2880" y="3521"/>
                    </a:lnTo>
                    <a:lnTo>
                      <a:pt x="2957" y="3471"/>
                    </a:lnTo>
                    <a:lnTo>
                      <a:pt x="3031" y="3418"/>
                    </a:lnTo>
                    <a:lnTo>
                      <a:pt x="3103" y="3362"/>
                    </a:lnTo>
                    <a:lnTo>
                      <a:pt x="3172" y="3302"/>
                    </a:lnTo>
                    <a:lnTo>
                      <a:pt x="3238" y="3238"/>
                    </a:lnTo>
                    <a:lnTo>
                      <a:pt x="3301" y="3173"/>
                    </a:lnTo>
                    <a:lnTo>
                      <a:pt x="3360" y="3104"/>
                    </a:lnTo>
                    <a:lnTo>
                      <a:pt x="3417" y="3032"/>
                    </a:lnTo>
                    <a:lnTo>
                      <a:pt x="3470" y="2958"/>
                    </a:lnTo>
                    <a:lnTo>
                      <a:pt x="3519" y="2881"/>
                    </a:lnTo>
                    <a:lnTo>
                      <a:pt x="3565" y="2801"/>
                    </a:lnTo>
                    <a:lnTo>
                      <a:pt x="3608" y="2720"/>
                    </a:lnTo>
                    <a:lnTo>
                      <a:pt x="3646" y="2636"/>
                    </a:lnTo>
                    <a:lnTo>
                      <a:pt x="3679" y="2550"/>
                    </a:lnTo>
                    <a:lnTo>
                      <a:pt x="3709" y="2461"/>
                    </a:lnTo>
                    <a:lnTo>
                      <a:pt x="3735" y="2372"/>
                    </a:lnTo>
                    <a:lnTo>
                      <a:pt x="3756" y="2279"/>
                    </a:lnTo>
                    <a:lnTo>
                      <a:pt x="3773" y="2187"/>
                    </a:lnTo>
                    <a:lnTo>
                      <a:pt x="3785" y="2092"/>
                    </a:lnTo>
                    <a:lnTo>
                      <a:pt x="3793" y="1996"/>
                    </a:lnTo>
                    <a:lnTo>
                      <a:pt x="3795" y="1898"/>
                    </a:lnTo>
                    <a:lnTo>
                      <a:pt x="3793" y="1801"/>
                    </a:lnTo>
                    <a:lnTo>
                      <a:pt x="3785" y="1705"/>
                    </a:lnTo>
                    <a:lnTo>
                      <a:pt x="3773" y="1610"/>
                    </a:lnTo>
                    <a:lnTo>
                      <a:pt x="3756" y="1516"/>
                    </a:lnTo>
                    <a:lnTo>
                      <a:pt x="3735" y="1425"/>
                    </a:lnTo>
                    <a:lnTo>
                      <a:pt x="3709" y="1335"/>
                    </a:lnTo>
                    <a:lnTo>
                      <a:pt x="3679" y="1247"/>
                    </a:lnTo>
                    <a:lnTo>
                      <a:pt x="3646" y="1161"/>
                    </a:lnTo>
                    <a:lnTo>
                      <a:pt x="3608" y="1077"/>
                    </a:lnTo>
                    <a:lnTo>
                      <a:pt x="3565" y="995"/>
                    </a:lnTo>
                    <a:lnTo>
                      <a:pt x="3519" y="916"/>
                    </a:lnTo>
                    <a:lnTo>
                      <a:pt x="3470" y="838"/>
                    </a:lnTo>
                    <a:lnTo>
                      <a:pt x="3417" y="764"/>
                    </a:lnTo>
                    <a:lnTo>
                      <a:pt x="3360" y="692"/>
                    </a:lnTo>
                    <a:lnTo>
                      <a:pt x="3301" y="623"/>
                    </a:lnTo>
                    <a:lnTo>
                      <a:pt x="3238" y="557"/>
                    </a:lnTo>
                    <a:lnTo>
                      <a:pt x="3172" y="495"/>
                    </a:lnTo>
                    <a:lnTo>
                      <a:pt x="3103" y="435"/>
                    </a:lnTo>
                    <a:lnTo>
                      <a:pt x="3031" y="378"/>
                    </a:lnTo>
                    <a:lnTo>
                      <a:pt x="2957" y="325"/>
                    </a:lnTo>
                    <a:lnTo>
                      <a:pt x="2880" y="276"/>
                    </a:lnTo>
                    <a:lnTo>
                      <a:pt x="2801" y="230"/>
                    </a:lnTo>
                    <a:lnTo>
                      <a:pt x="2719" y="187"/>
                    </a:lnTo>
                    <a:lnTo>
                      <a:pt x="2634" y="150"/>
                    </a:lnTo>
                    <a:lnTo>
                      <a:pt x="2548" y="116"/>
                    </a:lnTo>
                    <a:lnTo>
                      <a:pt x="2461" y="86"/>
                    </a:lnTo>
                    <a:lnTo>
                      <a:pt x="2371" y="60"/>
                    </a:lnTo>
                    <a:lnTo>
                      <a:pt x="2279" y="39"/>
                    </a:lnTo>
                    <a:lnTo>
                      <a:pt x="2185" y="22"/>
                    </a:lnTo>
                    <a:lnTo>
                      <a:pt x="2091" y="10"/>
                    </a:lnTo>
                    <a:lnTo>
                      <a:pt x="1995" y="3"/>
                    </a:lnTo>
                    <a:lnTo>
                      <a:pt x="1898" y="0"/>
                    </a:lnTo>
                    <a:lnTo>
                      <a:pt x="1801" y="3"/>
                    </a:lnTo>
                    <a:lnTo>
                      <a:pt x="1704" y="10"/>
                    </a:lnTo>
                    <a:lnTo>
                      <a:pt x="1609" y="22"/>
                    </a:lnTo>
                    <a:lnTo>
                      <a:pt x="1516" y="39"/>
                    </a:lnTo>
                    <a:lnTo>
                      <a:pt x="1425" y="60"/>
                    </a:lnTo>
                    <a:lnTo>
                      <a:pt x="1334" y="86"/>
                    </a:lnTo>
                    <a:lnTo>
                      <a:pt x="1246" y="116"/>
                    </a:lnTo>
                    <a:lnTo>
                      <a:pt x="1160" y="150"/>
                    </a:lnTo>
                    <a:lnTo>
                      <a:pt x="1076" y="187"/>
                    </a:lnTo>
                    <a:lnTo>
                      <a:pt x="994" y="230"/>
                    </a:lnTo>
                    <a:lnTo>
                      <a:pt x="915" y="276"/>
                    </a:lnTo>
                    <a:lnTo>
                      <a:pt x="838" y="325"/>
                    </a:lnTo>
                    <a:lnTo>
                      <a:pt x="763" y="378"/>
                    </a:lnTo>
                    <a:lnTo>
                      <a:pt x="692" y="435"/>
                    </a:lnTo>
                    <a:lnTo>
                      <a:pt x="623" y="495"/>
                    </a:lnTo>
                    <a:lnTo>
                      <a:pt x="557" y="557"/>
                    </a:lnTo>
                    <a:lnTo>
                      <a:pt x="494" y="623"/>
                    </a:lnTo>
                    <a:lnTo>
                      <a:pt x="434" y="692"/>
                    </a:lnTo>
                    <a:lnTo>
                      <a:pt x="378" y="764"/>
                    </a:lnTo>
                    <a:lnTo>
                      <a:pt x="325" y="838"/>
                    </a:lnTo>
                    <a:lnTo>
                      <a:pt x="276" y="916"/>
                    </a:lnTo>
                    <a:lnTo>
                      <a:pt x="230" y="995"/>
                    </a:lnTo>
                    <a:lnTo>
                      <a:pt x="188" y="1077"/>
                    </a:lnTo>
                    <a:lnTo>
                      <a:pt x="150" y="1161"/>
                    </a:lnTo>
                    <a:lnTo>
                      <a:pt x="116" y="1247"/>
                    </a:lnTo>
                    <a:lnTo>
                      <a:pt x="85" y="1335"/>
                    </a:lnTo>
                    <a:lnTo>
                      <a:pt x="60" y="1425"/>
                    </a:lnTo>
                    <a:lnTo>
                      <a:pt x="38" y="1516"/>
                    </a:lnTo>
                    <a:lnTo>
                      <a:pt x="22" y="1610"/>
                    </a:lnTo>
                    <a:lnTo>
                      <a:pt x="10" y="1705"/>
                    </a:lnTo>
                    <a:lnTo>
                      <a:pt x="2" y="1801"/>
                    </a:lnTo>
                    <a:lnTo>
                      <a:pt x="0" y="1898"/>
                    </a:lnTo>
                    <a:lnTo>
                      <a:pt x="2" y="1996"/>
                    </a:lnTo>
                    <a:lnTo>
                      <a:pt x="10" y="2092"/>
                    </a:lnTo>
                    <a:lnTo>
                      <a:pt x="22" y="2187"/>
                    </a:lnTo>
                    <a:lnTo>
                      <a:pt x="38" y="2279"/>
                    </a:lnTo>
                    <a:lnTo>
                      <a:pt x="60" y="2372"/>
                    </a:lnTo>
                    <a:lnTo>
                      <a:pt x="85" y="2461"/>
                    </a:lnTo>
                    <a:lnTo>
                      <a:pt x="116" y="2550"/>
                    </a:lnTo>
                    <a:lnTo>
                      <a:pt x="150" y="2636"/>
                    </a:lnTo>
                    <a:lnTo>
                      <a:pt x="188" y="2720"/>
                    </a:lnTo>
                    <a:lnTo>
                      <a:pt x="230" y="2801"/>
                    </a:lnTo>
                    <a:lnTo>
                      <a:pt x="276" y="2881"/>
                    </a:lnTo>
                    <a:lnTo>
                      <a:pt x="325" y="2958"/>
                    </a:lnTo>
                    <a:lnTo>
                      <a:pt x="378" y="3032"/>
                    </a:lnTo>
                    <a:lnTo>
                      <a:pt x="434" y="3104"/>
                    </a:lnTo>
                    <a:lnTo>
                      <a:pt x="494" y="3173"/>
                    </a:lnTo>
                    <a:lnTo>
                      <a:pt x="557" y="3238"/>
                    </a:lnTo>
                    <a:lnTo>
                      <a:pt x="623" y="3302"/>
                    </a:lnTo>
                    <a:lnTo>
                      <a:pt x="692" y="3362"/>
                    </a:lnTo>
                    <a:lnTo>
                      <a:pt x="763" y="3418"/>
                    </a:lnTo>
                    <a:lnTo>
                      <a:pt x="838" y="3471"/>
                    </a:lnTo>
                    <a:lnTo>
                      <a:pt x="915" y="3521"/>
                    </a:lnTo>
                    <a:lnTo>
                      <a:pt x="994" y="3566"/>
                    </a:lnTo>
                    <a:lnTo>
                      <a:pt x="1076" y="3608"/>
                    </a:lnTo>
                    <a:lnTo>
                      <a:pt x="1160" y="3646"/>
                    </a:lnTo>
                    <a:lnTo>
                      <a:pt x="1246" y="3680"/>
                    </a:lnTo>
                    <a:lnTo>
                      <a:pt x="1334" y="3710"/>
                    </a:lnTo>
                    <a:lnTo>
                      <a:pt x="1425" y="3735"/>
                    </a:lnTo>
                    <a:lnTo>
                      <a:pt x="1516" y="3757"/>
                    </a:lnTo>
                    <a:lnTo>
                      <a:pt x="1609" y="3774"/>
                    </a:lnTo>
                    <a:lnTo>
                      <a:pt x="1704" y="3786"/>
                    </a:lnTo>
                    <a:lnTo>
                      <a:pt x="1801" y="3793"/>
                    </a:lnTo>
                    <a:lnTo>
                      <a:pt x="1898" y="379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 Box 82"/>
              <p:cNvSpPr txBox="1">
                <a:spLocks noChangeArrowheads="1"/>
              </p:cNvSpPr>
              <p:nvPr/>
            </p:nvSpPr>
            <p:spPr bwMode="auto">
              <a:xfrm>
                <a:off x="384" y="2160"/>
                <a:ext cx="781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9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Documents</a:t>
                </a:r>
                <a:br>
                  <a:rPr lang="en-US" altLang="en-US" sz="9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</a:br>
                <a:r>
                  <a:rPr lang="en-US" altLang="en-US" sz="9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&amp; </a:t>
                </a:r>
                <a:br>
                  <a:rPr lang="en-US" altLang="en-US" sz="9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</a:br>
                <a:r>
                  <a:rPr lang="en-US" altLang="en-US" sz="9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Records</a:t>
                </a:r>
              </a:p>
            </p:txBody>
          </p:sp>
        </p:grpSp>
        <p:grpSp>
          <p:nvGrpSpPr>
            <p:cNvPr id="32" name="Group 128"/>
            <p:cNvGrpSpPr>
              <a:grpSpLocks/>
            </p:cNvGrpSpPr>
            <p:nvPr/>
          </p:nvGrpSpPr>
          <p:grpSpPr bwMode="auto">
            <a:xfrm>
              <a:off x="1427" y="2020"/>
              <a:ext cx="781" cy="719"/>
              <a:chOff x="1427" y="2020"/>
              <a:chExt cx="781" cy="719"/>
            </a:xfrm>
          </p:grpSpPr>
          <p:sp>
            <p:nvSpPr>
              <p:cNvPr id="45" name="Freeform 30"/>
              <p:cNvSpPr>
                <a:spLocks/>
              </p:cNvSpPr>
              <p:nvPr/>
            </p:nvSpPr>
            <p:spPr bwMode="auto">
              <a:xfrm>
                <a:off x="1444" y="2020"/>
                <a:ext cx="727" cy="719"/>
              </a:xfrm>
              <a:custGeom>
                <a:avLst/>
                <a:gdLst>
                  <a:gd name="T0" fmla="*/ 3 w 3795"/>
                  <a:gd name="T1" fmla="*/ 6 h 3795"/>
                  <a:gd name="T2" fmla="*/ 4 w 3795"/>
                  <a:gd name="T3" fmla="*/ 6 h 3795"/>
                  <a:gd name="T4" fmla="*/ 4 w 3795"/>
                  <a:gd name="T5" fmla="*/ 5 h 3795"/>
                  <a:gd name="T6" fmla="*/ 4 w 3795"/>
                  <a:gd name="T7" fmla="*/ 5 h 3795"/>
                  <a:gd name="T8" fmla="*/ 5 w 3795"/>
                  <a:gd name="T9" fmla="*/ 5 h 3795"/>
                  <a:gd name="T10" fmla="*/ 5 w 3795"/>
                  <a:gd name="T11" fmla="*/ 5 h 3795"/>
                  <a:gd name="T12" fmla="*/ 5 w 3795"/>
                  <a:gd name="T13" fmla="*/ 5 h 3795"/>
                  <a:gd name="T14" fmla="*/ 6 w 3795"/>
                  <a:gd name="T15" fmla="*/ 4 h 3795"/>
                  <a:gd name="T16" fmla="*/ 6 w 3795"/>
                  <a:gd name="T17" fmla="*/ 4 h 3795"/>
                  <a:gd name="T18" fmla="*/ 6 w 3795"/>
                  <a:gd name="T19" fmla="*/ 3 h 3795"/>
                  <a:gd name="T20" fmla="*/ 6 w 3795"/>
                  <a:gd name="T21" fmla="*/ 3 h 3795"/>
                  <a:gd name="T22" fmla="*/ 6 w 3795"/>
                  <a:gd name="T23" fmla="*/ 2 h 3795"/>
                  <a:gd name="T24" fmla="*/ 6 w 3795"/>
                  <a:gd name="T25" fmla="*/ 2 h 3795"/>
                  <a:gd name="T26" fmla="*/ 6 w 3795"/>
                  <a:gd name="T27" fmla="*/ 2 h 3795"/>
                  <a:gd name="T28" fmla="*/ 5 w 3795"/>
                  <a:gd name="T29" fmla="*/ 1 h 3795"/>
                  <a:gd name="T30" fmla="*/ 5 w 3795"/>
                  <a:gd name="T31" fmla="*/ 1 h 3795"/>
                  <a:gd name="T32" fmla="*/ 5 w 3795"/>
                  <a:gd name="T33" fmla="*/ 1 h 3795"/>
                  <a:gd name="T34" fmla="*/ 4 w 3795"/>
                  <a:gd name="T35" fmla="*/ 0 h 3795"/>
                  <a:gd name="T36" fmla="*/ 4 w 3795"/>
                  <a:gd name="T37" fmla="*/ 0 h 3795"/>
                  <a:gd name="T38" fmla="*/ 4 w 3795"/>
                  <a:gd name="T39" fmla="*/ 0 h 3795"/>
                  <a:gd name="T40" fmla="*/ 3 w 3795"/>
                  <a:gd name="T41" fmla="*/ 0 h 3795"/>
                  <a:gd name="T42" fmla="*/ 3 w 3795"/>
                  <a:gd name="T43" fmla="*/ 0 h 3795"/>
                  <a:gd name="T44" fmla="*/ 2 w 3795"/>
                  <a:gd name="T45" fmla="*/ 0 h 3795"/>
                  <a:gd name="T46" fmla="*/ 2 w 3795"/>
                  <a:gd name="T47" fmla="*/ 0 h 3795"/>
                  <a:gd name="T48" fmla="*/ 2 w 3795"/>
                  <a:gd name="T49" fmla="*/ 0 h 3795"/>
                  <a:gd name="T50" fmla="*/ 1 w 3795"/>
                  <a:gd name="T51" fmla="*/ 1 h 3795"/>
                  <a:gd name="T52" fmla="*/ 1 w 3795"/>
                  <a:gd name="T53" fmla="*/ 1 h 3795"/>
                  <a:gd name="T54" fmla="*/ 1 w 3795"/>
                  <a:gd name="T55" fmla="*/ 1 h 3795"/>
                  <a:gd name="T56" fmla="*/ 0 w 3795"/>
                  <a:gd name="T57" fmla="*/ 2 h 3795"/>
                  <a:gd name="T58" fmla="*/ 0 w 3795"/>
                  <a:gd name="T59" fmla="*/ 2 h 3795"/>
                  <a:gd name="T60" fmla="*/ 0 w 3795"/>
                  <a:gd name="T61" fmla="*/ 2 h 3795"/>
                  <a:gd name="T62" fmla="*/ 0 w 3795"/>
                  <a:gd name="T63" fmla="*/ 3 h 3795"/>
                  <a:gd name="T64" fmla="*/ 0 w 3795"/>
                  <a:gd name="T65" fmla="*/ 3 h 3795"/>
                  <a:gd name="T66" fmla="*/ 0 w 3795"/>
                  <a:gd name="T67" fmla="*/ 4 h 3795"/>
                  <a:gd name="T68" fmla="*/ 0 w 3795"/>
                  <a:gd name="T69" fmla="*/ 4 h 3795"/>
                  <a:gd name="T70" fmla="*/ 0 w 3795"/>
                  <a:gd name="T71" fmla="*/ 4 h 3795"/>
                  <a:gd name="T72" fmla="*/ 1 w 3795"/>
                  <a:gd name="T73" fmla="*/ 5 h 3795"/>
                  <a:gd name="T74" fmla="*/ 1 w 3795"/>
                  <a:gd name="T75" fmla="*/ 5 h 3795"/>
                  <a:gd name="T76" fmla="*/ 1 w 3795"/>
                  <a:gd name="T77" fmla="*/ 5 h 3795"/>
                  <a:gd name="T78" fmla="*/ 2 w 3795"/>
                  <a:gd name="T79" fmla="*/ 5 h 3795"/>
                  <a:gd name="T80" fmla="*/ 2 w 3795"/>
                  <a:gd name="T81" fmla="*/ 6 h 3795"/>
                  <a:gd name="T82" fmla="*/ 2 w 3795"/>
                  <a:gd name="T83" fmla="*/ 6 h 3795"/>
                  <a:gd name="T84" fmla="*/ 3 w 3795"/>
                  <a:gd name="T85" fmla="*/ 6 h 37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95"/>
                  <a:gd name="T130" fmla="*/ 0 h 3795"/>
                  <a:gd name="T131" fmla="*/ 3795 w 3795"/>
                  <a:gd name="T132" fmla="*/ 3795 h 37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95" h="3795">
                    <a:moveTo>
                      <a:pt x="1897" y="3795"/>
                    </a:moveTo>
                    <a:lnTo>
                      <a:pt x="1994" y="3793"/>
                    </a:lnTo>
                    <a:lnTo>
                      <a:pt x="2090" y="3786"/>
                    </a:lnTo>
                    <a:lnTo>
                      <a:pt x="2185" y="3774"/>
                    </a:lnTo>
                    <a:lnTo>
                      <a:pt x="2279" y="3757"/>
                    </a:lnTo>
                    <a:lnTo>
                      <a:pt x="2370" y="3735"/>
                    </a:lnTo>
                    <a:lnTo>
                      <a:pt x="2460" y="3710"/>
                    </a:lnTo>
                    <a:lnTo>
                      <a:pt x="2548" y="3680"/>
                    </a:lnTo>
                    <a:lnTo>
                      <a:pt x="2634" y="3646"/>
                    </a:lnTo>
                    <a:lnTo>
                      <a:pt x="2718" y="3608"/>
                    </a:lnTo>
                    <a:lnTo>
                      <a:pt x="2800" y="3566"/>
                    </a:lnTo>
                    <a:lnTo>
                      <a:pt x="2879" y="3521"/>
                    </a:lnTo>
                    <a:lnTo>
                      <a:pt x="2957" y="3471"/>
                    </a:lnTo>
                    <a:lnTo>
                      <a:pt x="3031" y="3418"/>
                    </a:lnTo>
                    <a:lnTo>
                      <a:pt x="3103" y="3362"/>
                    </a:lnTo>
                    <a:lnTo>
                      <a:pt x="3171" y="3302"/>
                    </a:lnTo>
                    <a:lnTo>
                      <a:pt x="3238" y="3238"/>
                    </a:lnTo>
                    <a:lnTo>
                      <a:pt x="3300" y="3173"/>
                    </a:lnTo>
                    <a:lnTo>
                      <a:pt x="3360" y="3104"/>
                    </a:lnTo>
                    <a:lnTo>
                      <a:pt x="3417" y="3032"/>
                    </a:lnTo>
                    <a:lnTo>
                      <a:pt x="3470" y="2958"/>
                    </a:lnTo>
                    <a:lnTo>
                      <a:pt x="3519" y="2881"/>
                    </a:lnTo>
                    <a:lnTo>
                      <a:pt x="3565" y="2801"/>
                    </a:lnTo>
                    <a:lnTo>
                      <a:pt x="3606" y="2720"/>
                    </a:lnTo>
                    <a:lnTo>
                      <a:pt x="3644" y="2636"/>
                    </a:lnTo>
                    <a:lnTo>
                      <a:pt x="3679" y="2550"/>
                    </a:lnTo>
                    <a:lnTo>
                      <a:pt x="3709" y="2461"/>
                    </a:lnTo>
                    <a:lnTo>
                      <a:pt x="3735" y="2372"/>
                    </a:lnTo>
                    <a:lnTo>
                      <a:pt x="3756" y="2279"/>
                    </a:lnTo>
                    <a:lnTo>
                      <a:pt x="3772" y="2187"/>
                    </a:lnTo>
                    <a:lnTo>
                      <a:pt x="3785" y="2092"/>
                    </a:lnTo>
                    <a:lnTo>
                      <a:pt x="3792" y="1996"/>
                    </a:lnTo>
                    <a:lnTo>
                      <a:pt x="3795" y="1898"/>
                    </a:lnTo>
                    <a:lnTo>
                      <a:pt x="3792" y="1801"/>
                    </a:lnTo>
                    <a:lnTo>
                      <a:pt x="3785" y="1705"/>
                    </a:lnTo>
                    <a:lnTo>
                      <a:pt x="3772" y="1610"/>
                    </a:lnTo>
                    <a:lnTo>
                      <a:pt x="3756" y="1516"/>
                    </a:lnTo>
                    <a:lnTo>
                      <a:pt x="3735" y="1425"/>
                    </a:lnTo>
                    <a:lnTo>
                      <a:pt x="3709" y="1335"/>
                    </a:lnTo>
                    <a:lnTo>
                      <a:pt x="3679" y="1247"/>
                    </a:lnTo>
                    <a:lnTo>
                      <a:pt x="3644" y="1161"/>
                    </a:lnTo>
                    <a:lnTo>
                      <a:pt x="3606" y="1077"/>
                    </a:lnTo>
                    <a:lnTo>
                      <a:pt x="3565" y="995"/>
                    </a:lnTo>
                    <a:lnTo>
                      <a:pt x="3519" y="916"/>
                    </a:lnTo>
                    <a:lnTo>
                      <a:pt x="3470" y="838"/>
                    </a:lnTo>
                    <a:lnTo>
                      <a:pt x="3417" y="764"/>
                    </a:lnTo>
                    <a:lnTo>
                      <a:pt x="3360" y="692"/>
                    </a:lnTo>
                    <a:lnTo>
                      <a:pt x="3300" y="623"/>
                    </a:lnTo>
                    <a:lnTo>
                      <a:pt x="3238" y="557"/>
                    </a:lnTo>
                    <a:lnTo>
                      <a:pt x="3171" y="495"/>
                    </a:lnTo>
                    <a:lnTo>
                      <a:pt x="3103" y="435"/>
                    </a:lnTo>
                    <a:lnTo>
                      <a:pt x="3031" y="378"/>
                    </a:lnTo>
                    <a:lnTo>
                      <a:pt x="2957" y="325"/>
                    </a:lnTo>
                    <a:lnTo>
                      <a:pt x="2879" y="276"/>
                    </a:lnTo>
                    <a:lnTo>
                      <a:pt x="2800" y="230"/>
                    </a:lnTo>
                    <a:lnTo>
                      <a:pt x="2718" y="187"/>
                    </a:lnTo>
                    <a:lnTo>
                      <a:pt x="2634" y="150"/>
                    </a:lnTo>
                    <a:lnTo>
                      <a:pt x="2548" y="116"/>
                    </a:lnTo>
                    <a:lnTo>
                      <a:pt x="2460" y="86"/>
                    </a:lnTo>
                    <a:lnTo>
                      <a:pt x="2370" y="60"/>
                    </a:lnTo>
                    <a:lnTo>
                      <a:pt x="2279" y="39"/>
                    </a:lnTo>
                    <a:lnTo>
                      <a:pt x="2185" y="22"/>
                    </a:lnTo>
                    <a:lnTo>
                      <a:pt x="2090" y="10"/>
                    </a:lnTo>
                    <a:lnTo>
                      <a:pt x="1994" y="3"/>
                    </a:lnTo>
                    <a:lnTo>
                      <a:pt x="1897" y="0"/>
                    </a:lnTo>
                    <a:lnTo>
                      <a:pt x="1799" y="3"/>
                    </a:lnTo>
                    <a:lnTo>
                      <a:pt x="1703" y="10"/>
                    </a:lnTo>
                    <a:lnTo>
                      <a:pt x="1609" y="22"/>
                    </a:lnTo>
                    <a:lnTo>
                      <a:pt x="1516" y="39"/>
                    </a:lnTo>
                    <a:lnTo>
                      <a:pt x="1423" y="60"/>
                    </a:lnTo>
                    <a:lnTo>
                      <a:pt x="1334" y="86"/>
                    </a:lnTo>
                    <a:lnTo>
                      <a:pt x="1246" y="116"/>
                    </a:lnTo>
                    <a:lnTo>
                      <a:pt x="1160" y="150"/>
                    </a:lnTo>
                    <a:lnTo>
                      <a:pt x="1076" y="187"/>
                    </a:lnTo>
                    <a:lnTo>
                      <a:pt x="994" y="230"/>
                    </a:lnTo>
                    <a:lnTo>
                      <a:pt x="914" y="276"/>
                    </a:lnTo>
                    <a:lnTo>
                      <a:pt x="837" y="325"/>
                    </a:lnTo>
                    <a:lnTo>
                      <a:pt x="763" y="378"/>
                    </a:lnTo>
                    <a:lnTo>
                      <a:pt x="691" y="435"/>
                    </a:lnTo>
                    <a:lnTo>
                      <a:pt x="622" y="495"/>
                    </a:lnTo>
                    <a:lnTo>
                      <a:pt x="557" y="557"/>
                    </a:lnTo>
                    <a:lnTo>
                      <a:pt x="494" y="623"/>
                    </a:lnTo>
                    <a:lnTo>
                      <a:pt x="434" y="692"/>
                    </a:lnTo>
                    <a:lnTo>
                      <a:pt x="377" y="764"/>
                    </a:lnTo>
                    <a:lnTo>
                      <a:pt x="325" y="838"/>
                    </a:lnTo>
                    <a:lnTo>
                      <a:pt x="275" y="916"/>
                    </a:lnTo>
                    <a:lnTo>
                      <a:pt x="229" y="995"/>
                    </a:lnTo>
                    <a:lnTo>
                      <a:pt x="188" y="1077"/>
                    </a:lnTo>
                    <a:lnTo>
                      <a:pt x="149" y="1161"/>
                    </a:lnTo>
                    <a:lnTo>
                      <a:pt x="116" y="1247"/>
                    </a:lnTo>
                    <a:lnTo>
                      <a:pt x="85" y="1335"/>
                    </a:lnTo>
                    <a:lnTo>
                      <a:pt x="60" y="1425"/>
                    </a:lnTo>
                    <a:lnTo>
                      <a:pt x="38" y="1516"/>
                    </a:lnTo>
                    <a:lnTo>
                      <a:pt x="22" y="1610"/>
                    </a:lnTo>
                    <a:lnTo>
                      <a:pt x="10" y="1705"/>
                    </a:lnTo>
                    <a:lnTo>
                      <a:pt x="2" y="1801"/>
                    </a:lnTo>
                    <a:lnTo>
                      <a:pt x="0" y="1898"/>
                    </a:lnTo>
                    <a:lnTo>
                      <a:pt x="2" y="1996"/>
                    </a:lnTo>
                    <a:lnTo>
                      <a:pt x="10" y="2092"/>
                    </a:lnTo>
                    <a:lnTo>
                      <a:pt x="22" y="2187"/>
                    </a:lnTo>
                    <a:lnTo>
                      <a:pt x="38" y="2279"/>
                    </a:lnTo>
                    <a:lnTo>
                      <a:pt x="60" y="2372"/>
                    </a:lnTo>
                    <a:lnTo>
                      <a:pt x="85" y="2461"/>
                    </a:lnTo>
                    <a:lnTo>
                      <a:pt x="116" y="2550"/>
                    </a:lnTo>
                    <a:lnTo>
                      <a:pt x="149" y="2636"/>
                    </a:lnTo>
                    <a:lnTo>
                      <a:pt x="188" y="2720"/>
                    </a:lnTo>
                    <a:lnTo>
                      <a:pt x="229" y="2801"/>
                    </a:lnTo>
                    <a:lnTo>
                      <a:pt x="275" y="2881"/>
                    </a:lnTo>
                    <a:lnTo>
                      <a:pt x="325" y="2958"/>
                    </a:lnTo>
                    <a:lnTo>
                      <a:pt x="377" y="3032"/>
                    </a:lnTo>
                    <a:lnTo>
                      <a:pt x="434" y="3104"/>
                    </a:lnTo>
                    <a:lnTo>
                      <a:pt x="494" y="3173"/>
                    </a:lnTo>
                    <a:lnTo>
                      <a:pt x="557" y="3238"/>
                    </a:lnTo>
                    <a:lnTo>
                      <a:pt x="622" y="3302"/>
                    </a:lnTo>
                    <a:lnTo>
                      <a:pt x="691" y="3362"/>
                    </a:lnTo>
                    <a:lnTo>
                      <a:pt x="763" y="3418"/>
                    </a:lnTo>
                    <a:lnTo>
                      <a:pt x="837" y="3471"/>
                    </a:lnTo>
                    <a:lnTo>
                      <a:pt x="914" y="3521"/>
                    </a:lnTo>
                    <a:lnTo>
                      <a:pt x="994" y="3566"/>
                    </a:lnTo>
                    <a:lnTo>
                      <a:pt x="1076" y="3608"/>
                    </a:lnTo>
                    <a:lnTo>
                      <a:pt x="1160" y="3646"/>
                    </a:lnTo>
                    <a:lnTo>
                      <a:pt x="1246" y="3680"/>
                    </a:lnTo>
                    <a:lnTo>
                      <a:pt x="1334" y="3710"/>
                    </a:lnTo>
                    <a:lnTo>
                      <a:pt x="1423" y="3735"/>
                    </a:lnTo>
                    <a:lnTo>
                      <a:pt x="1516" y="3757"/>
                    </a:lnTo>
                    <a:lnTo>
                      <a:pt x="1609" y="3774"/>
                    </a:lnTo>
                    <a:lnTo>
                      <a:pt x="1703" y="3786"/>
                    </a:lnTo>
                    <a:lnTo>
                      <a:pt x="1799" y="3793"/>
                    </a:lnTo>
                    <a:lnTo>
                      <a:pt x="1897" y="379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 Box 54"/>
              <p:cNvSpPr txBox="1">
                <a:spLocks noChangeArrowheads="1"/>
              </p:cNvSpPr>
              <p:nvPr/>
            </p:nvSpPr>
            <p:spPr bwMode="auto">
              <a:xfrm>
                <a:off x="1427" y="2171"/>
                <a:ext cx="78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9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Occurrence Management</a:t>
                </a:r>
              </a:p>
            </p:txBody>
          </p:sp>
        </p:grpSp>
        <p:sp>
          <p:nvSpPr>
            <p:cNvPr id="33" name="Freeform 50"/>
            <p:cNvSpPr>
              <a:spLocks/>
            </p:cNvSpPr>
            <p:nvPr/>
          </p:nvSpPr>
          <p:spPr bwMode="auto">
            <a:xfrm>
              <a:off x="2448" y="2016"/>
              <a:ext cx="727" cy="719"/>
            </a:xfrm>
            <a:custGeom>
              <a:avLst/>
              <a:gdLst>
                <a:gd name="T0" fmla="*/ 3 w 3795"/>
                <a:gd name="T1" fmla="*/ 6 h 3795"/>
                <a:gd name="T2" fmla="*/ 4 w 3795"/>
                <a:gd name="T3" fmla="*/ 6 h 3795"/>
                <a:gd name="T4" fmla="*/ 4 w 3795"/>
                <a:gd name="T5" fmla="*/ 5 h 3795"/>
                <a:gd name="T6" fmla="*/ 4 w 3795"/>
                <a:gd name="T7" fmla="*/ 5 h 3795"/>
                <a:gd name="T8" fmla="*/ 5 w 3795"/>
                <a:gd name="T9" fmla="*/ 5 h 3795"/>
                <a:gd name="T10" fmla="*/ 5 w 3795"/>
                <a:gd name="T11" fmla="*/ 5 h 3795"/>
                <a:gd name="T12" fmla="*/ 5 w 3795"/>
                <a:gd name="T13" fmla="*/ 5 h 3795"/>
                <a:gd name="T14" fmla="*/ 6 w 3795"/>
                <a:gd name="T15" fmla="*/ 4 h 3795"/>
                <a:gd name="T16" fmla="*/ 6 w 3795"/>
                <a:gd name="T17" fmla="*/ 4 h 3795"/>
                <a:gd name="T18" fmla="*/ 6 w 3795"/>
                <a:gd name="T19" fmla="*/ 3 h 3795"/>
                <a:gd name="T20" fmla="*/ 6 w 3795"/>
                <a:gd name="T21" fmla="*/ 3 h 3795"/>
                <a:gd name="T22" fmla="*/ 6 w 3795"/>
                <a:gd name="T23" fmla="*/ 2 h 3795"/>
                <a:gd name="T24" fmla="*/ 6 w 3795"/>
                <a:gd name="T25" fmla="*/ 2 h 3795"/>
                <a:gd name="T26" fmla="*/ 6 w 3795"/>
                <a:gd name="T27" fmla="*/ 2 h 3795"/>
                <a:gd name="T28" fmla="*/ 5 w 3795"/>
                <a:gd name="T29" fmla="*/ 1 h 3795"/>
                <a:gd name="T30" fmla="*/ 5 w 3795"/>
                <a:gd name="T31" fmla="*/ 1 h 3795"/>
                <a:gd name="T32" fmla="*/ 5 w 3795"/>
                <a:gd name="T33" fmla="*/ 1 h 3795"/>
                <a:gd name="T34" fmla="*/ 4 w 3795"/>
                <a:gd name="T35" fmla="*/ 0 h 3795"/>
                <a:gd name="T36" fmla="*/ 4 w 3795"/>
                <a:gd name="T37" fmla="*/ 0 h 3795"/>
                <a:gd name="T38" fmla="*/ 4 w 3795"/>
                <a:gd name="T39" fmla="*/ 0 h 3795"/>
                <a:gd name="T40" fmla="*/ 3 w 3795"/>
                <a:gd name="T41" fmla="*/ 0 h 3795"/>
                <a:gd name="T42" fmla="*/ 3 w 3795"/>
                <a:gd name="T43" fmla="*/ 0 h 3795"/>
                <a:gd name="T44" fmla="*/ 2 w 3795"/>
                <a:gd name="T45" fmla="*/ 0 h 3795"/>
                <a:gd name="T46" fmla="*/ 2 w 3795"/>
                <a:gd name="T47" fmla="*/ 0 h 3795"/>
                <a:gd name="T48" fmla="*/ 2 w 3795"/>
                <a:gd name="T49" fmla="*/ 0 h 3795"/>
                <a:gd name="T50" fmla="*/ 1 w 3795"/>
                <a:gd name="T51" fmla="*/ 1 h 3795"/>
                <a:gd name="T52" fmla="*/ 1 w 3795"/>
                <a:gd name="T53" fmla="*/ 1 h 3795"/>
                <a:gd name="T54" fmla="*/ 1 w 3795"/>
                <a:gd name="T55" fmla="*/ 1 h 3795"/>
                <a:gd name="T56" fmla="*/ 0 w 3795"/>
                <a:gd name="T57" fmla="*/ 2 h 3795"/>
                <a:gd name="T58" fmla="*/ 0 w 3795"/>
                <a:gd name="T59" fmla="*/ 2 h 3795"/>
                <a:gd name="T60" fmla="*/ 0 w 3795"/>
                <a:gd name="T61" fmla="*/ 2 h 3795"/>
                <a:gd name="T62" fmla="*/ 0 w 3795"/>
                <a:gd name="T63" fmla="*/ 3 h 3795"/>
                <a:gd name="T64" fmla="*/ 0 w 3795"/>
                <a:gd name="T65" fmla="*/ 3 h 3795"/>
                <a:gd name="T66" fmla="*/ 0 w 3795"/>
                <a:gd name="T67" fmla="*/ 4 h 3795"/>
                <a:gd name="T68" fmla="*/ 0 w 3795"/>
                <a:gd name="T69" fmla="*/ 4 h 3795"/>
                <a:gd name="T70" fmla="*/ 0 w 3795"/>
                <a:gd name="T71" fmla="*/ 4 h 3795"/>
                <a:gd name="T72" fmla="*/ 1 w 3795"/>
                <a:gd name="T73" fmla="*/ 5 h 3795"/>
                <a:gd name="T74" fmla="*/ 1 w 3795"/>
                <a:gd name="T75" fmla="*/ 5 h 3795"/>
                <a:gd name="T76" fmla="*/ 1 w 3795"/>
                <a:gd name="T77" fmla="*/ 5 h 3795"/>
                <a:gd name="T78" fmla="*/ 2 w 3795"/>
                <a:gd name="T79" fmla="*/ 5 h 3795"/>
                <a:gd name="T80" fmla="*/ 2 w 3795"/>
                <a:gd name="T81" fmla="*/ 6 h 3795"/>
                <a:gd name="T82" fmla="*/ 2 w 3795"/>
                <a:gd name="T83" fmla="*/ 6 h 3795"/>
                <a:gd name="T84" fmla="*/ 3 w 3795"/>
                <a:gd name="T85" fmla="*/ 6 h 37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95"/>
                <a:gd name="T130" fmla="*/ 0 h 3795"/>
                <a:gd name="T131" fmla="*/ 3795 w 3795"/>
                <a:gd name="T132" fmla="*/ 3795 h 37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95" h="3795">
                  <a:moveTo>
                    <a:pt x="1897" y="3795"/>
                  </a:moveTo>
                  <a:lnTo>
                    <a:pt x="1995" y="3793"/>
                  </a:lnTo>
                  <a:lnTo>
                    <a:pt x="2091" y="3786"/>
                  </a:lnTo>
                  <a:lnTo>
                    <a:pt x="2186" y="3774"/>
                  </a:lnTo>
                  <a:lnTo>
                    <a:pt x="2279" y="3757"/>
                  </a:lnTo>
                  <a:lnTo>
                    <a:pt x="2371" y="3735"/>
                  </a:lnTo>
                  <a:lnTo>
                    <a:pt x="2461" y="3710"/>
                  </a:lnTo>
                  <a:lnTo>
                    <a:pt x="2549" y="3680"/>
                  </a:lnTo>
                  <a:lnTo>
                    <a:pt x="2635" y="3646"/>
                  </a:lnTo>
                  <a:lnTo>
                    <a:pt x="2719" y="3608"/>
                  </a:lnTo>
                  <a:lnTo>
                    <a:pt x="2801" y="3566"/>
                  </a:lnTo>
                  <a:lnTo>
                    <a:pt x="2880" y="3521"/>
                  </a:lnTo>
                  <a:lnTo>
                    <a:pt x="2958" y="3471"/>
                  </a:lnTo>
                  <a:lnTo>
                    <a:pt x="3032" y="3418"/>
                  </a:lnTo>
                  <a:lnTo>
                    <a:pt x="3104" y="3362"/>
                  </a:lnTo>
                  <a:lnTo>
                    <a:pt x="3172" y="3302"/>
                  </a:lnTo>
                  <a:lnTo>
                    <a:pt x="3238" y="3238"/>
                  </a:lnTo>
                  <a:lnTo>
                    <a:pt x="3301" y="3173"/>
                  </a:lnTo>
                  <a:lnTo>
                    <a:pt x="3361" y="3104"/>
                  </a:lnTo>
                  <a:lnTo>
                    <a:pt x="3418" y="3032"/>
                  </a:lnTo>
                  <a:lnTo>
                    <a:pt x="3470" y="2958"/>
                  </a:lnTo>
                  <a:lnTo>
                    <a:pt x="3520" y="2881"/>
                  </a:lnTo>
                  <a:lnTo>
                    <a:pt x="3566" y="2801"/>
                  </a:lnTo>
                  <a:lnTo>
                    <a:pt x="3607" y="2720"/>
                  </a:lnTo>
                  <a:lnTo>
                    <a:pt x="3645" y="2636"/>
                  </a:lnTo>
                  <a:lnTo>
                    <a:pt x="3679" y="2550"/>
                  </a:lnTo>
                  <a:lnTo>
                    <a:pt x="3710" y="2461"/>
                  </a:lnTo>
                  <a:lnTo>
                    <a:pt x="3735" y="2372"/>
                  </a:lnTo>
                  <a:lnTo>
                    <a:pt x="3756" y="2279"/>
                  </a:lnTo>
                  <a:lnTo>
                    <a:pt x="3773" y="2187"/>
                  </a:lnTo>
                  <a:lnTo>
                    <a:pt x="3785" y="2092"/>
                  </a:lnTo>
                  <a:lnTo>
                    <a:pt x="3792" y="1996"/>
                  </a:lnTo>
                  <a:lnTo>
                    <a:pt x="3795" y="1898"/>
                  </a:lnTo>
                  <a:lnTo>
                    <a:pt x="3792" y="1801"/>
                  </a:lnTo>
                  <a:lnTo>
                    <a:pt x="3785" y="1705"/>
                  </a:lnTo>
                  <a:lnTo>
                    <a:pt x="3773" y="1610"/>
                  </a:lnTo>
                  <a:lnTo>
                    <a:pt x="3756" y="1516"/>
                  </a:lnTo>
                  <a:lnTo>
                    <a:pt x="3735" y="1425"/>
                  </a:lnTo>
                  <a:lnTo>
                    <a:pt x="3710" y="1335"/>
                  </a:lnTo>
                  <a:lnTo>
                    <a:pt x="3679" y="1247"/>
                  </a:lnTo>
                  <a:lnTo>
                    <a:pt x="3645" y="1161"/>
                  </a:lnTo>
                  <a:lnTo>
                    <a:pt x="3607" y="1077"/>
                  </a:lnTo>
                  <a:lnTo>
                    <a:pt x="3566" y="995"/>
                  </a:lnTo>
                  <a:lnTo>
                    <a:pt x="3520" y="916"/>
                  </a:lnTo>
                  <a:lnTo>
                    <a:pt x="3470" y="838"/>
                  </a:lnTo>
                  <a:lnTo>
                    <a:pt x="3418" y="764"/>
                  </a:lnTo>
                  <a:lnTo>
                    <a:pt x="3361" y="692"/>
                  </a:lnTo>
                  <a:lnTo>
                    <a:pt x="3301" y="623"/>
                  </a:lnTo>
                  <a:lnTo>
                    <a:pt x="3238" y="557"/>
                  </a:lnTo>
                  <a:lnTo>
                    <a:pt x="3172" y="495"/>
                  </a:lnTo>
                  <a:lnTo>
                    <a:pt x="3104" y="435"/>
                  </a:lnTo>
                  <a:lnTo>
                    <a:pt x="3032" y="378"/>
                  </a:lnTo>
                  <a:lnTo>
                    <a:pt x="2958" y="325"/>
                  </a:lnTo>
                  <a:lnTo>
                    <a:pt x="2880" y="276"/>
                  </a:lnTo>
                  <a:lnTo>
                    <a:pt x="2801" y="230"/>
                  </a:lnTo>
                  <a:lnTo>
                    <a:pt x="2719" y="187"/>
                  </a:lnTo>
                  <a:lnTo>
                    <a:pt x="2635" y="150"/>
                  </a:lnTo>
                  <a:lnTo>
                    <a:pt x="2549" y="116"/>
                  </a:lnTo>
                  <a:lnTo>
                    <a:pt x="2461" y="86"/>
                  </a:lnTo>
                  <a:lnTo>
                    <a:pt x="2371" y="60"/>
                  </a:lnTo>
                  <a:lnTo>
                    <a:pt x="2279" y="39"/>
                  </a:lnTo>
                  <a:lnTo>
                    <a:pt x="2186" y="22"/>
                  </a:lnTo>
                  <a:lnTo>
                    <a:pt x="2091" y="10"/>
                  </a:lnTo>
                  <a:lnTo>
                    <a:pt x="1995" y="3"/>
                  </a:lnTo>
                  <a:lnTo>
                    <a:pt x="1897" y="0"/>
                  </a:lnTo>
                  <a:lnTo>
                    <a:pt x="1800" y="3"/>
                  </a:lnTo>
                  <a:lnTo>
                    <a:pt x="1704" y="10"/>
                  </a:lnTo>
                  <a:lnTo>
                    <a:pt x="1610" y="22"/>
                  </a:lnTo>
                  <a:lnTo>
                    <a:pt x="1516" y="39"/>
                  </a:lnTo>
                  <a:lnTo>
                    <a:pt x="1424" y="60"/>
                  </a:lnTo>
                  <a:lnTo>
                    <a:pt x="1335" y="86"/>
                  </a:lnTo>
                  <a:lnTo>
                    <a:pt x="1247" y="116"/>
                  </a:lnTo>
                  <a:lnTo>
                    <a:pt x="1161" y="150"/>
                  </a:lnTo>
                  <a:lnTo>
                    <a:pt x="1077" y="187"/>
                  </a:lnTo>
                  <a:lnTo>
                    <a:pt x="995" y="230"/>
                  </a:lnTo>
                  <a:lnTo>
                    <a:pt x="915" y="276"/>
                  </a:lnTo>
                  <a:lnTo>
                    <a:pt x="838" y="325"/>
                  </a:lnTo>
                  <a:lnTo>
                    <a:pt x="764" y="378"/>
                  </a:lnTo>
                  <a:lnTo>
                    <a:pt x="692" y="435"/>
                  </a:lnTo>
                  <a:lnTo>
                    <a:pt x="623" y="495"/>
                  </a:lnTo>
                  <a:lnTo>
                    <a:pt x="557" y="557"/>
                  </a:lnTo>
                  <a:lnTo>
                    <a:pt x="495" y="623"/>
                  </a:lnTo>
                  <a:lnTo>
                    <a:pt x="435" y="692"/>
                  </a:lnTo>
                  <a:lnTo>
                    <a:pt x="378" y="764"/>
                  </a:lnTo>
                  <a:lnTo>
                    <a:pt x="325" y="838"/>
                  </a:lnTo>
                  <a:lnTo>
                    <a:pt x="276" y="916"/>
                  </a:lnTo>
                  <a:lnTo>
                    <a:pt x="230" y="995"/>
                  </a:lnTo>
                  <a:lnTo>
                    <a:pt x="187" y="1077"/>
                  </a:lnTo>
                  <a:lnTo>
                    <a:pt x="150" y="1161"/>
                  </a:lnTo>
                  <a:lnTo>
                    <a:pt x="115" y="1247"/>
                  </a:lnTo>
                  <a:lnTo>
                    <a:pt x="86" y="1335"/>
                  </a:lnTo>
                  <a:lnTo>
                    <a:pt x="60" y="1425"/>
                  </a:lnTo>
                  <a:lnTo>
                    <a:pt x="39" y="1516"/>
                  </a:lnTo>
                  <a:lnTo>
                    <a:pt x="23" y="1610"/>
                  </a:lnTo>
                  <a:lnTo>
                    <a:pt x="10" y="1705"/>
                  </a:lnTo>
                  <a:lnTo>
                    <a:pt x="3" y="1801"/>
                  </a:lnTo>
                  <a:lnTo>
                    <a:pt x="0" y="1898"/>
                  </a:lnTo>
                  <a:lnTo>
                    <a:pt x="3" y="1996"/>
                  </a:lnTo>
                  <a:lnTo>
                    <a:pt x="10" y="2092"/>
                  </a:lnTo>
                  <a:lnTo>
                    <a:pt x="23" y="2187"/>
                  </a:lnTo>
                  <a:lnTo>
                    <a:pt x="39" y="2279"/>
                  </a:lnTo>
                  <a:lnTo>
                    <a:pt x="60" y="2372"/>
                  </a:lnTo>
                  <a:lnTo>
                    <a:pt x="86" y="2461"/>
                  </a:lnTo>
                  <a:lnTo>
                    <a:pt x="115" y="2550"/>
                  </a:lnTo>
                  <a:lnTo>
                    <a:pt x="150" y="2636"/>
                  </a:lnTo>
                  <a:lnTo>
                    <a:pt x="187" y="2720"/>
                  </a:lnTo>
                  <a:lnTo>
                    <a:pt x="230" y="2801"/>
                  </a:lnTo>
                  <a:lnTo>
                    <a:pt x="276" y="2881"/>
                  </a:lnTo>
                  <a:lnTo>
                    <a:pt x="325" y="2958"/>
                  </a:lnTo>
                  <a:lnTo>
                    <a:pt x="378" y="3032"/>
                  </a:lnTo>
                  <a:lnTo>
                    <a:pt x="435" y="3104"/>
                  </a:lnTo>
                  <a:lnTo>
                    <a:pt x="495" y="3173"/>
                  </a:lnTo>
                  <a:lnTo>
                    <a:pt x="557" y="3238"/>
                  </a:lnTo>
                  <a:lnTo>
                    <a:pt x="623" y="3302"/>
                  </a:lnTo>
                  <a:lnTo>
                    <a:pt x="692" y="3362"/>
                  </a:lnTo>
                  <a:lnTo>
                    <a:pt x="764" y="3418"/>
                  </a:lnTo>
                  <a:lnTo>
                    <a:pt x="838" y="3471"/>
                  </a:lnTo>
                  <a:lnTo>
                    <a:pt x="915" y="3521"/>
                  </a:lnTo>
                  <a:lnTo>
                    <a:pt x="995" y="3566"/>
                  </a:lnTo>
                  <a:lnTo>
                    <a:pt x="1077" y="3608"/>
                  </a:lnTo>
                  <a:lnTo>
                    <a:pt x="1161" y="3646"/>
                  </a:lnTo>
                  <a:lnTo>
                    <a:pt x="1247" y="3680"/>
                  </a:lnTo>
                  <a:lnTo>
                    <a:pt x="1335" y="3710"/>
                  </a:lnTo>
                  <a:lnTo>
                    <a:pt x="1424" y="3735"/>
                  </a:lnTo>
                  <a:lnTo>
                    <a:pt x="1516" y="3757"/>
                  </a:lnTo>
                  <a:lnTo>
                    <a:pt x="1610" y="3774"/>
                  </a:lnTo>
                  <a:lnTo>
                    <a:pt x="1704" y="3786"/>
                  </a:lnTo>
                  <a:lnTo>
                    <a:pt x="1800" y="3793"/>
                  </a:lnTo>
                  <a:lnTo>
                    <a:pt x="1897" y="379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51"/>
            <p:cNvSpPr txBox="1">
              <a:spLocks noChangeArrowheads="1"/>
            </p:cNvSpPr>
            <p:nvPr/>
          </p:nvSpPr>
          <p:spPr bwMode="auto">
            <a:xfrm>
              <a:off x="2435" y="2064"/>
              <a:ext cx="781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ssessment</a:t>
              </a: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 rot="5400000">
              <a:off x="1860" y="1931"/>
              <a:ext cx="1" cy="2473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" name="Group 134"/>
            <p:cNvGrpSpPr>
              <a:grpSpLocks/>
            </p:cNvGrpSpPr>
            <p:nvPr/>
          </p:nvGrpSpPr>
          <p:grpSpPr bwMode="auto">
            <a:xfrm>
              <a:off x="336" y="2834"/>
              <a:ext cx="895" cy="718"/>
              <a:chOff x="336" y="2834"/>
              <a:chExt cx="895" cy="718"/>
            </a:xfrm>
          </p:grpSpPr>
          <p:sp>
            <p:nvSpPr>
              <p:cNvPr id="43" name="Freeform 57"/>
              <p:cNvSpPr>
                <a:spLocks/>
              </p:cNvSpPr>
              <p:nvPr/>
            </p:nvSpPr>
            <p:spPr bwMode="auto">
              <a:xfrm>
                <a:off x="430" y="2834"/>
                <a:ext cx="726" cy="718"/>
              </a:xfrm>
              <a:custGeom>
                <a:avLst/>
                <a:gdLst>
                  <a:gd name="T0" fmla="*/ 3 w 3795"/>
                  <a:gd name="T1" fmla="*/ 6 h 3795"/>
                  <a:gd name="T2" fmla="*/ 4 w 3795"/>
                  <a:gd name="T3" fmla="*/ 6 h 3795"/>
                  <a:gd name="T4" fmla="*/ 4 w 3795"/>
                  <a:gd name="T5" fmla="*/ 5 h 3795"/>
                  <a:gd name="T6" fmla="*/ 4 w 3795"/>
                  <a:gd name="T7" fmla="*/ 5 h 3795"/>
                  <a:gd name="T8" fmla="*/ 5 w 3795"/>
                  <a:gd name="T9" fmla="*/ 5 h 3795"/>
                  <a:gd name="T10" fmla="*/ 5 w 3795"/>
                  <a:gd name="T11" fmla="*/ 5 h 3795"/>
                  <a:gd name="T12" fmla="*/ 5 w 3795"/>
                  <a:gd name="T13" fmla="*/ 5 h 3795"/>
                  <a:gd name="T14" fmla="*/ 6 w 3795"/>
                  <a:gd name="T15" fmla="*/ 4 h 3795"/>
                  <a:gd name="T16" fmla="*/ 6 w 3795"/>
                  <a:gd name="T17" fmla="*/ 4 h 3795"/>
                  <a:gd name="T18" fmla="*/ 6 w 3795"/>
                  <a:gd name="T19" fmla="*/ 3 h 3795"/>
                  <a:gd name="T20" fmla="*/ 6 w 3795"/>
                  <a:gd name="T21" fmla="*/ 3 h 3795"/>
                  <a:gd name="T22" fmla="*/ 6 w 3795"/>
                  <a:gd name="T23" fmla="*/ 2 h 3795"/>
                  <a:gd name="T24" fmla="*/ 6 w 3795"/>
                  <a:gd name="T25" fmla="*/ 2 h 3795"/>
                  <a:gd name="T26" fmla="*/ 6 w 3795"/>
                  <a:gd name="T27" fmla="*/ 2 h 3795"/>
                  <a:gd name="T28" fmla="*/ 5 w 3795"/>
                  <a:gd name="T29" fmla="*/ 1 h 3795"/>
                  <a:gd name="T30" fmla="*/ 5 w 3795"/>
                  <a:gd name="T31" fmla="*/ 1 h 3795"/>
                  <a:gd name="T32" fmla="*/ 5 w 3795"/>
                  <a:gd name="T33" fmla="*/ 1 h 3795"/>
                  <a:gd name="T34" fmla="*/ 4 w 3795"/>
                  <a:gd name="T35" fmla="*/ 0 h 3795"/>
                  <a:gd name="T36" fmla="*/ 4 w 3795"/>
                  <a:gd name="T37" fmla="*/ 0 h 3795"/>
                  <a:gd name="T38" fmla="*/ 4 w 3795"/>
                  <a:gd name="T39" fmla="*/ 0 h 3795"/>
                  <a:gd name="T40" fmla="*/ 3 w 3795"/>
                  <a:gd name="T41" fmla="*/ 0 h 3795"/>
                  <a:gd name="T42" fmla="*/ 3 w 3795"/>
                  <a:gd name="T43" fmla="*/ 0 h 3795"/>
                  <a:gd name="T44" fmla="*/ 2 w 3795"/>
                  <a:gd name="T45" fmla="*/ 0 h 3795"/>
                  <a:gd name="T46" fmla="*/ 2 w 3795"/>
                  <a:gd name="T47" fmla="*/ 0 h 3795"/>
                  <a:gd name="T48" fmla="*/ 2 w 3795"/>
                  <a:gd name="T49" fmla="*/ 0 h 3795"/>
                  <a:gd name="T50" fmla="*/ 1 w 3795"/>
                  <a:gd name="T51" fmla="*/ 1 h 3795"/>
                  <a:gd name="T52" fmla="*/ 1 w 3795"/>
                  <a:gd name="T53" fmla="*/ 1 h 3795"/>
                  <a:gd name="T54" fmla="*/ 1 w 3795"/>
                  <a:gd name="T55" fmla="*/ 1 h 3795"/>
                  <a:gd name="T56" fmla="*/ 0 w 3795"/>
                  <a:gd name="T57" fmla="*/ 2 h 3795"/>
                  <a:gd name="T58" fmla="*/ 0 w 3795"/>
                  <a:gd name="T59" fmla="*/ 2 h 3795"/>
                  <a:gd name="T60" fmla="*/ 0 w 3795"/>
                  <a:gd name="T61" fmla="*/ 2 h 3795"/>
                  <a:gd name="T62" fmla="*/ 0 w 3795"/>
                  <a:gd name="T63" fmla="*/ 3 h 3795"/>
                  <a:gd name="T64" fmla="*/ 0 w 3795"/>
                  <a:gd name="T65" fmla="*/ 3 h 3795"/>
                  <a:gd name="T66" fmla="*/ 0 w 3795"/>
                  <a:gd name="T67" fmla="*/ 4 h 3795"/>
                  <a:gd name="T68" fmla="*/ 0 w 3795"/>
                  <a:gd name="T69" fmla="*/ 4 h 3795"/>
                  <a:gd name="T70" fmla="*/ 0 w 3795"/>
                  <a:gd name="T71" fmla="*/ 4 h 3795"/>
                  <a:gd name="T72" fmla="*/ 1 w 3795"/>
                  <a:gd name="T73" fmla="*/ 5 h 3795"/>
                  <a:gd name="T74" fmla="*/ 1 w 3795"/>
                  <a:gd name="T75" fmla="*/ 5 h 3795"/>
                  <a:gd name="T76" fmla="*/ 1 w 3795"/>
                  <a:gd name="T77" fmla="*/ 5 h 3795"/>
                  <a:gd name="T78" fmla="*/ 2 w 3795"/>
                  <a:gd name="T79" fmla="*/ 5 h 3795"/>
                  <a:gd name="T80" fmla="*/ 2 w 3795"/>
                  <a:gd name="T81" fmla="*/ 6 h 3795"/>
                  <a:gd name="T82" fmla="*/ 2 w 3795"/>
                  <a:gd name="T83" fmla="*/ 6 h 3795"/>
                  <a:gd name="T84" fmla="*/ 3 w 3795"/>
                  <a:gd name="T85" fmla="*/ 6 h 37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95"/>
                  <a:gd name="T130" fmla="*/ 0 h 3795"/>
                  <a:gd name="T131" fmla="*/ 3795 w 3795"/>
                  <a:gd name="T132" fmla="*/ 3795 h 37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95" h="3795">
                    <a:moveTo>
                      <a:pt x="1898" y="3795"/>
                    </a:moveTo>
                    <a:lnTo>
                      <a:pt x="1995" y="3793"/>
                    </a:lnTo>
                    <a:lnTo>
                      <a:pt x="2091" y="3786"/>
                    </a:lnTo>
                    <a:lnTo>
                      <a:pt x="2185" y="3774"/>
                    </a:lnTo>
                    <a:lnTo>
                      <a:pt x="2279" y="3757"/>
                    </a:lnTo>
                    <a:lnTo>
                      <a:pt x="2371" y="3735"/>
                    </a:lnTo>
                    <a:lnTo>
                      <a:pt x="2461" y="3710"/>
                    </a:lnTo>
                    <a:lnTo>
                      <a:pt x="2548" y="3680"/>
                    </a:lnTo>
                    <a:lnTo>
                      <a:pt x="2634" y="3646"/>
                    </a:lnTo>
                    <a:lnTo>
                      <a:pt x="2719" y="3608"/>
                    </a:lnTo>
                    <a:lnTo>
                      <a:pt x="2801" y="3565"/>
                    </a:lnTo>
                    <a:lnTo>
                      <a:pt x="2880" y="3520"/>
                    </a:lnTo>
                    <a:lnTo>
                      <a:pt x="2957" y="3471"/>
                    </a:lnTo>
                    <a:lnTo>
                      <a:pt x="3031" y="3417"/>
                    </a:lnTo>
                    <a:lnTo>
                      <a:pt x="3103" y="3362"/>
                    </a:lnTo>
                    <a:lnTo>
                      <a:pt x="3172" y="3302"/>
                    </a:lnTo>
                    <a:lnTo>
                      <a:pt x="3238" y="3238"/>
                    </a:lnTo>
                    <a:lnTo>
                      <a:pt x="3301" y="3173"/>
                    </a:lnTo>
                    <a:lnTo>
                      <a:pt x="3360" y="3103"/>
                    </a:lnTo>
                    <a:lnTo>
                      <a:pt x="3417" y="3032"/>
                    </a:lnTo>
                    <a:lnTo>
                      <a:pt x="3470" y="2957"/>
                    </a:lnTo>
                    <a:lnTo>
                      <a:pt x="3519" y="2881"/>
                    </a:lnTo>
                    <a:lnTo>
                      <a:pt x="3565" y="2801"/>
                    </a:lnTo>
                    <a:lnTo>
                      <a:pt x="3608" y="2720"/>
                    </a:lnTo>
                    <a:lnTo>
                      <a:pt x="3646" y="2636"/>
                    </a:lnTo>
                    <a:lnTo>
                      <a:pt x="3679" y="2550"/>
                    </a:lnTo>
                    <a:lnTo>
                      <a:pt x="3709" y="2461"/>
                    </a:lnTo>
                    <a:lnTo>
                      <a:pt x="3735" y="2371"/>
                    </a:lnTo>
                    <a:lnTo>
                      <a:pt x="3756" y="2279"/>
                    </a:lnTo>
                    <a:lnTo>
                      <a:pt x="3773" y="2187"/>
                    </a:lnTo>
                    <a:lnTo>
                      <a:pt x="3785" y="2092"/>
                    </a:lnTo>
                    <a:lnTo>
                      <a:pt x="3793" y="1995"/>
                    </a:lnTo>
                    <a:lnTo>
                      <a:pt x="3795" y="1898"/>
                    </a:lnTo>
                    <a:lnTo>
                      <a:pt x="3793" y="1801"/>
                    </a:lnTo>
                    <a:lnTo>
                      <a:pt x="3785" y="1705"/>
                    </a:lnTo>
                    <a:lnTo>
                      <a:pt x="3773" y="1610"/>
                    </a:lnTo>
                    <a:lnTo>
                      <a:pt x="3756" y="1516"/>
                    </a:lnTo>
                    <a:lnTo>
                      <a:pt x="3735" y="1425"/>
                    </a:lnTo>
                    <a:lnTo>
                      <a:pt x="3709" y="1334"/>
                    </a:lnTo>
                    <a:lnTo>
                      <a:pt x="3679" y="1247"/>
                    </a:lnTo>
                    <a:lnTo>
                      <a:pt x="3646" y="1161"/>
                    </a:lnTo>
                    <a:lnTo>
                      <a:pt x="3608" y="1076"/>
                    </a:lnTo>
                    <a:lnTo>
                      <a:pt x="3565" y="994"/>
                    </a:lnTo>
                    <a:lnTo>
                      <a:pt x="3519" y="916"/>
                    </a:lnTo>
                    <a:lnTo>
                      <a:pt x="3470" y="838"/>
                    </a:lnTo>
                    <a:lnTo>
                      <a:pt x="3417" y="764"/>
                    </a:lnTo>
                    <a:lnTo>
                      <a:pt x="3360" y="692"/>
                    </a:lnTo>
                    <a:lnTo>
                      <a:pt x="3301" y="624"/>
                    </a:lnTo>
                    <a:lnTo>
                      <a:pt x="3238" y="557"/>
                    </a:lnTo>
                    <a:lnTo>
                      <a:pt x="3172" y="494"/>
                    </a:lnTo>
                    <a:lnTo>
                      <a:pt x="3103" y="435"/>
                    </a:lnTo>
                    <a:lnTo>
                      <a:pt x="3031" y="378"/>
                    </a:lnTo>
                    <a:lnTo>
                      <a:pt x="2957" y="325"/>
                    </a:lnTo>
                    <a:lnTo>
                      <a:pt x="2880" y="276"/>
                    </a:lnTo>
                    <a:lnTo>
                      <a:pt x="2801" y="230"/>
                    </a:lnTo>
                    <a:lnTo>
                      <a:pt x="2719" y="188"/>
                    </a:lnTo>
                    <a:lnTo>
                      <a:pt x="2634" y="149"/>
                    </a:lnTo>
                    <a:lnTo>
                      <a:pt x="2548" y="116"/>
                    </a:lnTo>
                    <a:lnTo>
                      <a:pt x="2461" y="86"/>
                    </a:lnTo>
                    <a:lnTo>
                      <a:pt x="2371" y="60"/>
                    </a:lnTo>
                    <a:lnTo>
                      <a:pt x="2279" y="39"/>
                    </a:lnTo>
                    <a:lnTo>
                      <a:pt x="2185" y="22"/>
                    </a:lnTo>
                    <a:lnTo>
                      <a:pt x="2091" y="10"/>
                    </a:lnTo>
                    <a:lnTo>
                      <a:pt x="1995" y="2"/>
                    </a:lnTo>
                    <a:lnTo>
                      <a:pt x="1898" y="0"/>
                    </a:lnTo>
                    <a:lnTo>
                      <a:pt x="1801" y="2"/>
                    </a:lnTo>
                    <a:lnTo>
                      <a:pt x="1704" y="10"/>
                    </a:lnTo>
                    <a:lnTo>
                      <a:pt x="1609" y="22"/>
                    </a:lnTo>
                    <a:lnTo>
                      <a:pt x="1516" y="39"/>
                    </a:lnTo>
                    <a:lnTo>
                      <a:pt x="1425" y="60"/>
                    </a:lnTo>
                    <a:lnTo>
                      <a:pt x="1334" y="86"/>
                    </a:lnTo>
                    <a:lnTo>
                      <a:pt x="1246" y="116"/>
                    </a:lnTo>
                    <a:lnTo>
                      <a:pt x="1160" y="149"/>
                    </a:lnTo>
                    <a:lnTo>
                      <a:pt x="1076" y="188"/>
                    </a:lnTo>
                    <a:lnTo>
                      <a:pt x="994" y="230"/>
                    </a:lnTo>
                    <a:lnTo>
                      <a:pt x="915" y="276"/>
                    </a:lnTo>
                    <a:lnTo>
                      <a:pt x="838" y="325"/>
                    </a:lnTo>
                    <a:lnTo>
                      <a:pt x="763" y="378"/>
                    </a:lnTo>
                    <a:lnTo>
                      <a:pt x="692" y="435"/>
                    </a:lnTo>
                    <a:lnTo>
                      <a:pt x="623" y="494"/>
                    </a:lnTo>
                    <a:lnTo>
                      <a:pt x="557" y="557"/>
                    </a:lnTo>
                    <a:lnTo>
                      <a:pt x="494" y="624"/>
                    </a:lnTo>
                    <a:lnTo>
                      <a:pt x="434" y="692"/>
                    </a:lnTo>
                    <a:lnTo>
                      <a:pt x="378" y="764"/>
                    </a:lnTo>
                    <a:lnTo>
                      <a:pt x="325" y="838"/>
                    </a:lnTo>
                    <a:lnTo>
                      <a:pt x="276" y="916"/>
                    </a:lnTo>
                    <a:lnTo>
                      <a:pt x="230" y="994"/>
                    </a:lnTo>
                    <a:lnTo>
                      <a:pt x="188" y="1076"/>
                    </a:lnTo>
                    <a:lnTo>
                      <a:pt x="150" y="1161"/>
                    </a:lnTo>
                    <a:lnTo>
                      <a:pt x="116" y="1247"/>
                    </a:lnTo>
                    <a:lnTo>
                      <a:pt x="85" y="1334"/>
                    </a:lnTo>
                    <a:lnTo>
                      <a:pt x="60" y="1425"/>
                    </a:lnTo>
                    <a:lnTo>
                      <a:pt x="38" y="1516"/>
                    </a:lnTo>
                    <a:lnTo>
                      <a:pt x="22" y="1610"/>
                    </a:lnTo>
                    <a:lnTo>
                      <a:pt x="10" y="1705"/>
                    </a:lnTo>
                    <a:lnTo>
                      <a:pt x="2" y="1801"/>
                    </a:lnTo>
                    <a:lnTo>
                      <a:pt x="0" y="1898"/>
                    </a:lnTo>
                    <a:lnTo>
                      <a:pt x="2" y="1995"/>
                    </a:lnTo>
                    <a:lnTo>
                      <a:pt x="10" y="2092"/>
                    </a:lnTo>
                    <a:lnTo>
                      <a:pt x="22" y="2187"/>
                    </a:lnTo>
                    <a:lnTo>
                      <a:pt x="38" y="2279"/>
                    </a:lnTo>
                    <a:lnTo>
                      <a:pt x="60" y="2371"/>
                    </a:lnTo>
                    <a:lnTo>
                      <a:pt x="85" y="2461"/>
                    </a:lnTo>
                    <a:lnTo>
                      <a:pt x="116" y="2550"/>
                    </a:lnTo>
                    <a:lnTo>
                      <a:pt x="150" y="2636"/>
                    </a:lnTo>
                    <a:lnTo>
                      <a:pt x="188" y="2720"/>
                    </a:lnTo>
                    <a:lnTo>
                      <a:pt x="230" y="2801"/>
                    </a:lnTo>
                    <a:lnTo>
                      <a:pt x="276" y="2881"/>
                    </a:lnTo>
                    <a:lnTo>
                      <a:pt x="325" y="2957"/>
                    </a:lnTo>
                    <a:lnTo>
                      <a:pt x="378" y="3032"/>
                    </a:lnTo>
                    <a:lnTo>
                      <a:pt x="434" y="3103"/>
                    </a:lnTo>
                    <a:lnTo>
                      <a:pt x="494" y="3173"/>
                    </a:lnTo>
                    <a:lnTo>
                      <a:pt x="557" y="3238"/>
                    </a:lnTo>
                    <a:lnTo>
                      <a:pt x="623" y="3302"/>
                    </a:lnTo>
                    <a:lnTo>
                      <a:pt x="692" y="3362"/>
                    </a:lnTo>
                    <a:lnTo>
                      <a:pt x="763" y="3417"/>
                    </a:lnTo>
                    <a:lnTo>
                      <a:pt x="838" y="3471"/>
                    </a:lnTo>
                    <a:lnTo>
                      <a:pt x="915" y="3520"/>
                    </a:lnTo>
                    <a:lnTo>
                      <a:pt x="994" y="3565"/>
                    </a:lnTo>
                    <a:lnTo>
                      <a:pt x="1076" y="3608"/>
                    </a:lnTo>
                    <a:lnTo>
                      <a:pt x="1160" y="3646"/>
                    </a:lnTo>
                    <a:lnTo>
                      <a:pt x="1246" y="3680"/>
                    </a:lnTo>
                    <a:lnTo>
                      <a:pt x="1334" y="3710"/>
                    </a:lnTo>
                    <a:lnTo>
                      <a:pt x="1425" y="3735"/>
                    </a:lnTo>
                    <a:lnTo>
                      <a:pt x="1516" y="3757"/>
                    </a:lnTo>
                    <a:lnTo>
                      <a:pt x="1609" y="3774"/>
                    </a:lnTo>
                    <a:lnTo>
                      <a:pt x="1704" y="3786"/>
                    </a:lnTo>
                    <a:lnTo>
                      <a:pt x="1801" y="3793"/>
                    </a:lnTo>
                    <a:lnTo>
                      <a:pt x="1898" y="379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 Box 58"/>
              <p:cNvSpPr txBox="1">
                <a:spLocks noChangeArrowheads="1"/>
              </p:cNvSpPr>
              <p:nvPr/>
            </p:nvSpPr>
            <p:spPr bwMode="auto">
              <a:xfrm>
                <a:off x="336" y="2976"/>
                <a:ext cx="895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9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Process Improvement</a:t>
                </a:r>
              </a:p>
            </p:txBody>
          </p:sp>
        </p:grpSp>
        <p:grpSp>
          <p:nvGrpSpPr>
            <p:cNvPr id="37" name="Group 137"/>
            <p:cNvGrpSpPr>
              <a:grpSpLocks/>
            </p:cNvGrpSpPr>
            <p:nvPr/>
          </p:nvGrpSpPr>
          <p:grpSpPr bwMode="auto">
            <a:xfrm>
              <a:off x="1427" y="2793"/>
              <a:ext cx="781" cy="718"/>
              <a:chOff x="1427" y="2793"/>
              <a:chExt cx="781" cy="718"/>
            </a:xfrm>
          </p:grpSpPr>
          <p:sp>
            <p:nvSpPr>
              <p:cNvPr id="41" name="Freeform 34"/>
              <p:cNvSpPr>
                <a:spLocks/>
              </p:cNvSpPr>
              <p:nvPr/>
            </p:nvSpPr>
            <p:spPr bwMode="auto">
              <a:xfrm>
                <a:off x="1458" y="2793"/>
                <a:ext cx="726" cy="718"/>
              </a:xfrm>
              <a:custGeom>
                <a:avLst/>
                <a:gdLst>
                  <a:gd name="T0" fmla="*/ 3 w 3795"/>
                  <a:gd name="T1" fmla="*/ 6 h 3795"/>
                  <a:gd name="T2" fmla="*/ 4 w 3795"/>
                  <a:gd name="T3" fmla="*/ 6 h 3795"/>
                  <a:gd name="T4" fmla="*/ 4 w 3795"/>
                  <a:gd name="T5" fmla="*/ 5 h 3795"/>
                  <a:gd name="T6" fmla="*/ 4 w 3795"/>
                  <a:gd name="T7" fmla="*/ 5 h 3795"/>
                  <a:gd name="T8" fmla="*/ 5 w 3795"/>
                  <a:gd name="T9" fmla="*/ 5 h 3795"/>
                  <a:gd name="T10" fmla="*/ 5 w 3795"/>
                  <a:gd name="T11" fmla="*/ 5 h 3795"/>
                  <a:gd name="T12" fmla="*/ 5 w 3795"/>
                  <a:gd name="T13" fmla="*/ 5 h 3795"/>
                  <a:gd name="T14" fmla="*/ 6 w 3795"/>
                  <a:gd name="T15" fmla="*/ 4 h 3795"/>
                  <a:gd name="T16" fmla="*/ 6 w 3795"/>
                  <a:gd name="T17" fmla="*/ 4 h 3795"/>
                  <a:gd name="T18" fmla="*/ 6 w 3795"/>
                  <a:gd name="T19" fmla="*/ 3 h 3795"/>
                  <a:gd name="T20" fmla="*/ 6 w 3795"/>
                  <a:gd name="T21" fmla="*/ 3 h 3795"/>
                  <a:gd name="T22" fmla="*/ 6 w 3795"/>
                  <a:gd name="T23" fmla="*/ 2 h 3795"/>
                  <a:gd name="T24" fmla="*/ 6 w 3795"/>
                  <a:gd name="T25" fmla="*/ 2 h 3795"/>
                  <a:gd name="T26" fmla="*/ 6 w 3795"/>
                  <a:gd name="T27" fmla="*/ 2 h 3795"/>
                  <a:gd name="T28" fmla="*/ 5 w 3795"/>
                  <a:gd name="T29" fmla="*/ 1 h 3795"/>
                  <a:gd name="T30" fmla="*/ 5 w 3795"/>
                  <a:gd name="T31" fmla="*/ 1 h 3795"/>
                  <a:gd name="T32" fmla="*/ 5 w 3795"/>
                  <a:gd name="T33" fmla="*/ 1 h 3795"/>
                  <a:gd name="T34" fmla="*/ 4 w 3795"/>
                  <a:gd name="T35" fmla="*/ 0 h 3795"/>
                  <a:gd name="T36" fmla="*/ 4 w 3795"/>
                  <a:gd name="T37" fmla="*/ 0 h 3795"/>
                  <a:gd name="T38" fmla="*/ 4 w 3795"/>
                  <a:gd name="T39" fmla="*/ 0 h 3795"/>
                  <a:gd name="T40" fmla="*/ 3 w 3795"/>
                  <a:gd name="T41" fmla="*/ 0 h 3795"/>
                  <a:gd name="T42" fmla="*/ 3 w 3795"/>
                  <a:gd name="T43" fmla="*/ 0 h 3795"/>
                  <a:gd name="T44" fmla="*/ 2 w 3795"/>
                  <a:gd name="T45" fmla="*/ 0 h 3795"/>
                  <a:gd name="T46" fmla="*/ 2 w 3795"/>
                  <a:gd name="T47" fmla="*/ 0 h 3795"/>
                  <a:gd name="T48" fmla="*/ 2 w 3795"/>
                  <a:gd name="T49" fmla="*/ 0 h 3795"/>
                  <a:gd name="T50" fmla="*/ 1 w 3795"/>
                  <a:gd name="T51" fmla="*/ 1 h 3795"/>
                  <a:gd name="T52" fmla="*/ 1 w 3795"/>
                  <a:gd name="T53" fmla="*/ 1 h 3795"/>
                  <a:gd name="T54" fmla="*/ 1 w 3795"/>
                  <a:gd name="T55" fmla="*/ 1 h 3795"/>
                  <a:gd name="T56" fmla="*/ 0 w 3795"/>
                  <a:gd name="T57" fmla="*/ 2 h 3795"/>
                  <a:gd name="T58" fmla="*/ 0 w 3795"/>
                  <a:gd name="T59" fmla="*/ 2 h 3795"/>
                  <a:gd name="T60" fmla="*/ 0 w 3795"/>
                  <a:gd name="T61" fmla="*/ 2 h 3795"/>
                  <a:gd name="T62" fmla="*/ 0 w 3795"/>
                  <a:gd name="T63" fmla="*/ 3 h 3795"/>
                  <a:gd name="T64" fmla="*/ 0 w 3795"/>
                  <a:gd name="T65" fmla="*/ 3 h 3795"/>
                  <a:gd name="T66" fmla="*/ 0 w 3795"/>
                  <a:gd name="T67" fmla="*/ 4 h 3795"/>
                  <a:gd name="T68" fmla="*/ 0 w 3795"/>
                  <a:gd name="T69" fmla="*/ 4 h 3795"/>
                  <a:gd name="T70" fmla="*/ 0 w 3795"/>
                  <a:gd name="T71" fmla="*/ 4 h 3795"/>
                  <a:gd name="T72" fmla="*/ 1 w 3795"/>
                  <a:gd name="T73" fmla="*/ 5 h 3795"/>
                  <a:gd name="T74" fmla="*/ 1 w 3795"/>
                  <a:gd name="T75" fmla="*/ 5 h 3795"/>
                  <a:gd name="T76" fmla="*/ 1 w 3795"/>
                  <a:gd name="T77" fmla="*/ 5 h 3795"/>
                  <a:gd name="T78" fmla="*/ 2 w 3795"/>
                  <a:gd name="T79" fmla="*/ 5 h 3795"/>
                  <a:gd name="T80" fmla="*/ 2 w 3795"/>
                  <a:gd name="T81" fmla="*/ 6 h 3795"/>
                  <a:gd name="T82" fmla="*/ 2 w 3795"/>
                  <a:gd name="T83" fmla="*/ 6 h 3795"/>
                  <a:gd name="T84" fmla="*/ 3 w 3795"/>
                  <a:gd name="T85" fmla="*/ 6 h 37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95"/>
                  <a:gd name="T130" fmla="*/ 0 h 3795"/>
                  <a:gd name="T131" fmla="*/ 3795 w 3795"/>
                  <a:gd name="T132" fmla="*/ 3795 h 37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95" h="3795">
                    <a:moveTo>
                      <a:pt x="1897" y="3795"/>
                    </a:moveTo>
                    <a:lnTo>
                      <a:pt x="1994" y="3793"/>
                    </a:lnTo>
                    <a:lnTo>
                      <a:pt x="2090" y="3786"/>
                    </a:lnTo>
                    <a:lnTo>
                      <a:pt x="2185" y="3774"/>
                    </a:lnTo>
                    <a:lnTo>
                      <a:pt x="2279" y="3757"/>
                    </a:lnTo>
                    <a:lnTo>
                      <a:pt x="2370" y="3735"/>
                    </a:lnTo>
                    <a:lnTo>
                      <a:pt x="2460" y="3710"/>
                    </a:lnTo>
                    <a:lnTo>
                      <a:pt x="2548" y="3680"/>
                    </a:lnTo>
                    <a:lnTo>
                      <a:pt x="2634" y="3646"/>
                    </a:lnTo>
                    <a:lnTo>
                      <a:pt x="2718" y="3608"/>
                    </a:lnTo>
                    <a:lnTo>
                      <a:pt x="2800" y="3565"/>
                    </a:lnTo>
                    <a:lnTo>
                      <a:pt x="2879" y="3520"/>
                    </a:lnTo>
                    <a:lnTo>
                      <a:pt x="2956" y="3471"/>
                    </a:lnTo>
                    <a:lnTo>
                      <a:pt x="3031" y="3417"/>
                    </a:lnTo>
                    <a:lnTo>
                      <a:pt x="3103" y="3362"/>
                    </a:lnTo>
                    <a:lnTo>
                      <a:pt x="3171" y="3302"/>
                    </a:lnTo>
                    <a:lnTo>
                      <a:pt x="3238" y="3238"/>
                    </a:lnTo>
                    <a:lnTo>
                      <a:pt x="3300" y="3173"/>
                    </a:lnTo>
                    <a:lnTo>
                      <a:pt x="3360" y="3103"/>
                    </a:lnTo>
                    <a:lnTo>
                      <a:pt x="3416" y="3032"/>
                    </a:lnTo>
                    <a:lnTo>
                      <a:pt x="3470" y="2957"/>
                    </a:lnTo>
                    <a:lnTo>
                      <a:pt x="3519" y="2881"/>
                    </a:lnTo>
                    <a:lnTo>
                      <a:pt x="3565" y="2801"/>
                    </a:lnTo>
                    <a:lnTo>
                      <a:pt x="3606" y="2720"/>
                    </a:lnTo>
                    <a:lnTo>
                      <a:pt x="3644" y="2636"/>
                    </a:lnTo>
                    <a:lnTo>
                      <a:pt x="3679" y="2550"/>
                    </a:lnTo>
                    <a:lnTo>
                      <a:pt x="3708" y="2461"/>
                    </a:lnTo>
                    <a:lnTo>
                      <a:pt x="3735" y="2371"/>
                    </a:lnTo>
                    <a:lnTo>
                      <a:pt x="3755" y="2279"/>
                    </a:lnTo>
                    <a:lnTo>
                      <a:pt x="3772" y="2187"/>
                    </a:lnTo>
                    <a:lnTo>
                      <a:pt x="3785" y="2092"/>
                    </a:lnTo>
                    <a:lnTo>
                      <a:pt x="3791" y="1995"/>
                    </a:lnTo>
                    <a:lnTo>
                      <a:pt x="3795" y="1898"/>
                    </a:lnTo>
                    <a:lnTo>
                      <a:pt x="3791" y="1801"/>
                    </a:lnTo>
                    <a:lnTo>
                      <a:pt x="3785" y="1705"/>
                    </a:lnTo>
                    <a:lnTo>
                      <a:pt x="3772" y="1610"/>
                    </a:lnTo>
                    <a:lnTo>
                      <a:pt x="3755" y="1516"/>
                    </a:lnTo>
                    <a:lnTo>
                      <a:pt x="3735" y="1425"/>
                    </a:lnTo>
                    <a:lnTo>
                      <a:pt x="3708" y="1334"/>
                    </a:lnTo>
                    <a:lnTo>
                      <a:pt x="3679" y="1247"/>
                    </a:lnTo>
                    <a:lnTo>
                      <a:pt x="3644" y="1161"/>
                    </a:lnTo>
                    <a:lnTo>
                      <a:pt x="3606" y="1076"/>
                    </a:lnTo>
                    <a:lnTo>
                      <a:pt x="3565" y="994"/>
                    </a:lnTo>
                    <a:lnTo>
                      <a:pt x="3519" y="916"/>
                    </a:lnTo>
                    <a:lnTo>
                      <a:pt x="3470" y="838"/>
                    </a:lnTo>
                    <a:lnTo>
                      <a:pt x="3416" y="764"/>
                    </a:lnTo>
                    <a:lnTo>
                      <a:pt x="3360" y="692"/>
                    </a:lnTo>
                    <a:lnTo>
                      <a:pt x="3300" y="624"/>
                    </a:lnTo>
                    <a:lnTo>
                      <a:pt x="3238" y="557"/>
                    </a:lnTo>
                    <a:lnTo>
                      <a:pt x="3171" y="494"/>
                    </a:lnTo>
                    <a:lnTo>
                      <a:pt x="3103" y="435"/>
                    </a:lnTo>
                    <a:lnTo>
                      <a:pt x="3031" y="378"/>
                    </a:lnTo>
                    <a:lnTo>
                      <a:pt x="2956" y="325"/>
                    </a:lnTo>
                    <a:lnTo>
                      <a:pt x="2879" y="276"/>
                    </a:lnTo>
                    <a:lnTo>
                      <a:pt x="2800" y="230"/>
                    </a:lnTo>
                    <a:lnTo>
                      <a:pt x="2718" y="188"/>
                    </a:lnTo>
                    <a:lnTo>
                      <a:pt x="2634" y="149"/>
                    </a:lnTo>
                    <a:lnTo>
                      <a:pt x="2548" y="116"/>
                    </a:lnTo>
                    <a:lnTo>
                      <a:pt x="2460" y="86"/>
                    </a:lnTo>
                    <a:lnTo>
                      <a:pt x="2370" y="60"/>
                    </a:lnTo>
                    <a:lnTo>
                      <a:pt x="2279" y="39"/>
                    </a:lnTo>
                    <a:lnTo>
                      <a:pt x="2185" y="22"/>
                    </a:lnTo>
                    <a:lnTo>
                      <a:pt x="2090" y="10"/>
                    </a:lnTo>
                    <a:lnTo>
                      <a:pt x="1994" y="2"/>
                    </a:lnTo>
                    <a:lnTo>
                      <a:pt x="1897" y="0"/>
                    </a:lnTo>
                    <a:lnTo>
                      <a:pt x="1799" y="2"/>
                    </a:lnTo>
                    <a:lnTo>
                      <a:pt x="1703" y="10"/>
                    </a:lnTo>
                    <a:lnTo>
                      <a:pt x="1608" y="22"/>
                    </a:lnTo>
                    <a:lnTo>
                      <a:pt x="1516" y="39"/>
                    </a:lnTo>
                    <a:lnTo>
                      <a:pt x="1423" y="60"/>
                    </a:lnTo>
                    <a:lnTo>
                      <a:pt x="1334" y="86"/>
                    </a:lnTo>
                    <a:lnTo>
                      <a:pt x="1245" y="116"/>
                    </a:lnTo>
                    <a:lnTo>
                      <a:pt x="1159" y="149"/>
                    </a:lnTo>
                    <a:lnTo>
                      <a:pt x="1075" y="188"/>
                    </a:lnTo>
                    <a:lnTo>
                      <a:pt x="994" y="230"/>
                    </a:lnTo>
                    <a:lnTo>
                      <a:pt x="914" y="276"/>
                    </a:lnTo>
                    <a:lnTo>
                      <a:pt x="837" y="325"/>
                    </a:lnTo>
                    <a:lnTo>
                      <a:pt x="763" y="378"/>
                    </a:lnTo>
                    <a:lnTo>
                      <a:pt x="691" y="435"/>
                    </a:lnTo>
                    <a:lnTo>
                      <a:pt x="622" y="494"/>
                    </a:lnTo>
                    <a:lnTo>
                      <a:pt x="557" y="557"/>
                    </a:lnTo>
                    <a:lnTo>
                      <a:pt x="494" y="624"/>
                    </a:lnTo>
                    <a:lnTo>
                      <a:pt x="434" y="692"/>
                    </a:lnTo>
                    <a:lnTo>
                      <a:pt x="377" y="764"/>
                    </a:lnTo>
                    <a:lnTo>
                      <a:pt x="325" y="838"/>
                    </a:lnTo>
                    <a:lnTo>
                      <a:pt x="274" y="916"/>
                    </a:lnTo>
                    <a:lnTo>
                      <a:pt x="229" y="994"/>
                    </a:lnTo>
                    <a:lnTo>
                      <a:pt x="187" y="1076"/>
                    </a:lnTo>
                    <a:lnTo>
                      <a:pt x="149" y="1161"/>
                    </a:lnTo>
                    <a:lnTo>
                      <a:pt x="115" y="1247"/>
                    </a:lnTo>
                    <a:lnTo>
                      <a:pt x="85" y="1334"/>
                    </a:lnTo>
                    <a:lnTo>
                      <a:pt x="60" y="1425"/>
                    </a:lnTo>
                    <a:lnTo>
                      <a:pt x="38" y="1516"/>
                    </a:lnTo>
                    <a:lnTo>
                      <a:pt x="22" y="1610"/>
                    </a:lnTo>
                    <a:lnTo>
                      <a:pt x="10" y="1705"/>
                    </a:lnTo>
                    <a:lnTo>
                      <a:pt x="2" y="1801"/>
                    </a:lnTo>
                    <a:lnTo>
                      <a:pt x="0" y="1898"/>
                    </a:lnTo>
                    <a:lnTo>
                      <a:pt x="2" y="1995"/>
                    </a:lnTo>
                    <a:lnTo>
                      <a:pt x="10" y="2092"/>
                    </a:lnTo>
                    <a:lnTo>
                      <a:pt x="22" y="2187"/>
                    </a:lnTo>
                    <a:lnTo>
                      <a:pt x="38" y="2279"/>
                    </a:lnTo>
                    <a:lnTo>
                      <a:pt x="60" y="2371"/>
                    </a:lnTo>
                    <a:lnTo>
                      <a:pt x="85" y="2461"/>
                    </a:lnTo>
                    <a:lnTo>
                      <a:pt x="115" y="2550"/>
                    </a:lnTo>
                    <a:lnTo>
                      <a:pt x="149" y="2636"/>
                    </a:lnTo>
                    <a:lnTo>
                      <a:pt x="187" y="2720"/>
                    </a:lnTo>
                    <a:lnTo>
                      <a:pt x="229" y="2801"/>
                    </a:lnTo>
                    <a:lnTo>
                      <a:pt x="274" y="2881"/>
                    </a:lnTo>
                    <a:lnTo>
                      <a:pt x="325" y="2957"/>
                    </a:lnTo>
                    <a:lnTo>
                      <a:pt x="377" y="3032"/>
                    </a:lnTo>
                    <a:lnTo>
                      <a:pt x="434" y="3103"/>
                    </a:lnTo>
                    <a:lnTo>
                      <a:pt x="494" y="3173"/>
                    </a:lnTo>
                    <a:lnTo>
                      <a:pt x="557" y="3238"/>
                    </a:lnTo>
                    <a:lnTo>
                      <a:pt x="622" y="3302"/>
                    </a:lnTo>
                    <a:lnTo>
                      <a:pt x="691" y="3362"/>
                    </a:lnTo>
                    <a:lnTo>
                      <a:pt x="763" y="3417"/>
                    </a:lnTo>
                    <a:lnTo>
                      <a:pt x="837" y="3471"/>
                    </a:lnTo>
                    <a:lnTo>
                      <a:pt x="914" y="3520"/>
                    </a:lnTo>
                    <a:lnTo>
                      <a:pt x="994" y="3565"/>
                    </a:lnTo>
                    <a:lnTo>
                      <a:pt x="1075" y="3608"/>
                    </a:lnTo>
                    <a:lnTo>
                      <a:pt x="1159" y="3646"/>
                    </a:lnTo>
                    <a:lnTo>
                      <a:pt x="1245" y="3680"/>
                    </a:lnTo>
                    <a:lnTo>
                      <a:pt x="1334" y="3710"/>
                    </a:lnTo>
                    <a:lnTo>
                      <a:pt x="1423" y="3735"/>
                    </a:lnTo>
                    <a:lnTo>
                      <a:pt x="1516" y="3757"/>
                    </a:lnTo>
                    <a:lnTo>
                      <a:pt x="1608" y="3774"/>
                    </a:lnTo>
                    <a:lnTo>
                      <a:pt x="1703" y="3786"/>
                    </a:lnTo>
                    <a:lnTo>
                      <a:pt x="1799" y="3793"/>
                    </a:lnTo>
                    <a:lnTo>
                      <a:pt x="1897" y="379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 Box 61"/>
              <p:cNvSpPr txBox="1">
                <a:spLocks noChangeArrowheads="1"/>
              </p:cNvSpPr>
              <p:nvPr/>
            </p:nvSpPr>
            <p:spPr bwMode="auto">
              <a:xfrm>
                <a:off x="1427" y="2976"/>
                <a:ext cx="78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9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Customer Service</a:t>
                </a:r>
              </a:p>
            </p:txBody>
          </p:sp>
        </p:grpSp>
        <p:grpSp>
          <p:nvGrpSpPr>
            <p:cNvPr id="38" name="Group 140"/>
            <p:cNvGrpSpPr>
              <a:grpSpLocks/>
            </p:cNvGrpSpPr>
            <p:nvPr/>
          </p:nvGrpSpPr>
          <p:grpSpPr bwMode="auto">
            <a:xfrm>
              <a:off x="2448" y="2834"/>
              <a:ext cx="781" cy="718"/>
              <a:chOff x="2448" y="2834"/>
              <a:chExt cx="781" cy="718"/>
            </a:xfrm>
          </p:grpSpPr>
          <p:sp>
            <p:nvSpPr>
              <p:cNvPr id="39" name="Freeform 63"/>
              <p:cNvSpPr>
                <a:spLocks/>
              </p:cNvSpPr>
              <p:nvPr/>
            </p:nvSpPr>
            <p:spPr bwMode="auto">
              <a:xfrm>
                <a:off x="2460" y="2834"/>
                <a:ext cx="727" cy="718"/>
              </a:xfrm>
              <a:custGeom>
                <a:avLst/>
                <a:gdLst>
                  <a:gd name="T0" fmla="*/ 3 w 3795"/>
                  <a:gd name="T1" fmla="*/ 6 h 3795"/>
                  <a:gd name="T2" fmla="*/ 4 w 3795"/>
                  <a:gd name="T3" fmla="*/ 6 h 3795"/>
                  <a:gd name="T4" fmla="*/ 4 w 3795"/>
                  <a:gd name="T5" fmla="*/ 5 h 3795"/>
                  <a:gd name="T6" fmla="*/ 4 w 3795"/>
                  <a:gd name="T7" fmla="*/ 5 h 3795"/>
                  <a:gd name="T8" fmla="*/ 5 w 3795"/>
                  <a:gd name="T9" fmla="*/ 5 h 3795"/>
                  <a:gd name="T10" fmla="*/ 5 w 3795"/>
                  <a:gd name="T11" fmla="*/ 5 h 3795"/>
                  <a:gd name="T12" fmla="*/ 5 w 3795"/>
                  <a:gd name="T13" fmla="*/ 5 h 3795"/>
                  <a:gd name="T14" fmla="*/ 6 w 3795"/>
                  <a:gd name="T15" fmla="*/ 4 h 3795"/>
                  <a:gd name="T16" fmla="*/ 6 w 3795"/>
                  <a:gd name="T17" fmla="*/ 4 h 3795"/>
                  <a:gd name="T18" fmla="*/ 6 w 3795"/>
                  <a:gd name="T19" fmla="*/ 3 h 3795"/>
                  <a:gd name="T20" fmla="*/ 6 w 3795"/>
                  <a:gd name="T21" fmla="*/ 3 h 3795"/>
                  <a:gd name="T22" fmla="*/ 6 w 3795"/>
                  <a:gd name="T23" fmla="*/ 2 h 3795"/>
                  <a:gd name="T24" fmla="*/ 6 w 3795"/>
                  <a:gd name="T25" fmla="*/ 2 h 3795"/>
                  <a:gd name="T26" fmla="*/ 6 w 3795"/>
                  <a:gd name="T27" fmla="*/ 2 h 3795"/>
                  <a:gd name="T28" fmla="*/ 5 w 3795"/>
                  <a:gd name="T29" fmla="*/ 1 h 3795"/>
                  <a:gd name="T30" fmla="*/ 5 w 3795"/>
                  <a:gd name="T31" fmla="*/ 1 h 3795"/>
                  <a:gd name="T32" fmla="*/ 5 w 3795"/>
                  <a:gd name="T33" fmla="*/ 1 h 3795"/>
                  <a:gd name="T34" fmla="*/ 4 w 3795"/>
                  <a:gd name="T35" fmla="*/ 0 h 3795"/>
                  <a:gd name="T36" fmla="*/ 4 w 3795"/>
                  <a:gd name="T37" fmla="*/ 0 h 3795"/>
                  <a:gd name="T38" fmla="*/ 4 w 3795"/>
                  <a:gd name="T39" fmla="*/ 0 h 3795"/>
                  <a:gd name="T40" fmla="*/ 3 w 3795"/>
                  <a:gd name="T41" fmla="*/ 0 h 3795"/>
                  <a:gd name="T42" fmla="*/ 3 w 3795"/>
                  <a:gd name="T43" fmla="*/ 0 h 3795"/>
                  <a:gd name="T44" fmla="*/ 2 w 3795"/>
                  <a:gd name="T45" fmla="*/ 0 h 3795"/>
                  <a:gd name="T46" fmla="*/ 2 w 3795"/>
                  <a:gd name="T47" fmla="*/ 0 h 3795"/>
                  <a:gd name="T48" fmla="*/ 2 w 3795"/>
                  <a:gd name="T49" fmla="*/ 0 h 3795"/>
                  <a:gd name="T50" fmla="*/ 1 w 3795"/>
                  <a:gd name="T51" fmla="*/ 1 h 3795"/>
                  <a:gd name="T52" fmla="*/ 1 w 3795"/>
                  <a:gd name="T53" fmla="*/ 1 h 3795"/>
                  <a:gd name="T54" fmla="*/ 1 w 3795"/>
                  <a:gd name="T55" fmla="*/ 1 h 3795"/>
                  <a:gd name="T56" fmla="*/ 0 w 3795"/>
                  <a:gd name="T57" fmla="*/ 2 h 3795"/>
                  <a:gd name="T58" fmla="*/ 0 w 3795"/>
                  <a:gd name="T59" fmla="*/ 2 h 3795"/>
                  <a:gd name="T60" fmla="*/ 0 w 3795"/>
                  <a:gd name="T61" fmla="*/ 2 h 3795"/>
                  <a:gd name="T62" fmla="*/ 0 w 3795"/>
                  <a:gd name="T63" fmla="*/ 3 h 3795"/>
                  <a:gd name="T64" fmla="*/ 0 w 3795"/>
                  <a:gd name="T65" fmla="*/ 3 h 3795"/>
                  <a:gd name="T66" fmla="*/ 0 w 3795"/>
                  <a:gd name="T67" fmla="*/ 4 h 3795"/>
                  <a:gd name="T68" fmla="*/ 0 w 3795"/>
                  <a:gd name="T69" fmla="*/ 4 h 3795"/>
                  <a:gd name="T70" fmla="*/ 0 w 3795"/>
                  <a:gd name="T71" fmla="*/ 4 h 3795"/>
                  <a:gd name="T72" fmla="*/ 1 w 3795"/>
                  <a:gd name="T73" fmla="*/ 5 h 3795"/>
                  <a:gd name="T74" fmla="*/ 1 w 3795"/>
                  <a:gd name="T75" fmla="*/ 5 h 3795"/>
                  <a:gd name="T76" fmla="*/ 1 w 3795"/>
                  <a:gd name="T77" fmla="*/ 5 h 3795"/>
                  <a:gd name="T78" fmla="*/ 2 w 3795"/>
                  <a:gd name="T79" fmla="*/ 5 h 3795"/>
                  <a:gd name="T80" fmla="*/ 2 w 3795"/>
                  <a:gd name="T81" fmla="*/ 6 h 3795"/>
                  <a:gd name="T82" fmla="*/ 2 w 3795"/>
                  <a:gd name="T83" fmla="*/ 6 h 3795"/>
                  <a:gd name="T84" fmla="*/ 3 w 3795"/>
                  <a:gd name="T85" fmla="*/ 6 h 37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95"/>
                  <a:gd name="T130" fmla="*/ 0 h 3795"/>
                  <a:gd name="T131" fmla="*/ 3795 w 3795"/>
                  <a:gd name="T132" fmla="*/ 3795 h 37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95" h="3795">
                    <a:moveTo>
                      <a:pt x="1897" y="3795"/>
                    </a:moveTo>
                    <a:lnTo>
                      <a:pt x="1995" y="3793"/>
                    </a:lnTo>
                    <a:lnTo>
                      <a:pt x="2091" y="3786"/>
                    </a:lnTo>
                    <a:lnTo>
                      <a:pt x="2186" y="3774"/>
                    </a:lnTo>
                    <a:lnTo>
                      <a:pt x="2279" y="3757"/>
                    </a:lnTo>
                    <a:lnTo>
                      <a:pt x="2371" y="3735"/>
                    </a:lnTo>
                    <a:lnTo>
                      <a:pt x="2461" y="3710"/>
                    </a:lnTo>
                    <a:lnTo>
                      <a:pt x="2549" y="3680"/>
                    </a:lnTo>
                    <a:lnTo>
                      <a:pt x="2635" y="3646"/>
                    </a:lnTo>
                    <a:lnTo>
                      <a:pt x="2719" y="3608"/>
                    </a:lnTo>
                    <a:lnTo>
                      <a:pt x="2801" y="3565"/>
                    </a:lnTo>
                    <a:lnTo>
                      <a:pt x="2880" y="3520"/>
                    </a:lnTo>
                    <a:lnTo>
                      <a:pt x="2958" y="3471"/>
                    </a:lnTo>
                    <a:lnTo>
                      <a:pt x="3032" y="3417"/>
                    </a:lnTo>
                    <a:lnTo>
                      <a:pt x="3104" y="3362"/>
                    </a:lnTo>
                    <a:lnTo>
                      <a:pt x="3172" y="3302"/>
                    </a:lnTo>
                    <a:lnTo>
                      <a:pt x="3238" y="3238"/>
                    </a:lnTo>
                    <a:lnTo>
                      <a:pt x="3301" y="3173"/>
                    </a:lnTo>
                    <a:lnTo>
                      <a:pt x="3361" y="3103"/>
                    </a:lnTo>
                    <a:lnTo>
                      <a:pt x="3418" y="3032"/>
                    </a:lnTo>
                    <a:lnTo>
                      <a:pt x="3470" y="2957"/>
                    </a:lnTo>
                    <a:lnTo>
                      <a:pt x="3520" y="2881"/>
                    </a:lnTo>
                    <a:lnTo>
                      <a:pt x="3566" y="2801"/>
                    </a:lnTo>
                    <a:lnTo>
                      <a:pt x="3607" y="2720"/>
                    </a:lnTo>
                    <a:lnTo>
                      <a:pt x="3645" y="2636"/>
                    </a:lnTo>
                    <a:lnTo>
                      <a:pt x="3679" y="2550"/>
                    </a:lnTo>
                    <a:lnTo>
                      <a:pt x="3710" y="2461"/>
                    </a:lnTo>
                    <a:lnTo>
                      <a:pt x="3735" y="2371"/>
                    </a:lnTo>
                    <a:lnTo>
                      <a:pt x="3756" y="2279"/>
                    </a:lnTo>
                    <a:lnTo>
                      <a:pt x="3773" y="2187"/>
                    </a:lnTo>
                    <a:lnTo>
                      <a:pt x="3785" y="2092"/>
                    </a:lnTo>
                    <a:lnTo>
                      <a:pt x="3792" y="1995"/>
                    </a:lnTo>
                    <a:lnTo>
                      <a:pt x="3795" y="1898"/>
                    </a:lnTo>
                    <a:lnTo>
                      <a:pt x="3792" y="1801"/>
                    </a:lnTo>
                    <a:lnTo>
                      <a:pt x="3785" y="1705"/>
                    </a:lnTo>
                    <a:lnTo>
                      <a:pt x="3773" y="1610"/>
                    </a:lnTo>
                    <a:lnTo>
                      <a:pt x="3756" y="1516"/>
                    </a:lnTo>
                    <a:lnTo>
                      <a:pt x="3735" y="1425"/>
                    </a:lnTo>
                    <a:lnTo>
                      <a:pt x="3710" y="1334"/>
                    </a:lnTo>
                    <a:lnTo>
                      <a:pt x="3679" y="1247"/>
                    </a:lnTo>
                    <a:lnTo>
                      <a:pt x="3645" y="1161"/>
                    </a:lnTo>
                    <a:lnTo>
                      <a:pt x="3607" y="1076"/>
                    </a:lnTo>
                    <a:lnTo>
                      <a:pt x="3566" y="994"/>
                    </a:lnTo>
                    <a:lnTo>
                      <a:pt x="3520" y="916"/>
                    </a:lnTo>
                    <a:lnTo>
                      <a:pt x="3470" y="838"/>
                    </a:lnTo>
                    <a:lnTo>
                      <a:pt x="3418" y="764"/>
                    </a:lnTo>
                    <a:lnTo>
                      <a:pt x="3361" y="692"/>
                    </a:lnTo>
                    <a:lnTo>
                      <a:pt x="3301" y="624"/>
                    </a:lnTo>
                    <a:lnTo>
                      <a:pt x="3238" y="557"/>
                    </a:lnTo>
                    <a:lnTo>
                      <a:pt x="3172" y="494"/>
                    </a:lnTo>
                    <a:lnTo>
                      <a:pt x="3104" y="435"/>
                    </a:lnTo>
                    <a:lnTo>
                      <a:pt x="3032" y="378"/>
                    </a:lnTo>
                    <a:lnTo>
                      <a:pt x="2958" y="325"/>
                    </a:lnTo>
                    <a:lnTo>
                      <a:pt x="2880" y="276"/>
                    </a:lnTo>
                    <a:lnTo>
                      <a:pt x="2801" y="230"/>
                    </a:lnTo>
                    <a:lnTo>
                      <a:pt x="2719" y="188"/>
                    </a:lnTo>
                    <a:lnTo>
                      <a:pt x="2635" y="149"/>
                    </a:lnTo>
                    <a:lnTo>
                      <a:pt x="2549" y="116"/>
                    </a:lnTo>
                    <a:lnTo>
                      <a:pt x="2461" y="86"/>
                    </a:lnTo>
                    <a:lnTo>
                      <a:pt x="2371" y="60"/>
                    </a:lnTo>
                    <a:lnTo>
                      <a:pt x="2279" y="39"/>
                    </a:lnTo>
                    <a:lnTo>
                      <a:pt x="2186" y="22"/>
                    </a:lnTo>
                    <a:lnTo>
                      <a:pt x="2091" y="10"/>
                    </a:lnTo>
                    <a:lnTo>
                      <a:pt x="1995" y="2"/>
                    </a:lnTo>
                    <a:lnTo>
                      <a:pt x="1897" y="0"/>
                    </a:lnTo>
                    <a:lnTo>
                      <a:pt x="1800" y="2"/>
                    </a:lnTo>
                    <a:lnTo>
                      <a:pt x="1704" y="10"/>
                    </a:lnTo>
                    <a:lnTo>
                      <a:pt x="1610" y="22"/>
                    </a:lnTo>
                    <a:lnTo>
                      <a:pt x="1516" y="39"/>
                    </a:lnTo>
                    <a:lnTo>
                      <a:pt x="1424" y="60"/>
                    </a:lnTo>
                    <a:lnTo>
                      <a:pt x="1335" y="86"/>
                    </a:lnTo>
                    <a:lnTo>
                      <a:pt x="1247" y="116"/>
                    </a:lnTo>
                    <a:lnTo>
                      <a:pt x="1161" y="149"/>
                    </a:lnTo>
                    <a:lnTo>
                      <a:pt x="1077" y="188"/>
                    </a:lnTo>
                    <a:lnTo>
                      <a:pt x="995" y="230"/>
                    </a:lnTo>
                    <a:lnTo>
                      <a:pt x="915" y="276"/>
                    </a:lnTo>
                    <a:lnTo>
                      <a:pt x="838" y="325"/>
                    </a:lnTo>
                    <a:lnTo>
                      <a:pt x="764" y="378"/>
                    </a:lnTo>
                    <a:lnTo>
                      <a:pt x="692" y="435"/>
                    </a:lnTo>
                    <a:lnTo>
                      <a:pt x="623" y="494"/>
                    </a:lnTo>
                    <a:lnTo>
                      <a:pt x="557" y="557"/>
                    </a:lnTo>
                    <a:lnTo>
                      <a:pt x="495" y="624"/>
                    </a:lnTo>
                    <a:lnTo>
                      <a:pt x="435" y="692"/>
                    </a:lnTo>
                    <a:lnTo>
                      <a:pt x="378" y="764"/>
                    </a:lnTo>
                    <a:lnTo>
                      <a:pt x="325" y="838"/>
                    </a:lnTo>
                    <a:lnTo>
                      <a:pt x="276" y="916"/>
                    </a:lnTo>
                    <a:lnTo>
                      <a:pt x="230" y="994"/>
                    </a:lnTo>
                    <a:lnTo>
                      <a:pt x="187" y="1076"/>
                    </a:lnTo>
                    <a:lnTo>
                      <a:pt x="150" y="1161"/>
                    </a:lnTo>
                    <a:lnTo>
                      <a:pt x="115" y="1247"/>
                    </a:lnTo>
                    <a:lnTo>
                      <a:pt x="86" y="1334"/>
                    </a:lnTo>
                    <a:lnTo>
                      <a:pt x="60" y="1425"/>
                    </a:lnTo>
                    <a:lnTo>
                      <a:pt x="39" y="1516"/>
                    </a:lnTo>
                    <a:lnTo>
                      <a:pt x="23" y="1610"/>
                    </a:lnTo>
                    <a:lnTo>
                      <a:pt x="10" y="1705"/>
                    </a:lnTo>
                    <a:lnTo>
                      <a:pt x="3" y="1801"/>
                    </a:lnTo>
                    <a:lnTo>
                      <a:pt x="0" y="1898"/>
                    </a:lnTo>
                    <a:lnTo>
                      <a:pt x="3" y="1995"/>
                    </a:lnTo>
                    <a:lnTo>
                      <a:pt x="10" y="2092"/>
                    </a:lnTo>
                    <a:lnTo>
                      <a:pt x="23" y="2187"/>
                    </a:lnTo>
                    <a:lnTo>
                      <a:pt x="39" y="2279"/>
                    </a:lnTo>
                    <a:lnTo>
                      <a:pt x="60" y="2371"/>
                    </a:lnTo>
                    <a:lnTo>
                      <a:pt x="86" y="2461"/>
                    </a:lnTo>
                    <a:lnTo>
                      <a:pt x="115" y="2550"/>
                    </a:lnTo>
                    <a:lnTo>
                      <a:pt x="150" y="2636"/>
                    </a:lnTo>
                    <a:lnTo>
                      <a:pt x="187" y="2720"/>
                    </a:lnTo>
                    <a:lnTo>
                      <a:pt x="230" y="2801"/>
                    </a:lnTo>
                    <a:lnTo>
                      <a:pt x="276" y="2881"/>
                    </a:lnTo>
                    <a:lnTo>
                      <a:pt x="325" y="2957"/>
                    </a:lnTo>
                    <a:lnTo>
                      <a:pt x="378" y="3032"/>
                    </a:lnTo>
                    <a:lnTo>
                      <a:pt x="435" y="3103"/>
                    </a:lnTo>
                    <a:lnTo>
                      <a:pt x="495" y="3173"/>
                    </a:lnTo>
                    <a:lnTo>
                      <a:pt x="557" y="3238"/>
                    </a:lnTo>
                    <a:lnTo>
                      <a:pt x="623" y="3302"/>
                    </a:lnTo>
                    <a:lnTo>
                      <a:pt x="692" y="3362"/>
                    </a:lnTo>
                    <a:lnTo>
                      <a:pt x="764" y="3417"/>
                    </a:lnTo>
                    <a:lnTo>
                      <a:pt x="838" y="3471"/>
                    </a:lnTo>
                    <a:lnTo>
                      <a:pt x="915" y="3520"/>
                    </a:lnTo>
                    <a:lnTo>
                      <a:pt x="995" y="3565"/>
                    </a:lnTo>
                    <a:lnTo>
                      <a:pt x="1077" y="3608"/>
                    </a:lnTo>
                    <a:lnTo>
                      <a:pt x="1161" y="3646"/>
                    </a:lnTo>
                    <a:lnTo>
                      <a:pt x="1247" y="3680"/>
                    </a:lnTo>
                    <a:lnTo>
                      <a:pt x="1335" y="3710"/>
                    </a:lnTo>
                    <a:lnTo>
                      <a:pt x="1424" y="3735"/>
                    </a:lnTo>
                    <a:lnTo>
                      <a:pt x="1516" y="3757"/>
                    </a:lnTo>
                    <a:lnTo>
                      <a:pt x="1610" y="3774"/>
                    </a:lnTo>
                    <a:lnTo>
                      <a:pt x="1704" y="3786"/>
                    </a:lnTo>
                    <a:lnTo>
                      <a:pt x="1800" y="3793"/>
                    </a:lnTo>
                    <a:lnTo>
                      <a:pt x="1897" y="379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64"/>
              <p:cNvSpPr txBox="1">
                <a:spLocks noChangeArrowheads="1"/>
              </p:cNvSpPr>
              <p:nvPr/>
            </p:nvSpPr>
            <p:spPr bwMode="auto">
              <a:xfrm>
                <a:off x="2448" y="2893"/>
                <a:ext cx="781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9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Facilities </a:t>
                </a:r>
                <a:br>
                  <a:rPr lang="en-US" altLang="en-US" sz="9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</a:br>
                <a:r>
                  <a:rPr lang="en-US" altLang="en-US" sz="9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&amp; </a:t>
                </a:r>
                <a:br>
                  <a:rPr lang="en-US" altLang="en-US" sz="9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</a:br>
                <a:r>
                  <a:rPr lang="en-US" altLang="en-US" sz="9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Safety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59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21471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Defining terms</a:t>
            </a:r>
          </a:p>
          <a:p>
            <a:pPr lvl="1"/>
            <a:r>
              <a:rPr lang="en-US" dirty="0" smtClean="0"/>
              <a:t>IPC</a:t>
            </a:r>
          </a:p>
          <a:p>
            <a:pPr lvl="1"/>
            <a:r>
              <a:rPr lang="en-US" dirty="0" smtClean="0"/>
              <a:t>QMS</a:t>
            </a:r>
          </a:p>
          <a:p>
            <a:pPr lvl="1"/>
            <a:r>
              <a:rPr lang="en-US" dirty="0" smtClean="0"/>
              <a:t>Accreditation</a:t>
            </a:r>
          </a:p>
          <a:p>
            <a:r>
              <a:rPr lang="en-US" dirty="0" smtClean="0"/>
              <a:t>Benefits of IPC, QMS and Accreditation</a:t>
            </a:r>
            <a:endParaRPr lang="en-US" dirty="0"/>
          </a:p>
          <a:p>
            <a:r>
              <a:rPr lang="en-US" dirty="0" smtClean="0"/>
              <a:t>Implementing of IPC, QMS and accreditation programs</a:t>
            </a:r>
          </a:p>
          <a:p>
            <a:r>
              <a:rPr lang="en-US" dirty="0" smtClean="0"/>
              <a:t>Using IPC to monitor QMS and Accreditation programs</a:t>
            </a:r>
          </a:p>
          <a:p>
            <a:r>
              <a:rPr lang="en-US" dirty="0" smtClean="0"/>
              <a:t>IPC- a game changer on-going lab QMS improvement and accreditation in Kenya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61D-A2FB-3E47-BDE3-B9CDE60E9374}" type="datetime1">
              <a:rPr lang="en-US" smtClean="0"/>
              <a:t>11/17/2016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2A3F-75AB-B141-8435-C4A26E24A2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Lifting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one-off support to address non-conformances detected during SLMTA process: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Biosafety/Biosecurity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Documentation support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Minor renovations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Minor essential lab supplies</a:t>
            </a:r>
          </a:p>
        </p:txBody>
      </p:sp>
    </p:spTree>
    <p:extLst>
      <p:ext uri="{BB962C8B-B14F-4D97-AF65-F5344CB8AC3E}">
        <p14:creationId xmlns:p14="http://schemas.microsoft.com/office/powerpoint/2010/main" val="18150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Global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61D-A2FB-3E47-BDE3-B9CDE60E9374}" type="datetime1">
              <a:rPr lang="en-US" smtClean="0"/>
              <a:t>11/17/2016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2A3F-75AB-B141-8435-C4A26E24A2B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8327" y="261258"/>
            <a:ext cx="4376055" cy="256358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81642" y="2426885"/>
            <a:ext cx="6241666" cy="402091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78292" y="2833009"/>
            <a:ext cx="2486091" cy="3570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Notes: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FF0000"/>
                </a:solidFill>
              </a:rPr>
              <a:t>Kenya is the largest SLMTA country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# </a:t>
            </a:r>
            <a:r>
              <a:rPr lang="en-US" sz="1200" b="1" dirty="0" smtClean="0">
                <a:solidFill>
                  <a:srgbClr val="FF0000"/>
                </a:solidFill>
              </a:rPr>
              <a:t>labs enrolled in SLMTA: 1091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# </a:t>
            </a:r>
            <a:r>
              <a:rPr lang="en-US" sz="1200" b="1" dirty="0" smtClean="0">
                <a:solidFill>
                  <a:srgbClr val="FF0000"/>
                </a:solidFill>
              </a:rPr>
              <a:t>people who completed 3 workshop series: 2632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# </a:t>
            </a:r>
            <a:r>
              <a:rPr lang="en-US" sz="1200" b="1" dirty="0" smtClean="0">
                <a:solidFill>
                  <a:srgbClr val="FF0000"/>
                </a:solidFill>
              </a:rPr>
              <a:t>cohorts: 54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# </a:t>
            </a:r>
            <a:r>
              <a:rPr lang="en-US" sz="1200" b="1" dirty="0" smtClean="0">
                <a:solidFill>
                  <a:srgbClr val="FF0000"/>
                </a:solidFill>
              </a:rPr>
              <a:t>SLMTA labs in Kenya: 141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# </a:t>
            </a:r>
            <a:r>
              <a:rPr lang="en-US" sz="1200" b="1" dirty="0">
                <a:solidFill>
                  <a:srgbClr val="FF0000"/>
                </a:solidFill>
              </a:rPr>
              <a:t>SLMTA labs in </a:t>
            </a:r>
            <a:r>
              <a:rPr lang="en-US" sz="1200" b="1" dirty="0" smtClean="0">
                <a:solidFill>
                  <a:srgbClr val="FF0000"/>
                </a:solidFill>
              </a:rPr>
              <a:t>Ethiopia: 138</a:t>
            </a:r>
            <a:endParaRPr lang="en-US" sz="1200" b="1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# </a:t>
            </a:r>
            <a:r>
              <a:rPr lang="en-US" sz="1200" b="1" dirty="0">
                <a:solidFill>
                  <a:srgbClr val="FF0000"/>
                </a:solidFill>
              </a:rPr>
              <a:t>SLMTA labs in </a:t>
            </a:r>
            <a:r>
              <a:rPr lang="en-US" sz="1200" b="1" dirty="0" smtClean="0">
                <a:solidFill>
                  <a:srgbClr val="FF0000"/>
                </a:solidFill>
              </a:rPr>
              <a:t>Uganda: </a:t>
            </a:r>
            <a:r>
              <a:rPr lang="en-US" sz="1200" b="1" dirty="0" smtClean="0">
                <a:solidFill>
                  <a:srgbClr val="FF0000"/>
                </a:solidFill>
              </a:rPr>
              <a:t>109</a:t>
            </a:r>
            <a:endParaRPr lang="en-US" sz="12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3" y="6348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Laboratories # </a:t>
            </a:r>
            <a:r>
              <a:rPr lang="en-US" sz="3600" dirty="0" smtClean="0"/>
              <a:t>141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61D-A2FB-3E47-BDE3-B9CDE60E9374}" type="datetime1">
              <a:rPr lang="en-US" smtClean="0"/>
              <a:t>11/17/2016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2A3F-75AB-B141-8435-C4A26E24A2B3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1164" y="1600200"/>
          <a:ext cx="6931479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457200" y="163286"/>
            <a:ext cx="1265464" cy="85725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7442" y="449036"/>
            <a:ext cx="865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8 SMLTA Cohorts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664" y="634888"/>
            <a:ext cx="6964136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Lab Cohorts and Ownership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769429"/>
              </p:ext>
            </p:extLst>
          </p:nvPr>
        </p:nvGraphicFramePr>
        <p:xfrm>
          <a:off x="141667" y="1440380"/>
          <a:ext cx="8783392" cy="4936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184"/>
                <a:gridCol w="2423018"/>
                <a:gridCol w="891304"/>
                <a:gridCol w="1289022"/>
                <a:gridCol w="1243432"/>
                <a:gridCol w="1243432"/>
              </a:tblGrid>
              <a:tr h="42623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COHORT #1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High volume national and </a:t>
                      </a:r>
                      <a:r>
                        <a:rPr lang="en-US" sz="900" b="1" u="none" strike="noStrike" dirty="0" smtClean="0">
                          <a:effectLst/>
                        </a:rPr>
                        <a:t>county </a:t>
                      </a:r>
                      <a:r>
                        <a:rPr lang="en-US" sz="900" b="1" u="none" strike="noStrike" dirty="0">
                          <a:effectLst/>
                        </a:rPr>
                        <a:t>labs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12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smtClean="0">
                          <a:effectLst/>
                        </a:rPr>
                        <a:t>Ownership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Labs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636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COHORT #2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</a:rPr>
                        <a:t>High </a:t>
                      </a:r>
                      <a:r>
                        <a:rPr lang="en-US" sz="900" b="1" u="none" strike="noStrike" dirty="0">
                          <a:effectLst/>
                        </a:rPr>
                        <a:t>volume sub-county labs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smtClean="0">
                          <a:effectLst/>
                        </a:rPr>
                        <a:t>National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53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COHORT #3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FBO and other labs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r>
                        <a:rPr lang="en-US" sz="900" b="1" u="none" strike="noStrike" dirty="0" smtClean="0">
                          <a:effectLst/>
                        </a:rPr>
                        <a:t>County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636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COHORT #4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EAPHN &amp; DOD-supported labs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14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r>
                        <a:rPr lang="en-US" sz="900" b="1" u="none" strike="noStrike" dirty="0" smtClean="0">
                          <a:effectLst/>
                        </a:rPr>
                        <a:t>S/County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636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COHORT #5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Nairobi City County and other labs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15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smtClean="0">
                          <a:effectLst/>
                        </a:rPr>
                        <a:t>Nairobi CC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636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COHORT #6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Blood Banks and others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19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smtClean="0">
                          <a:effectLst/>
                        </a:rPr>
                        <a:t>FBO</a:t>
                      </a:r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6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COHORT #7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Public Private Partnership(PPP) labs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10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r>
                        <a:rPr lang="en-US" sz="900" b="1" u="none" strike="noStrike" dirty="0" smtClean="0">
                          <a:effectLst/>
                        </a:rPr>
                        <a:t>NGO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636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COHORT # 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Viral Load testing  and sub-county labs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56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r>
                        <a:rPr lang="en-US" sz="900" b="1" u="none" strike="noStrike" dirty="0" smtClean="0">
                          <a:effectLst/>
                        </a:rPr>
                        <a:t>DOD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61D-A2FB-3E47-BDE3-B9CDE60E9374}" type="datetime1">
              <a:rPr lang="en-US" smtClean="0"/>
              <a:t>11/17/2016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2A3F-75AB-B141-8435-C4A26E24A2B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41667" y="0"/>
            <a:ext cx="1453242" cy="128803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899" y="404055"/>
            <a:ext cx="93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Who owns  these labs</a:t>
            </a:r>
            <a:r>
              <a:rPr lang="en-US" sz="1200" dirty="0" smtClean="0">
                <a:solidFill>
                  <a:schemeClr val="bg1"/>
                </a:solidFill>
              </a:rPr>
              <a:t>?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3898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Lab XXYY</a:t>
            </a:r>
            <a:br>
              <a:rPr lang="en-US" dirty="0" smtClean="0"/>
            </a:br>
            <a:r>
              <a:rPr lang="en-US" dirty="0" smtClean="0"/>
              <a:t>Before</a:t>
            </a:r>
            <a:r>
              <a:rPr lang="en-US" dirty="0"/>
              <a:t>				After</a:t>
            </a:r>
          </a:p>
        </p:txBody>
      </p:sp>
      <p:pic>
        <p:nvPicPr>
          <p:cNvPr id="4" name="Content Placeholder 3" descr="D:\Photos\afenet\mwingi\IMG_104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9116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Photos\afenet\mwingi\IMG_05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1910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4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err="1" smtClean="0"/>
              <a:t>Biosafety</a:t>
            </a:r>
            <a:r>
              <a:rPr lang="en-US" b="1" dirty="0" smtClean="0"/>
              <a:t> in practice</a:t>
            </a:r>
            <a:endParaRPr lang="en-US" b="1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062" y="774916"/>
            <a:ext cx="8610600" cy="59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13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1199465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371600"/>
            <a:ext cx="242047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U:\PICTURES-SITE VISITS\Photos from Joint SSV Aug 2012\JTRH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657600"/>
            <a:ext cx="2782148" cy="2124002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170122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Mathari Hospital lab"/>
          <p:cNvPicPr>
            <a:picLocks noChangeAspect="1" noChangeArrowheads="1"/>
          </p:cNvPicPr>
          <p:nvPr/>
        </p:nvPicPr>
        <p:blipFill>
          <a:blip r:embed="rId6" cstate="print"/>
          <a:srcRect l="13699" t="1852" b="-1852"/>
          <a:stretch>
            <a:fillRect/>
          </a:stretch>
        </p:blipFill>
        <p:spPr bwMode="auto">
          <a:xfrm>
            <a:off x="6324600" y="3810000"/>
            <a:ext cx="2590800" cy="205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52800" y="381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Across Kenya</a:t>
            </a:r>
            <a:endParaRPr lang="en-US" sz="3600" dirty="0">
              <a:solidFill>
                <a:srgbClr val="008000"/>
              </a:solidFill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2583" y="3657600"/>
            <a:ext cx="2262753" cy="212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06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MO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3270" y="863033"/>
            <a:ext cx="931862" cy="720725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tint val="78824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</p:pic>
      <p:pic>
        <p:nvPicPr>
          <p:cNvPr id="46087" name="Picture 7" descr="logo">
            <a:hlinkClick r:id="rId3" tooltip="Hom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857" y="2306198"/>
            <a:ext cx="1097722" cy="714375"/>
          </a:xfrm>
          <a:prstGeom prst="rect">
            <a:avLst/>
          </a:prstGeom>
          <a:noFill/>
        </p:spPr>
      </p:pic>
      <p:pic>
        <p:nvPicPr>
          <p:cNvPr id="46095" name="Picture 15" descr="Kenya Accreditattion Servic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850" y="5431787"/>
            <a:ext cx="1905000" cy="809625"/>
          </a:xfrm>
          <a:prstGeom prst="rect">
            <a:avLst/>
          </a:prstGeom>
          <a:noFill/>
        </p:spPr>
      </p:pic>
      <p:pic>
        <p:nvPicPr>
          <p:cNvPr id="46098" name="Picture 18" descr="Kenya PEPFAR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1053" y="758825"/>
            <a:ext cx="1295400" cy="990600"/>
          </a:xfrm>
          <a:prstGeom prst="rect">
            <a:avLst/>
          </a:prstGeom>
          <a:noFill/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54504" y="929481"/>
            <a:ext cx="1347787" cy="649288"/>
            <a:chOff x="3600" y="6053"/>
            <a:chExt cx="1440" cy="571"/>
          </a:xfrm>
        </p:grpSpPr>
        <p:pic>
          <p:nvPicPr>
            <p:cNvPr id="46100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00" y="6053"/>
              <a:ext cx="562" cy="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1" name="Picture 21" descr="http://pit.niosh.cdc.gov/prl/hearing/pix/logos/CDC%20agency%20blue.gif"/>
            <p:cNvPicPr>
              <a:picLocks noChangeAspect="1" noChangeArrowheads="1"/>
            </p:cNvPicPr>
            <p:nvPr/>
          </p:nvPicPr>
          <p:blipFill>
            <a:blip r:embed="rId8" r:link="rId9" cstate="print"/>
            <a:srcRect/>
            <a:stretch>
              <a:fillRect/>
            </a:stretch>
          </p:blipFill>
          <p:spPr bwMode="auto">
            <a:xfrm>
              <a:off x="4320" y="6084"/>
              <a:ext cx="720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192" name="Picture 16" descr="https://encrypted-tbn3.gstatic.com/images?q=tbn:ANd9GcQJ3T16xrsqb8krjFJkKFUfBL8Ow3VwJkSdUw9_unTPbhanJoU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938" y="2416628"/>
            <a:ext cx="1594159" cy="63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Tokeo la picha la clsi logo"/>
          <p:cNvSpPr>
            <a:spLocks noChangeAspect="1" noChangeArrowheads="1"/>
          </p:cNvSpPr>
          <p:nvPr/>
        </p:nvSpPr>
        <p:spPr bwMode="auto">
          <a:xfrm>
            <a:off x="0" y="-136525"/>
            <a:ext cx="15049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AutoShape 4" descr="Tokeo la picha la clsi logo"/>
          <p:cNvSpPr>
            <a:spLocks noChangeAspect="1" noChangeArrowheads="1"/>
          </p:cNvSpPr>
          <p:nvPr/>
        </p:nvSpPr>
        <p:spPr bwMode="auto">
          <a:xfrm>
            <a:off x="152400" y="15875"/>
            <a:ext cx="15049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6" descr="Tokeo la picha la clsi logo"/>
          <p:cNvSpPr>
            <a:spLocks noChangeAspect="1" noChangeArrowheads="1"/>
          </p:cNvSpPr>
          <p:nvPr/>
        </p:nvSpPr>
        <p:spPr bwMode="auto">
          <a:xfrm>
            <a:off x="304800" y="168275"/>
            <a:ext cx="15049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080" name="Picture 8" descr="http://vertassets.blob.core.windows.net/image/e0059351/e0059351-ade8-445b-85f2-e8e96aeef767/bd_logo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70" y="3722911"/>
            <a:ext cx="1212661" cy="64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lobal Implementation Solution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91" y="3546370"/>
            <a:ext cx="2369767" cy="70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rxdxadvisors.com/wp/wp-content/uploads/2013/01/clsiLogo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53" y="2155814"/>
            <a:ext cx="19050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internationaldove.com/wp-content/uploads/2015/08/Amref-Health-Africa-logo-international-dove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70" y="3545408"/>
            <a:ext cx="1711862" cy="81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2" name="Picture 60" descr="https://www.fhi360.org/sites/all/libraries/webpages/fhi-retc2/images/FHI360logo.gif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74" y="5228822"/>
            <a:ext cx="14192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4" name="Picture 62" descr="https://pbs.twimg.com/profile_images/459010172283666432/rvK-1Bsq.jpe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27" y="4881093"/>
            <a:ext cx="1700012" cy="95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0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IPC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75" y="1600200"/>
            <a:ext cx="5315918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Measures taken to ensure </a:t>
            </a:r>
            <a:r>
              <a:rPr lang="en-US" dirty="0"/>
              <a:t>the protection of those who might be vulnerable to acquiring an infection </a:t>
            </a:r>
            <a:r>
              <a:rPr lang="en-US" dirty="0" smtClean="0"/>
              <a:t>while </a:t>
            </a:r>
            <a:r>
              <a:rPr lang="en-US" dirty="0"/>
              <a:t>receiving care due to health problems, in a range of </a:t>
            </a:r>
            <a:r>
              <a:rPr lang="en-US" dirty="0" smtClean="0"/>
              <a:t>settings 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basic principle of infection </a:t>
            </a:r>
            <a:r>
              <a:rPr lang="en-US" b="1" dirty="0" smtClean="0"/>
              <a:t>prevention </a:t>
            </a:r>
            <a:r>
              <a:rPr lang="en-US" b="1" dirty="0"/>
              <a:t>and control is </a:t>
            </a:r>
            <a:r>
              <a:rPr lang="en-US" b="1" dirty="0" smtClean="0"/>
              <a:t>hygiene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61D-A2FB-3E47-BDE3-B9CDE60E9374}" type="datetime1">
              <a:rPr lang="en-US" smtClean="0"/>
              <a:t>11/17/2016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2A3F-75AB-B141-8435-C4A26E24A2B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34" y="1943792"/>
            <a:ext cx="3219935" cy="27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Routine IPC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156" y="1600200"/>
            <a:ext cx="7012983" cy="4525963"/>
          </a:xfrm>
        </p:spPr>
        <p:txBody>
          <a:bodyPr/>
          <a:lstStyle/>
          <a:p>
            <a:r>
              <a:rPr lang="en-US" dirty="0" smtClean="0"/>
              <a:t>POC risk assessment</a:t>
            </a:r>
          </a:p>
          <a:p>
            <a:r>
              <a:rPr lang="en-US" dirty="0" smtClean="0"/>
              <a:t>Hand hygiene</a:t>
            </a:r>
          </a:p>
          <a:p>
            <a:r>
              <a:rPr lang="en-US" dirty="0" smtClean="0"/>
              <a:t>Aseptic techniques</a:t>
            </a:r>
          </a:p>
          <a:p>
            <a:r>
              <a:rPr lang="en-US" dirty="0" smtClean="0"/>
              <a:t>PPE</a:t>
            </a:r>
          </a:p>
          <a:p>
            <a:r>
              <a:rPr lang="en-US" dirty="0" smtClean="0"/>
              <a:t>Cleaning and disinfection of physical environment</a:t>
            </a:r>
          </a:p>
          <a:p>
            <a:r>
              <a:rPr lang="en-US" dirty="0" smtClean="0"/>
              <a:t>Handling of Health Care waste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61D-A2FB-3E47-BDE3-B9CDE60E9374}" type="datetime1">
              <a:rPr lang="en-US" smtClean="0"/>
              <a:t>11/17/2016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2A3F-75AB-B141-8435-C4A26E24A2B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68" y="634888"/>
            <a:ext cx="8648054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How do we evaluate the impact of IPC practices?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Well-designed IPC programs are cost-effective as they:</a:t>
            </a:r>
          </a:p>
          <a:p>
            <a:pPr lvl="1"/>
            <a:r>
              <a:rPr lang="en-US" dirty="0" smtClean="0"/>
              <a:t>Reduce health-care associated infections</a:t>
            </a:r>
          </a:p>
          <a:p>
            <a:pPr lvl="1"/>
            <a:r>
              <a:rPr lang="en-US" dirty="0" smtClean="0"/>
              <a:t>Shorten length of hospital stays</a:t>
            </a:r>
          </a:p>
          <a:p>
            <a:pPr lvl="1"/>
            <a:r>
              <a:rPr lang="en-US" dirty="0" smtClean="0"/>
              <a:t>Decrease cost of treating health care-associated infections</a:t>
            </a:r>
          </a:p>
          <a:p>
            <a:pPr lvl="1"/>
            <a:r>
              <a:rPr lang="en-US" dirty="0" smtClean="0"/>
              <a:t>Reduce total patient complications</a:t>
            </a:r>
          </a:p>
          <a:p>
            <a:pPr lvl="1"/>
            <a:r>
              <a:rPr lang="en-US" dirty="0" smtClean="0"/>
              <a:t>Reduce tension and conflict among health care givers</a:t>
            </a:r>
          </a:p>
          <a:p>
            <a:pPr lvl="1"/>
            <a:r>
              <a:rPr lang="en-US" dirty="0" smtClean="0"/>
              <a:t>Reduce staff turnovers</a:t>
            </a:r>
          </a:p>
          <a:p>
            <a:pPr lvl="1"/>
            <a:r>
              <a:rPr lang="en-US" dirty="0" smtClean="0"/>
              <a:t>Reduce clinical error rates</a:t>
            </a:r>
          </a:p>
          <a:p>
            <a:r>
              <a:rPr lang="en-US" dirty="0" smtClean="0"/>
              <a:t>Problem: how do we measure impact?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61D-A2FB-3E47-BDE3-B9CDE60E9374}" type="datetime1">
              <a:rPr lang="en-US" smtClean="0"/>
              <a:t>11/17/2016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2A3F-75AB-B141-8435-C4A26E24A2B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77979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Defining: </a:t>
            </a:r>
            <a:r>
              <a:rPr lang="en-US" b="1" dirty="0" smtClean="0"/>
              <a:t>Quality </a:t>
            </a:r>
            <a:r>
              <a:rPr lang="en-US" b="1" dirty="0"/>
              <a:t>Management System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465" y="1600200"/>
            <a:ext cx="4448014" cy="4525963"/>
          </a:xfrm>
          <a:ln w="38100">
            <a:solidFill>
              <a:srgbClr val="00B05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dirty="0"/>
              <a:t>A </a:t>
            </a:r>
            <a:r>
              <a:rPr lang="en-US" altLang="en-US" dirty="0" smtClean="0"/>
              <a:t>collection </a:t>
            </a:r>
            <a:r>
              <a:rPr lang="en-US" altLang="en-US" dirty="0"/>
              <a:t>of </a:t>
            </a:r>
            <a:r>
              <a:rPr lang="en-US" altLang="en-US" b="1" dirty="0"/>
              <a:t>policies, procedures, plans, resources, processes, practices</a:t>
            </a:r>
            <a:r>
              <a:rPr lang="en-US" altLang="en-US" dirty="0"/>
              <a:t>, and the specification of </a:t>
            </a:r>
            <a:r>
              <a:rPr lang="en-US" altLang="en-US" b="1" dirty="0"/>
              <a:t>responsibilities</a:t>
            </a:r>
            <a:r>
              <a:rPr lang="en-US" altLang="en-US" dirty="0"/>
              <a:t> and </a:t>
            </a:r>
            <a:r>
              <a:rPr lang="en-US" altLang="en-US" b="1" dirty="0"/>
              <a:t>authority</a:t>
            </a:r>
            <a:r>
              <a:rPr lang="en-US" altLang="en-US" dirty="0"/>
              <a:t> of an organization designed to achieve product and service quality levels, customer satisfaction and company objectives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61D-A2FB-3E47-BDE3-B9CDE60E9374}" type="datetime1">
              <a:rPr lang="en-US" smtClean="0"/>
              <a:t>11/17/2016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2A3F-75AB-B141-8435-C4A26E24A2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8359" y="1658319"/>
            <a:ext cx="3138407" cy="44935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QMS Principles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/>
              <a:t>Customer </a:t>
            </a:r>
            <a:r>
              <a:rPr lang="en-US" sz="2000" b="1" dirty="0"/>
              <a:t>focus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Leadership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Involvement of people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Process approach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System approach to management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Continuous improvement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Factual approach to decision making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Mutually beneficial supplier relationship</a:t>
            </a:r>
          </a:p>
          <a:p>
            <a:endParaRPr lang="en-US" dirty="0"/>
          </a:p>
        </p:txBody>
      </p:sp>
      <p:sp>
        <p:nvSpPr>
          <p:cNvPr id="7" name="Notched Right Arrow 6"/>
          <p:cNvSpPr/>
          <p:nvPr/>
        </p:nvSpPr>
        <p:spPr>
          <a:xfrm>
            <a:off x="4874217" y="3115159"/>
            <a:ext cx="906651" cy="612183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C6E-4398-EF47-9693-403E024D5D36}" type="datetime1">
              <a:rPr lang="en-US" smtClean="0"/>
              <a:t>11/17/2016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2A3F-75AB-B141-8435-C4A26E24A2B3}" type="slidenum">
              <a:rPr lang="en-US" smtClean="0"/>
              <a:t>7</a:t>
            </a:fld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302218" y="364210"/>
            <a:ext cx="2433234" cy="113912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933987" y="370909"/>
            <a:ext cx="1836549" cy="119853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6850251" y="309965"/>
            <a:ext cx="1836549" cy="1340603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5899688" y="908123"/>
            <a:ext cx="821410" cy="339981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759417" y="2727697"/>
            <a:ext cx="1518834" cy="148008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/>
        </p:nvSpPr>
        <p:spPr>
          <a:xfrm>
            <a:off x="4030851" y="2727698"/>
            <a:ext cx="1518834" cy="148008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 flipV="1">
            <a:off x="6850250" y="2727700"/>
            <a:ext cx="1836549" cy="148008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Callout 18"/>
          <p:cNvSpPr/>
          <p:nvPr/>
        </p:nvSpPr>
        <p:spPr>
          <a:xfrm>
            <a:off x="379709" y="4672739"/>
            <a:ext cx="2518473" cy="1683611"/>
          </a:xfrm>
          <a:prstGeom prst="upArrowCallout">
            <a:avLst>
              <a:gd name="adj1" fmla="val 25000"/>
              <a:gd name="adj2" fmla="val 25000"/>
              <a:gd name="adj3" fmla="val 25001"/>
              <a:gd name="adj4" fmla="val 75000"/>
            </a:avLst>
          </a:prstGeom>
          <a:solidFill>
            <a:srgbClr val="50F0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Callout 20"/>
          <p:cNvSpPr/>
          <p:nvPr/>
        </p:nvSpPr>
        <p:spPr>
          <a:xfrm>
            <a:off x="3444497" y="4851980"/>
            <a:ext cx="2518473" cy="1683611"/>
          </a:xfrm>
          <a:prstGeom prst="upArrowCallout">
            <a:avLst>
              <a:gd name="adj1" fmla="val 25000"/>
              <a:gd name="adj2" fmla="val 25000"/>
              <a:gd name="adj3" fmla="val 25001"/>
              <a:gd name="adj4" fmla="val 75000"/>
            </a:avLst>
          </a:prstGeom>
          <a:solidFill>
            <a:srgbClr val="50F0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Callout 21"/>
          <p:cNvSpPr/>
          <p:nvPr/>
        </p:nvSpPr>
        <p:spPr>
          <a:xfrm>
            <a:off x="6553200" y="4757980"/>
            <a:ext cx="2518473" cy="1683611"/>
          </a:xfrm>
          <a:prstGeom prst="upArrowCallout">
            <a:avLst>
              <a:gd name="adj1" fmla="val 25000"/>
              <a:gd name="adj2" fmla="val 25000"/>
              <a:gd name="adj3" fmla="val 25001"/>
              <a:gd name="adj4" fmla="val 75000"/>
            </a:avLst>
          </a:prstGeom>
          <a:solidFill>
            <a:srgbClr val="50F0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riped Right Arrow 22"/>
          <p:cNvSpPr/>
          <p:nvPr/>
        </p:nvSpPr>
        <p:spPr>
          <a:xfrm>
            <a:off x="2864604" y="810275"/>
            <a:ext cx="821410" cy="339981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1501" y="657099"/>
            <a:ext cx="189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Quality planning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14157" y="610607"/>
            <a:ext cx="189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Quality Assurance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977792" y="657098"/>
            <a:ext cx="162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Quality Control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91892" y="3130658"/>
            <a:ext cx="121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the right things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95426" y="3006077"/>
            <a:ext cx="1216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things Right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04128" y="3006077"/>
            <a:ext cx="1319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the right things right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1501" y="5260545"/>
            <a:ext cx="2163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Focus on setting quality objectives &amp; process to ensure achievement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89150" y="5366040"/>
            <a:ext cx="21639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Apply planned systematic activities to ensure  </a:t>
            </a:r>
            <a:r>
              <a:rPr lang="en-US" sz="1400" b="1" dirty="0"/>
              <a:t>process </a:t>
            </a:r>
            <a:r>
              <a:rPr lang="en-US" sz="1400" b="1" dirty="0" smtClean="0"/>
              <a:t>used will meet requirements and objectives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751451" y="5284921"/>
            <a:ext cx="21639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Monitoring specific results to determine compliance with relevant quality standards and identify ways to avoid failure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03834" y="0"/>
            <a:ext cx="294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QMS Model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991892" y="1791102"/>
            <a:ext cx="224725" cy="680877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4416695" y="1801203"/>
            <a:ext cx="224725" cy="680877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7609668" y="1866454"/>
            <a:ext cx="224725" cy="680877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Accreditation--1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Hospital accreditation:</a:t>
            </a:r>
          </a:p>
          <a:p>
            <a:pPr lvl="1"/>
            <a:r>
              <a:rPr lang="en-US" dirty="0" smtClean="0"/>
              <a:t>Validation by an external authority of patient safety, clinical quality improvement process and valuable ideas for improving critical process in accordance with set standards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In other words, confirmation that the hospital promotes capacity building, ensures staff satisfaction and improves health outcomes of patients</a:t>
            </a:r>
          </a:p>
          <a:p>
            <a:r>
              <a:rPr lang="en-US" b="1" dirty="0" smtClean="0"/>
              <a:t>Laboratory accreditation:</a:t>
            </a:r>
          </a:p>
          <a:p>
            <a:endParaRPr lang="en-US" i="1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61D-A2FB-3E47-BDE3-B9CDE60E9374}" type="datetime1">
              <a:rPr lang="en-US" smtClean="0"/>
              <a:t>11/17/2016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2A3F-75AB-B141-8435-C4A26E24A2B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Accreditation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73" y="1600200"/>
            <a:ext cx="8648054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Confirmation and recognition by an </a:t>
            </a:r>
            <a:r>
              <a:rPr lang="en-US" b="1" dirty="0" smtClean="0"/>
              <a:t>external/independent/objective party</a:t>
            </a:r>
            <a:r>
              <a:rPr lang="en-US" dirty="0" smtClean="0"/>
              <a:t> (accreditation body)that the lab is conducting testing and reporting results in accordance with known standards of testing</a:t>
            </a:r>
            <a:r>
              <a:rPr lang="en-US" dirty="0"/>
              <a:t>, inspection, calibration, and other related </a:t>
            </a:r>
            <a:r>
              <a:rPr lang="en-US" dirty="0" smtClean="0"/>
              <a:t>activities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 smtClean="0"/>
              <a:t>In other words, the laboratory has competent staff who are able to use appropriate technology to provide services as per set standards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 smtClean="0"/>
              <a:t>Note: </a:t>
            </a:r>
            <a:r>
              <a:rPr lang="en-US" b="1" i="1" dirty="0" smtClean="0">
                <a:solidFill>
                  <a:srgbClr val="0070C0"/>
                </a:solidFill>
              </a:rPr>
              <a:t>Accreditation is not about who the best is; but who has a system of standard procedures 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61D-A2FB-3E47-BDE3-B9CDE60E9374}" type="datetime1">
              <a:rPr lang="en-US" smtClean="0"/>
              <a:t>11/17/2016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2A3F-75AB-B141-8435-C4A26E24A2B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0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8882</TotalTime>
  <Words>1081</Words>
  <Application>Microsoft Office PowerPoint</Application>
  <PresentationFormat>On-screen Show (4:3)</PresentationFormat>
  <Paragraphs>358</Paragraphs>
  <Slides>27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ＭＳ Ｐゴシック</vt:lpstr>
      <vt:lpstr>Arial</vt:lpstr>
      <vt:lpstr>Arial Black</vt:lpstr>
      <vt:lpstr>Arial Narrow</vt:lpstr>
      <vt:lpstr>Calibri</vt:lpstr>
      <vt:lpstr>Lucida Sans Unicode</vt:lpstr>
      <vt:lpstr>Times New Roman</vt:lpstr>
      <vt:lpstr>Verdana</vt:lpstr>
      <vt:lpstr>Wingdings</vt:lpstr>
      <vt:lpstr>Wingdings 3</vt:lpstr>
      <vt:lpstr>Office Theme</vt:lpstr>
      <vt:lpstr>1_Pixel</vt:lpstr>
      <vt:lpstr>Slide</vt:lpstr>
      <vt:lpstr>Contribution of IPC in quality management systems(QMS) and Accreditation</vt:lpstr>
      <vt:lpstr>Presentation Topics</vt:lpstr>
      <vt:lpstr>Defining IPC</vt:lpstr>
      <vt:lpstr>Key Routine IPC practices</vt:lpstr>
      <vt:lpstr>How do we evaluate the impact of IPC practices?</vt:lpstr>
      <vt:lpstr>Defining: Quality Management System </vt:lpstr>
      <vt:lpstr>PowerPoint Presentation</vt:lpstr>
      <vt:lpstr>Defining Accreditation--1</vt:lpstr>
      <vt:lpstr>Laboratory Accreditation</vt:lpstr>
      <vt:lpstr>Synergistic benefits of IPC, QMS, Accreditation</vt:lpstr>
      <vt:lpstr>PowerPoint Presentation</vt:lpstr>
      <vt:lpstr>PowerPoint Presentation</vt:lpstr>
      <vt:lpstr>PowerPoint Presentation</vt:lpstr>
      <vt:lpstr>Xxxx Laboratory: SLMTA 2010-2014 progress</vt:lpstr>
      <vt:lpstr>WHO AFRO Stepwise Laboratory Quality Improvement Towards Accreditation</vt:lpstr>
      <vt:lpstr>Difficult spots</vt:lpstr>
      <vt:lpstr>PowerPoint Presentation</vt:lpstr>
      <vt:lpstr>Predictors of stagnation</vt:lpstr>
      <vt:lpstr>12.0 FACILITIES &amp; SAFETY(43 Points)</vt:lpstr>
      <vt:lpstr>Light Lifting support</vt:lpstr>
      <vt:lpstr> Global Status </vt:lpstr>
      <vt:lpstr>Laboratories # 141</vt:lpstr>
      <vt:lpstr>Lab Cohorts and Ownership</vt:lpstr>
      <vt:lpstr>Lab XXYY Before    After</vt:lpstr>
      <vt:lpstr>PowerPoint Presentation</vt:lpstr>
      <vt:lpstr>PowerPoint Presentation</vt:lpstr>
      <vt:lpstr>PowerPoint Presentation</vt:lpstr>
    </vt:vector>
  </TitlesOfParts>
  <Company>Centers for Disease Control and Prevention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John Theurer</dc:creator>
  <cp:lastModifiedBy>Makokha, Ernest</cp:lastModifiedBy>
  <cp:revision>209</cp:revision>
  <dcterms:created xsi:type="dcterms:W3CDTF">2016-04-12T17:51:28Z</dcterms:created>
  <dcterms:modified xsi:type="dcterms:W3CDTF">2016-11-17T04:24:08Z</dcterms:modified>
</cp:coreProperties>
</file>