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3" r:id="rId3"/>
    <p:sldId id="335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34" r:id="rId16"/>
    <p:sldId id="327" r:id="rId17"/>
    <p:sldId id="328" r:id="rId18"/>
    <p:sldId id="329" r:id="rId19"/>
    <p:sldId id="330" r:id="rId20"/>
    <p:sldId id="331" r:id="rId21"/>
    <p:sldId id="336" r:id="rId22"/>
    <p:sldId id="337" r:id="rId23"/>
    <p:sldId id="338" r:id="rId24"/>
    <p:sldId id="332" r:id="rId25"/>
    <p:sldId id="311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62903" autoAdjust="0"/>
  </p:normalViewPr>
  <p:slideViewPr>
    <p:cSldViewPr snapToGrid="0">
      <p:cViewPr>
        <p:scale>
          <a:sx n="60" d="100"/>
          <a:sy n="60" d="100"/>
        </p:scale>
        <p:origin x="-22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2AF8A-BF98-4260-AE70-53086E0C62D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3C40C-4E21-4235-ABF3-F9ABB27206DE}">
      <dgm:prSet phldrT="[Text]" custT="1"/>
      <dgm:spPr/>
      <dgm:t>
        <a:bodyPr/>
        <a:lstStyle/>
        <a:p>
          <a:r>
            <a:rPr lang="en-US" sz="2400" dirty="0">
              <a:latin typeface="Tw Cen MT" panose="020B0602020104020603" pitchFamily="34" charset="0"/>
            </a:rPr>
            <a:t>Ministry of Health</a:t>
          </a:r>
        </a:p>
      </dgm:t>
    </dgm:pt>
    <dgm:pt modelId="{37A1B0DB-BE97-4CCD-A4C7-A57A944A629B}" type="parTrans" cxnId="{EAFFB8D2-FDDF-4856-AD31-07F8CB5DA607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D930C49D-E6E2-43FD-AC63-BCDBAA357B74}" type="sibTrans" cxnId="{EAFFB8D2-FDDF-4856-AD31-07F8CB5DA607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960103CF-3265-4B38-85C4-65567DCB85BD}">
      <dgm:prSet phldrT="[Text]" custT="1"/>
      <dgm:spPr/>
      <dgm:t>
        <a:bodyPr/>
        <a:lstStyle/>
        <a:p>
          <a:r>
            <a:rPr lang="en-US" sz="2400" dirty="0">
              <a:latin typeface="Tw Cen MT" panose="020B0602020104020603" pitchFamily="34" charset="0"/>
            </a:rPr>
            <a:t>Department of Standards Quality Assurance &amp;Regulation</a:t>
          </a:r>
        </a:p>
      </dgm:t>
    </dgm:pt>
    <dgm:pt modelId="{4E5778A2-A0AF-4327-8FAD-C17EF1877C53}" type="parTrans" cxnId="{BB313DDA-C249-4EE4-807E-ED63A5134D5D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1A039DE1-703B-48AA-BED1-55C0FF77876B}" type="sibTrans" cxnId="{BB313DDA-C249-4EE4-807E-ED63A5134D5D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6245A323-06EE-49C4-8D89-1ECFFD799D55}">
      <dgm:prSet phldrT="[Text]" custT="1"/>
      <dgm:spPr/>
      <dgm:t>
        <a:bodyPr/>
        <a:lstStyle/>
        <a:p>
          <a:r>
            <a:rPr lang="en-US" sz="2400" dirty="0">
              <a:latin typeface="Tw Cen MT" panose="020B0602020104020603" pitchFamily="34" charset="0"/>
            </a:rPr>
            <a:t>Division of Quality Assurance</a:t>
          </a:r>
        </a:p>
      </dgm:t>
    </dgm:pt>
    <dgm:pt modelId="{E39C04DF-C72B-491E-86C6-0FF74910370C}" type="parTrans" cxnId="{D68197EC-5EA7-43B3-829D-76383F4F5747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B5804E82-8335-4F69-AE8B-11F165973D7F}" type="sibTrans" cxnId="{D68197EC-5EA7-43B3-829D-76383F4F5747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B3314680-BFBC-495E-AB1F-E84524EC52AF}">
      <dgm:prSet custT="1"/>
      <dgm:spPr/>
      <dgm:t>
        <a:bodyPr/>
        <a:lstStyle/>
        <a:p>
          <a:r>
            <a:rPr lang="en-US" sz="2400" dirty="0">
              <a:latin typeface="Tw Cen MT" panose="020B0602020104020603" pitchFamily="34" charset="0"/>
            </a:rPr>
            <a:t>Patient and Health </a:t>
          </a:r>
          <a:r>
            <a:rPr lang="en-US" sz="2400" dirty="0" smtClean="0">
              <a:latin typeface="Tw Cen MT" panose="020B0602020104020603" pitchFamily="34" charset="0"/>
            </a:rPr>
            <a:t>Worker </a:t>
          </a:r>
          <a:r>
            <a:rPr lang="en-US" sz="2400" dirty="0">
              <a:latin typeface="Tw Cen MT" panose="020B0602020104020603" pitchFamily="34" charset="0"/>
            </a:rPr>
            <a:t>Safety </a:t>
          </a:r>
          <a:r>
            <a:rPr lang="en-US" sz="2400" dirty="0" smtClean="0">
              <a:latin typeface="Tw Cen MT" panose="020B0602020104020603" pitchFamily="34" charset="0"/>
            </a:rPr>
            <a:t>Unit</a:t>
          </a:r>
          <a:endParaRPr lang="en-US" sz="2400" dirty="0">
            <a:latin typeface="Tw Cen MT" panose="020B0602020104020603" pitchFamily="34" charset="0"/>
          </a:endParaRPr>
        </a:p>
      </dgm:t>
    </dgm:pt>
    <dgm:pt modelId="{F2C39274-6117-4718-BF67-5A014ACAFF87}" type="parTrans" cxnId="{98ECB342-C39C-4013-A27F-442B86C0181D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F444518E-F21A-4065-B9E3-AB0456D5C4EF}" type="sibTrans" cxnId="{98ECB342-C39C-4013-A27F-442B86C0181D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72F6F1C9-1889-4B53-BDA3-C39ED2AD9CA1}">
      <dgm:prSet custT="1"/>
      <dgm:spPr/>
      <dgm:t>
        <a:bodyPr/>
        <a:lstStyle/>
        <a:p>
          <a:r>
            <a:rPr lang="en-US" sz="2400" dirty="0">
              <a:latin typeface="Tw Cen MT" panose="020B0602020104020603" pitchFamily="34" charset="0"/>
            </a:rPr>
            <a:t>Infection Prevention and Control</a:t>
          </a:r>
        </a:p>
      </dgm:t>
    </dgm:pt>
    <dgm:pt modelId="{7665B847-FA07-4AF0-B779-1CE25EDA8E63}" type="parTrans" cxnId="{7FEC8A49-C2DF-4597-81BE-787BF4A5828C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4B833F0B-6E97-442C-B852-F8615C4A3A10}" type="sibTrans" cxnId="{7FEC8A49-C2DF-4597-81BE-787BF4A5828C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E8FB7EAC-0E78-43D2-A76E-10526251BFE5}">
      <dgm:prSet custT="1"/>
      <dgm:spPr/>
      <dgm:t>
        <a:bodyPr/>
        <a:lstStyle/>
        <a:p>
          <a:r>
            <a:rPr lang="en-US" sz="2400" dirty="0">
              <a:latin typeface="Tw Cen MT" panose="020B0602020104020603" pitchFamily="34" charset="0"/>
            </a:rPr>
            <a:t>      Antimicrobial Resistance</a:t>
          </a:r>
        </a:p>
      </dgm:t>
    </dgm:pt>
    <dgm:pt modelId="{FFCF2CF4-969C-4A96-89DA-F945851FD564}" type="parTrans" cxnId="{0F54BF7C-9FBD-4573-AA4A-4C5A1F9A1FE1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595FD1EF-0B45-4AA9-9163-953530459A07}" type="sibTrans" cxnId="{0F54BF7C-9FBD-4573-AA4A-4C5A1F9A1FE1}">
      <dgm:prSet/>
      <dgm:spPr/>
      <dgm:t>
        <a:bodyPr/>
        <a:lstStyle/>
        <a:p>
          <a:endParaRPr lang="en-US" sz="2400">
            <a:latin typeface="Tw Cen MT" panose="020B0602020104020603" pitchFamily="34" charset="0"/>
          </a:endParaRPr>
        </a:p>
      </dgm:t>
    </dgm:pt>
    <dgm:pt modelId="{25FD7613-3DB4-47DB-B6B5-261A755F9FEC}" type="pres">
      <dgm:prSet presAssocID="{6302AF8A-BF98-4260-AE70-53086E0C62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3A4BCD-B3F1-4594-96B7-2C7EBAB080F5}" type="pres">
      <dgm:prSet presAssocID="{5553C40C-4E21-4235-ABF3-F9ABB27206DE}" presName="hierRoot1" presStyleCnt="0"/>
      <dgm:spPr/>
    </dgm:pt>
    <dgm:pt modelId="{2D77C402-8AD0-467F-929B-F92103E92D1F}" type="pres">
      <dgm:prSet presAssocID="{5553C40C-4E21-4235-ABF3-F9ABB27206DE}" presName="composite" presStyleCnt="0"/>
      <dgm:spPr/>
    </dgm:pt>
    <dgm:pt modelId="{F7D44855-A40D-4006-80D8-BE52AF711114}" type="pres">
      <dgm:prSet presAssocID="{5553C40C-4E21-4235-ABF3-F9ABB27206DE}" presName="background" presStyleLbl="node0" presStyleIdx="0" presStyleCnt="1"/>
      <dgm:spPr/>
    </dgm:pt>
    <dgm:pt modelId="{50E38D65-BFF2-4718-9765-97F63C672932}" type="pres">
      <dgm:prSet presAssocID="{5553C40C-4E21-4235-ABF3-F9ABB27206DE}" presName="text" presStyleLbl="fgAcc0" presStyleIdx="0" presStyleCnt="1" custScaleX="1007983" custScaleY="178168" custLinFactY="-100000" custLinFactNeighborX="-86049" custLinFactNeighborY="-1499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0F5BD7-C963-4A19-9714-25C4B74A32F9}" type="pres">
      <dgm:prSet presAssocID="{5553C40C-4E21-4235-ABF3-F9ABB27206DE}" presName="hierChild2" presStyleCnt="0"/>
      <dgm:spPr/>
    </dgm:pt>
    <dgm:pt modelId="{CCDC7605-BA83-48C6-BBD9-D18C20D14505}" type="pres">
      <dgm:prSet presAssocID="{4E5778A2-A0AF-4327-8FAD-C17EF1877C53}" presName="Name10" presStyleLbl="parChTrans1D2" presStyleIdx="0" presStyleCnt="1"/>
      <dgm:spPr/>
      <dgm:t>
        <a:bodyPr/>
        <a:lstStyle/>
        <a:p>
          <a:endParaRPr lang="en-US"/>
        </a:p>
      </dgm:t>
    </dgm:pt>
    <dgm:pt modelId="{7BB250CE-B918-4451-B56F-9117B22B820E}" type="pres">
      <dgm:prSet presAssocID="{960103CF-3265-4B38-85C4-65567DCB85BD}" presName="hierRoot2" presStyleCnt="0"/>
      <dgm:spPr/>
    </dgm:pt>
    <dgm:pt modelId="{EFF24731-087E-431B-8418-A058D9A6CF54}" type="pres">
      <dgm:prSet presAssocID="{960103CF-3265-4B38-85C4-65567DCB85BD}" presName="composite2" presStyleCnt="0"/>
      <dgm:spPr/>
    </dgm:pt>
    <dgm:pt modelId="{C0722D83-94E9-4544-8891-00D04839690E}" type="pres">
      <dgm:prSet presAssocID="{960103CF-3265-4B38-85C4-65567DCB85BD}" presName="background2" presStyleLbl="node2" presStyleIdx="0" presStyleCnt="1"/>
      <dgm:spPr/>
    </dgm:pt>
    <dgm:pt modelId="{CE2F26E9-F582-4573-820C-E00C14F87210}" type="pres">
      <dgm:prSet presAssocID="{960103CF-3265-4B38-85C4-65567DCB85BD}" presName="text2" presStyleLbl="fgAcc2" presStyleIdx="0" presStyleCnt="1" custScaleX="946834" custScaleY="189054" custLinFactY="-13373" custLinFactNeighborX="-8627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8BFA9B-D097-4AFE-AF69-2BE133047C6B}" type="pres">
      <dgm:prSet presAssocID="{960103CF-3265-4B38-85C4-65567DCB85BD}" presName="hierChild3" presStyleCnt="0"/>
      <dgm:spPr/>
    </dgm:pt>
    <dgm:pt modelId="{C519CE5C-6326-4715-A03C-A5DC73059530}" type="pres">
      <dgm:prSet presAssocID="{E39C04DF-C72B-491E-86C6-0FF74910370C}" presName="Name17" presStyleLbl="parChTrans1D3" presStyleIdx="0" presStyleCnt="1"/>
      <dgm:spPr/>
      <dgm:t>
        <a:bodyPr/>
        <a:lstStyle/>
        <a:p>
          <a:endParaRPr lang="en-US"/>
        </a:p>
      </dgm:t>
    </dgm:pt>
    <dgm:pt modelId="{69D973EE-D066-402C-A669-439D58B0C45B}" type="pres">
      <dgm:prSet presAssocID="{6245A323-06EE-49C4-8D89-1ECFFD799D55}" presName="hierRoot3" presStyleCnt="0"/>
      <dgm:spPr/>
    </dgm:pt>
    <dgm:pt modelId="{21B19835-AF1C-4867-A8D5-A16DAADDB91E}" type="pres">
      <dgm:prSet presAssocID="{6245A323-06EE-49C4-8D89-1ECFFD799D55}" presName="composite3" presStyleCnt="0"/>
      <dgm:spPr/>
    </dgm:pt>
    <dgm:pt modelId="{3046F7E4-A509-42C6-A99D-741F4B8181B0}" type="pres">
      <dgm:prSet presAssocID="{6245A323-06EE-49C4-8D89-1ECFFD799D55}" presName="background3" presStyleLbl="node3" presStyleIdx="0" presStyleCnt="1"/>
      <dgm:spPr/>
    </dgm:pt>
    <dgm:pt modelId="{248F40B5-6F54-41DB-B681-21E582D32886}" type="pres">
      <dgm:prSet presAssocID="{6245A323-06EE-49C4-8D89-1ECFFD799D55}" presName="text3" presStyleLbl="fgAcc3" presStyleIdx="0" presStyleCnt="1" custScaleX="629971" custScaleY="182766" custLinFactNeighborX="-75185" custLinFactNeighborY="-96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3169D9-AD60-41B2-956E-596B294222DC}" type="pres">
      <dgm:prSet presAssocID="{6245A323-06EE-49C4-8D89-1ECFFD799D55}" presName="hierChild4" presStyleCnt="0"/>
      <dgm:spPr/>
    </dgm:pt>
    <dgm:pt modelId="{A40E4F7B-1A6B-449B-B6EF-2FA62F5EE299}" type="pres">
      <dgm:prSet presAssocID="{F2C39274-6117-4718-BF67-5A014ACAFF87}" presName="Name23" presStyleLbl="parChTrans1D4" presStyleIdx="0" presStyleCnt="3"/>
      <dgm:spPr/>
      <dgm:t>
        <a:bodyPr/>
        <a:lstStyle/>
        <a:p>
          <a:endParaRPr lang="en-US"/>
        </a:p>
      </dgm:t>
    </dgm:pt>
    <dgm:pt modelId="{5BCD1063-CB23-4B6F-9C71-410C9019161A}" type="pres">
      <dgm:prSet presAssocID="{B3314680-BFBC-495E-AB1F-E84524EC52AF}" presName="hierRoot4" presStyleCnt="0"/>
      <dgm:spPr/>
    </dgm:pt>
    <dgm:pt modelId="{8D8E74B5-C69D-4CA8-B259-DA2EE64E9EE0}" type="pres">
      <dgm:prSet presAssocID="{B3314680-BFBC-495E-AB1F-E84524EC52AF}" presName="composite4" presStyleCnt="0"/>
      <dgm:spPr/>
    </dgm:pt>
    <dgm:pt modelId="{F291A49D-1AF9-4BCE-8D60-5A835A971A32}" type="pres">
      <dgm:prSet presAssocID="{B3314680-BFBC-495E-AB1F-E84524EC52AF}" presName="background4" presStyleLbl="node4" presStyleIdx="0" presStyleCnt="3"/>
      <dgm:spPr/>
    </dgm:pt>
    <dgm:pt modelId="{58E032C1-900A-4C51-8D6C-B3A0E759B6F5}" type="pres">
      <dgm:prSet presAssocID="{B3314680-BFBC-495E-AB1F-E84524EC52AF}" presName="text4" presStyleLbl="fgAcc4" presStyleIdx="0" presStyleCnt="3" custScaleX="912233" custScaleY="195018" custLinFactNeighborX="-43088" custLinFactNeighborY="-542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5B6191-43FC-4436-B7B1-F93F6285666B}" type="pres">
      <dgm:prSet presAssocID="{B3314680-BFBC-495E-AB1F-E84524EC52AF}" presName="hierChild5" presStyleCnt="0"/>
      <dgm:spPr/>
    </dgm:pt>
    <dgm:pt modelId="{B33B069D-FCC2-4444-9139-751918A19EA5}" type="pres">
      <dgm:prSet presAssocID="{7665B847-FA07-4AF0-B779-1CE25EDA8E63}" presName="Name23" presStyleLbl="parChTrans1D4" presStyleIdx="1" presStyleCnt="3"/>
      <dgm:spPr/>
      <dgm:t>
        <a:bodyPr/>
        <a:lstStyle/>
        <a:p>
          <a:endParaRPr lang="en-US"/>
        </a:p>
      </dgm:t>
    </dgm:pt>
    <dgm:pt modelId="{D0EA7D0D-9FB0-4678-AFCF-A45F02A7C168}" type="pres">
      <dgm:prSet presAssocID="{72F6F1C9-1889-4B53-BDA3-C39ED2AD9CA1}" presName="hierRoot4" presStyleCnt="0"/>
      <dgm:spPr/>
    </dgm:pt>
    <dgm:pt modelId="{EEBD2CDD-DF08-4723-BFD8-9692EDF0DC63}" type="pres">
      <dgm:prSet presAssocID="{72F6F1C9-1889-4B53-BDA3-C39ED2AD9CA1}" presName="composite4" presStyleCnt="0"/>
      <dgm:spPr/>
    </dgm:pt>
    <dgm:pt modelId="{BC793F5A-F27C-4C8B-AD1E-95851E5CD75D}" type="pres">
      <dgm:prSet presAssocID="{72F6F1C9-1889-4B53-BDA3-C39ED2AD9CA1}" presName="background4" presStyleLbl="node4" presStyleIdx="1" presStyleCnt="3"/>
      <dgm:spPr/>
    </dgm:pt>
    <dgm:pt modelId="{153F1428-A4EC-471F-8E64-F8E5F02B467B}" type="pres">
      <dgm:prSet presAssocID="{72F6F1C9-1889-4B53-BDA3-C39ED2AD9CA1}" presName="text4" presStyleLbl="fgAcc4" presStyleIdx="1" presStyleCnt="3" custScaleX="815647" custScaleY="391790" custLinFactNeighborX="1218" custLinFactNeighborY="301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CDD2D-A5CF-4583-9E57-01E477BD9947}" type="pres">
      <dgm:prSet presAssocID="{72F6F1C9-1889-4B53-BDA3-C39ED2AD9CA1}" presName="hierChild5" presStyleCnt="0"/>
      <dgm:spPr/>
    </dgm:pt>
    <dgm:pt modelId="{62BAE421-ABC8-40BF-8EF1-4F4B82AD86DE}" type="pres">
      <dgm:prSet presAssocID="{FFCF2CF4-969C-4A96-89DA-F945851FD564}" presName="Name23" presStyleLbl="parChTrans1D4" presStyleIdx="2" presStyleCnt="3"/>
      <dgm:spPr/>
      <dgm:t>
        <a:bodyPr/>
        <a:lstStyle/>
        <a:p>
          <a:endParaRPr lang="en-US"/>
        </a:p>
      </dgm:t>
    </dgm:pt>
    <dgm:pt modelId="{93338671-EFF7-4452-BAE9-23844465B461}" type="pres">
      <dgm:prSet presAssocID="{E8FB7EAC-0E78-43D2-A76E-10526251BFE5}" presName="hierRoot4" presStyleCnt="0"/>
      <dgm:spPr/>
    </dgm:pt>
    <dgm:pt modelId="{B856432B-2D12-478D-A7D6-EC423B84A524}" type="pres">
      <dgm:prSet presAssocID="{E8FB7EAC-0E78-43D2-A76E-10526251BFE5}" presName="composite4" presStyleCnt="0"/>
      <dgm:spPr/>
    </dgm:pt>
    <dgm:pt modelId="{8E939FE6-A826-4E8A-83F3-9D3C5DFD146E}" type="pres">
      <dgm:prSet presAssocID="{E8FB7EAC-0E78-43D2-A76E-10526251BFE5}" presName="background4" presStyleLbl="node4" presStyleIdx="2" presStyleCnt="3"/>
      <dgm:spPr/>
    </dgm:pt>
    <dgm:pt modelId="{9A3653D2-B9B5-4165-9CFC-ADF003272CA1}" type="pres">
      <dgm:prSet presAssocID="{E8FB7EAC-0E78-43D2-A76E-10526251BFE5}" presName="text4" presStyleLbl="fgAcc4" presStyleIdx="2" presStyleCnt="3" custScaleX="710668" custScaleY="333444" custLinFactX="100000" custLinFactNeighborX="101656" custLinFactNeighborY="94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BC50B3-2848-4C92-82C7-71ECD6B3AA5B}" type="pres">
      <dgm:prSet presAssocID="{E8FB7EAC-0E78-43D2-A76E-10526251BFE5}" presName="hierChild5" presStyleCnt="0"/>
      <dgm:spPr/>
    </dgm:pt>
  </dgm:ptLst>
  <dgm:cxnLst>
    <dgm:cxn modelId="{BDEA270D-2F27-4A79-A1ED-9CEEA6B835B0}" type="presOf" srcId="{5553C40C-4E21-4235-ABF3-F9ABB27206DE}" destId="{50E38D65-BFF2-4718-9765-97F63C672932}" srcOrd="0" destOrd="0" presId="urn:microsoft.com/office/officeart/2005/8/layout/hierarchy1"/>
    <dgm:cxn modelId="{22CF0AB8-CA35-4877-9100-2E8B7513E793}" type="presOf" srcId="{7665B847-FA07-4AF0-B779-1CE25EDA8E63}" destId="{B33B069D-FCC2-4444-9139-751918A19EA5}" srcOrd="0" destOrd="0" presId="urn:microsoft.com/office/officeart/2005/8/layout/hierarchy1"/>
    <dgm:cxn modelId="{B5DF7A92-2062-492F-A460-AD800DEC1860}" type="presOf" srcId="{6302AF8A-BF98-4260-AE70-53086E0C62D6}" destId="{25FD7613-3DB4-47DB-B6B5-261A755F9FEC}" srcOrd="0" destOrd="0" presId="urn:microsoft.com/office/officeart/2005/8/layout/hierarchy1"/>
    <dgm:cxn modelId="{1F6460BC-2FA0-42A3-807F-5C3AFBD185E1}" type="presOf" srcId="{FFCF2CF4-969C-4A96-89DA-F945851FD564}" destId="{62BAE421-ABC8-40BF-8EF1-4F4B82AD86DE}" srcOrd="0" destOrd="0" presId="urn:microsoft.com/office/officeart/2005/8/layout/hierarchy1"/>
    <dgm:cxn modelId="{0B0938DA-FCA6-47D8-A57A-6F75986AAA73}" type="presOf" srcId="{72F6F1C9-1889-4B53-BDA3-C39ED2AD9CA1}" destId="{153F1428-A4EC-471F-8E64-F8E5F02B467B}" srcOrd="0" destOrd="0" presId="urn:microsoft.com/office/officeart/2005/8/layout/hierarchy1"/>
    <dgm:cxn modelId="{0F54BF7C-9FBD-4573-AA4A-4C5A1F9A1FE1}" srcId="{B3314680-BFBC-495E-AB1F-E84524EC52AF}" destId="{E8FB7EAC-0E78-43D2-A76E-10526251BFE5}" srcOrd="1" destOrd="0" parTransId="{FFCF2CF4-969C-4A96-89DA-F945851FD564}" sibTransId="{595FD1EF-0B45-4AA9-9163-953530459A07}"/>
    <dgm:cxn modelId="{1F244E16-009B-441F-860F-487D05963BB0}" type="presOf" srcId="{B3314680-BFBC-495E-AB1F-E84524EC52AF}" destId="{58E032C1-900A-4C51-8D6C-B3A0E759B6F5}" srcOrd="0" destOrd="0" presId="urn:microsoft.com/office/officeart/2005/8/layout/hierarchy1"/>
    <dgm:cxn modelId="{7FEC8A49-C2DF-4597-81BE-787BF4A5828C}" srcId="{B3314680-BFBC-495E-AB1F-E84524EC52AF}" destId="{72F6F1C9-1889-4B53-BDA3-C39ED2AD9CA1}" srcOrd="0" destOrd="0" parTransId="{7665B847-FA07-4AF0-B779-1CE25EDA8E63}" sibTransId="{4B833F0B-6E97-442C-B852-F8615C4A3A10}"/>
    <dgm:cxn modelId="{7D672CB2-1011-4792-B836-AA4050A58028}" type="presOf" srcId="{E8FB7EAC-0E78-43D2-A76E-10526251BFE5}" destId="{9A3653D2-B9B5-4165-9CFC-ADF003272CA1}" srcOrd="0" destOrd="0" presId="urn:microsoft.com/office/officeart/2005/8/layout/hierarchy1"/>
    <dgm:cxn modelId="{6D75DCB3-4691-44C6-BA5D-A10CE008FAA5}" type="presOf" srcId="{F2C39274-6117-4718-BF67-5A014ACAFF87}" destId="{A40E4F7B-1A6B-449B-B6EF-2FA62F5EE299}" srcOrd="0" destOrd="0" presId="urn:microsoft.com/office/officeart/2005/8/layout/hierarchy1"/>
    <dgm:cxn modelId="{BB313DDA-C249-4EE4-807E-ED63A5134D5D}" srcId="{5553C40C-4E21-4235-ABF3-F9ABB27206DE}" destId="{960103CF-3265-4B38-85C4-65567DCB85BD}" srcOrd="0" destOrd="0" parTransId="{4E5778A2-A0AF-4327-8FAD-C17EF1877C53}" sibTransId="{1A039DE1-703B-48AA-BED1-55C0FF77876B}"/>
    <dgm:cxn modelId="{A1C2DA34-39E5-45AE-8D46-7CA2BB7E7444}" type="presOf" srcId="{960103CF-3265-4B38-85C4-65567DCB85BD}" destId="{CE2F26E9-F582-4573-820C-E00C14F87210}" srcOrd="0" destOrd="0" presId="urn:microsoft.com/office/officeart/2005/8/layout/hierarchy1"/>
    <dgm:cxn modelId="{EAFFB8D2-FDDF-4856-AD31-07F8CB5DA607}" srcId="{6302AF8A-BF98-4260-AE70-53086E0C62D6}" destId="{5553C40C-4E21-4235-ABF3-F9ABB27206DE}" srcOrd="0" destOrd="0" parTransId="{37A1B0DB-BE97-4CCD-A4C7-A57A944A629B}" sibTransId="{D930C49D-E6E2-43FD-AC63-BCDBAA357B74}"/>
    <dgm:cxn modelId="{739006F4-D5AC-440F-A096-BCF34E4EE19C}" type="presOf" srcId="{E39C04DF-C72B-491E-86C6-0FF74910370C}" destId="{C519CE5C-6326-4715-A03C-A5DC73059530}" srcOrd="0" destOrd="0" presId="urn:microsoft.com/office/officeart/2005/8/layout/hierarchy1"/>
    <dgm:cxn modelId="{D68197EC-5EA7-43B3-829D-76383F4F5747}" srcId="{960103CF-3265-4B38-85C4-65567DCB85BD}" destId="{6245A323-06EE-49C4-8D89-1ECFFD799D55}" srcOrd="0" destOrd="0" parTransId="{E39C04DF-C72B-491E-86C6-0FF74910370C}" sibTransId="{B5804E82-8335-4F69-AE8B-11F165973D7F}"/>
    <dgm:cxn modelId="{BCDFF1DD-BE29-402C-A5CD-DF8122379579}" type="presOf" srcId="{4E5778A2-A0AF-4327-8FAD-C17EF1877C53}" destId="{CCDC7605-BA83-48C6-BBD9-D18C20D14505}" srcOrd="0" destOrd="0" presId="urn:microsoft.com/office/officeart/2005/8/layout/hierarchy1"/>
    <dgm:cxn modelId="{13CFEE58-E24B-4808-9F15-E4F7D1284264}" type="presOf" srcId="{6245A323-06EE-49C4-8D89-1ECFFD799D55}" destId="{248F40B5-6F54-41DB-B681-21E582D32886}" srcOrd="0" destOrd="0" presId="urn:microsoft.com/office/officeart/2005/8/layout/hierarchy1"/>
    <dgm:cxn modelId="{98ECB342-C39C-4013-A27F-442B86C0181D}" srcId="{6245A323-06EE-49C4-8D89-1ECFFD799D55}" destId="{B3314680-BFBC-495E-AB1F-E84524EC52AF}" srcOrd="0" destOrd="0" parTransId="{F2C39274-6117-4718-BF67-5A014ACAFF87}" sibTransId="{F444518E-F21A-4065-B9E3-AB0456D5C4EF}"/>
    <dgm:cxn modelId="{2437E114-E967-400D-B85E-073200AB54C5}" type="presParOf" srcId="{25FD7613-3DB4-47DB-B6B5-261A755F9FEC}" destId="{B03A4BCD-B3F1-4594-96B7-2C7EBAB080F5}" srcOrd="0" destOrd="0" presId="urn:microsoft.com/office/officeart/2005/8/layout/hierarchy1"/>
    <dgm:cxn modelId="{F037BDE4-6D6C-4BDA-8AE3-8DE6C442F063}" type="presParOf" srcId="{B03A4BCD-B3F1-4594-96B7-2C7EBAB080F5}" destId="{2D77C402-8AD0-467F-929B-F92103E92D1F}" srcOrd="0" destOrd="0" presId="urn:microsoft.com/office/officeart/2005/8/layout/hierarchy1"/>
    <dgm:cxn modelId="{E554C559-078A-40EA-8D95-E09F4EB8DAD2}" type="presParOf" srcId="{2D77C402-8AD0-467F-929B-F92103E92D1F}" destId="{F7D44855-A40D-4006-80D8-BE52AF711114}" srcOrd="0" destOrd="0" presId="urn:microsoft.com/office/officeart/2005/8/layout/hierarchy1"/>
    <dgm:cxn modelId="{A9B14655-194E-493C-81E5-79B95DE4728F}" type="presParOf" srcId="{2D77C402-8AD0-467F-929B-F92103E92D1F}" destId="{50E38D65-BFF2-4718-9765-97F63C672932}" srcOrd="1" destOrd="0" presId="urn:microsoft.com/office/officeart/2005/8/layout/hierarchy1"/>
    <dgm:cxn modelId="{43CDD9C4-6C10-44E4-B8BD-3B9B1B43326A}" type="presParOf" srcId="{B03A4BCD-B3F1-4594-96B7-2C7EBAB080F5}" destId="{FD0F5BD7-C963-4A19-9714-25C4B74A32F9}" srcOrd="1" destOrd="0" presId="urn:microsoft.com/office/officeart/2005/8/layout/hierarchy1"/>
    <dgm:cxn modelId="{64AB2AF5-24C4-4014-A46A-F523945B5C09}" type="presParOf" srcId="{FD0F5BD7-C963-4A19-9714-25C4B74A32F9}" destId="{CCDC7605-BA83-48C6-BBD9-D18C20D14505}" srcOrd="0" destOrd="0" presId="urn:microsoft.com/office/officeart/2005/8/layout/hierarchy1"/>
    <dgm:cxn modelId="{52D1842E-04D7-443A-B218-3831ACF0F983}" type="presParOf" srcId="{FD0F5BD7-C963-4A19-9714-25C4B74A32F9}" destId="{7BB250CE-B918-4451-B56F-9117B22B820E}" srcOrd="1" destOrd="0" presId="urn:microsoft.com/office/officeart/2005/8/layout/hierarchy1"/>
    <dgm:cxn modelId="{FA699803-EDE4-4A35-932D-A2ADA46B1B87}" type="presParOf" srcId="{7BB250CE-B918-4451-B56F-9117B22B820E}" destId="{EFF24731-087E-431B-8418-A058D9A6CF54}" srcOrd="0" destOrd="0" presId="urn:microsoft.com/office/officeart/2005/8/layout/hierarchy1"/>
    <dgm:cxn modelId="{F12BD774-96B1-468A-B590-DEE48CC7EAB3}" type="presParOf" srcId="{EFF24731-087E-431B-8418-A058D9A6CF54}" destId="{C0722D83-94E9-4544-8891-00D04839690E}" srcOrd="0" destOrd="0" presId="urn:microsoft.com/office/officeart/2005/8/layout/hierarchy1"/>
    <dgm:cxn modelId="{91F425DF-8F6A-4410-B943-4065C00AFB21}" type="presParOf" srcId="{EFF24731-087E-431B-8418-A058D9A6CF54}" destId="{CE2F26E9-F582-4573-820C-E00C14F87210}" srcOrd="1" destOrd="0" presId="urn:microsoft.com/office/officeart/2005/8/layout/hierarchy1"/>
    <dgm:cxn modelId="{862A3C20-9D61-45F1-BCE3-1A922DB7B34C}" type="presParOf" srcId="{7BB250CE-B918-4451-B56F-9117B22B820E}" destId="{1A8BFA9B-D097-4AFE-AF69-2BE133047C6B}" srcOrd="1" destOrd="0" presId="urn:microsoft.com/office/officeart/2005/8/layout/hierarchy1"/>
    <dgm:cxn modelId="{2EA2F6D1-9E74-4EAC-B436-1EEFB7AC3E2C}" type="presParOf" srcId="{1A8BFA9B-D097-4AFE-AF69-2BE133047C6B}" destId="{C519CE5C-6326-4715-A03C-A5DC73059530}" srcOrd="0" destOrd="0" presId="urn:microsoft.com/office/officeart/2005/8/layout/hierarchy1"/>
    <dgm:cxn modelId="{627FC9F9-8591-4E0E-AC1C-9C1DFE407261}" type="presParOf" srcId="{1A8BFA9B-D097-4AFE-AF69-2BE133047C6B}" destId="{69D973EE-D066-402C-A669-439D58B0C45B}" srcOrd="1" destOrd="0" presId="urn:microsoft.com/office/officeart/2005/8/layout/hierarchy1"/>
    <dgm:cxn modelId="{C170C157-A30E-4149-8455-87735C4B6DF5}" type="presParOf" srcId="{69D973EE-D066-402C-A669-439D58B0C45B}" destId="{21B19835-AF1C-4867-A8D5-A16DAADDB91E}" srcOrd="0" destOrd="0" presId="urn:microsoft.com/office/officeart/2005/8/layout/hierarchy1"/>
    <dgm:cxn modelId="{4C50C687-05F9-4C75-86E4-22BA99E91C26}" type="presParOf" srcId="{21B19835-AF1C-4867-A8D5-A16DAADDB91E}" destId="{3046F7E4-A509-42C6-A99D-741F4B8181B0}" srcOrd="0" destOrd="0" presId="urn:microsoft.com/office/officeart/2005/8/layout/hierarchy1"/>
    <dgm:cxn modelId="{5B4A3D7F-596A-4CB6-9A29-85066DAB414D}" type="presParOf" srcId="{21B19835-AF1C-4867-A8D5-A16DAADDB91E}" destId="{248F40B5-6F54-41DB-B681-21E582D32886}" srcOrd="1" destOrd="0" presId="urn:microsoft.com/office/officeart/2005/8/layout/hierarchy1"/>
    <dgm:cxn modelId="{C002B5EA-66C6-4D2E-868D-7B6A8E67115D}" type="presParOf" srcId="{69D973EE-D066-402C-A669-439D58B0C45B}" destId="{A93169D9-AD60-41B2-956E-596B294222DC}" srcOrd="1" destOrd="0" presId="urn:microsoft.com/office/officeart/2005/8/layout/hierarchy1"/>
    <dgm:cxn modelId="{4B82C814-54C8-41BA-A583-C8091FA20093}" type="presParOf" srcId="{A93169D9-AD60-41B2-956E-596B294222DC}" destId="{A40E4F7B-1A6B-449B-B6EF-2FA62F5EE299}" srcOrd="0" destOrd="0" presId="urn:microsoft.com/office/officeart/2005/8/layout/hierarchy1"/>
    <dgm:cxn modelId="{BC385415-BD87-4A6C-9DB6-6F9CE7A94F5D}" type="presParOf" srcId="{A93169D9-AD60-41B2-956E-596B294222DC}" destId="{5BCD1063-CB23-4B6F-9C71-410C9019161A}" srcOrd="1" destOrd="0" presId="urn:microsoft.com/office/officeart/2005/8/layout/hierarchy1"/>
    <dgm:cxn modelId="{FBA666D8-2104-4D50-94EA-CCCF28D4C9D6}" type="presParOf" srcId="{5BCD1063-CB23-4B6F-9C71-410C9019161A}" destId="{8D8E74B5-C69D-4CA8-B259-DA2EE64E9EE0}" srcOrd="0" destOrd="0" presId="urn:microsoft.com/office/officeart/2005/8/layout/hierarchy1"/>
    <dgm:cxn modelId="{49C87275-0A50-4E1E-B4AC-77ADC29665F4}" type="presParOf" srcId="{8D8E74B5-C69D-4CA8-B259-DA2EE64E9EE0}" destId="{F291A49D-1AF9-4BCE-8D60-5A835A971A32}" srcOrd="0" destOrd="0" presId="urn:microsoft.com/office/officeart/2005/8/layout/hierarchy1"/>
    <dgm:cxn modelId="{46B6AD2D-FCDF-4549-A663-D6B70C5654A5}" type="presParOf" srcId="{8D8E74B5-C69D-4CA8-B259-DA2EE64E9EE0}" destId="{58E032C1-900A-4C51-8D6C-B3A0E759B6F5}" srcOrd="1" destOrd="0" presId="urn:microsoft.com/office/officeart/2005/8/layout/hierarchy1"/>
    <dgm:cxn modelId="{0D40031A-878C-4B82-8667-94A8CC108AFE}" type="presParOf" srcId="{5BCD1063-CB23-4B6F-9C71-410C9019161A}" destId="{925B6191-43FC-4436-B7B1-F93F6285666B}" srcOrd="1" destOrd="0" presId="urn:microsoft.com/office/officeart/2005/8/layout/hierarchy1"/>
    <dgm:cxn modelId="{CA0A37C1-5584-479F-940F-3E36298E3080}" type="presParOf" srcId="{925B6191-43FC-4436-B7B1-F93F6285666B}" destId="{B33B069D-FCC2-4444-9139-751918A19EA5}" srcOrd="0" destOrd="0" presId="urn:microsoft.com/office/officeart/2005/8/layout/hierarchy1"/>
    <dgm:cxn modelId="{BAC49B26-CBA8-45BE-9798-5C69CCF95FD7}" type="presParOf" srcId="{925B6191-43FC-4436-B7B1-F93F6285666B}" destId="{D0EA7D0D-9FB0-4678-AFCF-A45F02A7C168}" srcOrd="1" destOrd="0" presId="urn:microsoft.com/office/officeart/2005/8/layout/hierarchy1"/>
    <dgm:cxn modelId="{6437A88E-3E22-490F-A90E-BCE6FE1031A4}" type="presParOf" srcId="{D0EA7D0D-9FB0-4678-AFCF-A45F02A7C168}" destId="{EEBD2CDD-DF08-4723-BFD8-9692EDF0DC63}" srcOrd="0" destOrd="0" presId="urn:microsoft.com/office/officeart/2005/8/layout/hierarchy1"/>
    <dgm:cxn modelId="{23330C9A-5DBA-488F-A902-B4CBE7F01F41}" type="presParOf" srcId="{EEBD2CDD-DF08-4723-BFD8-9692EDF0DC63}" destId="{BC793F5A-F27C-4C8B-AD1E-95851E5CD75D}" srcOrd="0" destOrd="0" presId="urn:microsoft.com/office/officeart/2005/8/layout/hierarchy1"/>
    <dgm:cxn modelId="{E5092E2D-469D-4E69-924B-6B2CB95851A3}" type="presParOf" srcId="{EEBD2CDD-DF08-4723-BFD8-9692EDF0DC63}" destId="{153F1428-A4EC-471F-8E64-F8E5F02B467B}" srcOrd="1" destOrd="0" presId="urn:microsoft.com/office/officeart/2005/8/layout/hierarchy1"/>
    <dgm:cxn modelId="{E3787E2B-7543-4A29-878D-A01986A562F6}" type="presParOf" srcId="{D0EA7D0D-9FB0-4678-AFCF-A45F02A7C168}" destId="{D32CDD2D-A5CF-4583-9E57-01E477BD9947}" srcOrd="1" destOrd="0" presId="urn:microsoft.com/office/officeart/2005/8/layout/hierarchy1"/>
    <dgm:cxn modelId="{493FD4EA-BF04-47B8-BD0D-FE5A7C8E41A3}" type="presParOf" srcId="{925B6191-43FC-4436-B7B1-F93F6285666B}" destId="{62BAE421-ABC8-40BF-8EF1-4F4B82AD86DE}" srcOrd="2" destOrd="0" presId="urn:microsoft.com/office/officeart/2005/8/layout/hierarchy1"/>
    <dgm:cxn modelId="{C5899FB6-00B0-4399-A9C6-52CFBC98A70A}" type="presParOf" srcId="{925B6191-43FC-4436-B7B1-F93F6285666B}" destId="{93338671-EFF7-4452-BAE9-23844465B461}" srcOrd="3" destOrd="0" presId="urn:microsoft.com/office/officeart/2005/8/layout/hierarchy1"/>
    <dgm:cxn modelId="{E704977F-133F-4100-A610-AE49212ED95C}" type="presParOf" srcId="{93338671-EFF7-4452-BAE9-23844465B461}" destId="{B856432B-2D12-478D-A7D6-EC423B84A524}" srcOrd="0" destOrd="0" presId="urn:microsoft.com/office/officeart/2005/8/layout/hierarchy1"/>
    <dgm:cxn modelId="{66FB3A4B-082E-4308-B6DA-8DF3C6F09E4B}" type="presParOf" srcId="{B856432B-2D12-478D-A7D6-EC423B84A524}" destId="{8E939FE6-A826-4E8A-83F3-9D3C5DFD146E}" srcOrd="0" destOrd="0" presId="urn:microsoft.com/office/officeart/2005/8/layout/hierarchy1"/>
    <dgm:cxn modelId="{BC778C15-2290-42F9-845C-4AF36BCF021F}" type="presParOf" srcId="{B856432B-2D12-478D-A7D6-EC423B84A524}" destId="{9A3653D2-B9B5-4165-9CFC-ADF003272CA1}" srcOrd="1" destOrd="0" presId="urn:microsoft.com/office/officeart/2005/8/layout/hierarchy1"/>
    <dgm:cxn modelId="{0632839E-D767-4C34-9E19-48C4EC822F3D}" type="presParOf" srcId="{93338671-EFF7-4452-BAE9-23844465B461}" destId="{DDBC50B3-2848-4C92-82C7-71ECD6B3AA5B}" srcOrd="1" destOrd="0" presId="urn:microsoft.com/office/officeart/2005/8/layout/hierarchy1"/>
  </dgm:cxnLst>
  <dgm:bg>
    <a:solidFill>
      <a:srgbClr val="CCFFFF"/>
    </a:solidFill>
  </dgm:bg>
  <dgm:whole>
    <a:ln>
      <a:solidFill>
        <a:schemeClr val="tx1"/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5BA73-D0E4-460B-89B8-0277DF75B6C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B5883-AF00-4BD2-BFED-87C96C40752E}">
      <dgm:prSet phldrT="[Text]" custT="1"/>
      <dgm:spPr/>
      <dgm:t>
        <a:bodyPr/>
        <a:lstStyle/>
        <a:p>
          <a:r>
            <a:rPr lang="en-US" sz="2000" dirty="0" smtClean="0"/>
            <a:t>2010</a:t>
          </a:r>
          <a:endParaRPr lang="en-US" sz="2000" dirty="0"/>
        </a:p>
      </dgm:t>
    </dgm:pt>
    <dgm:pt modelId="{2D450D14-4C82-44E0-AD4C-62BBDD02E4C6}" type="parTrans" cxnId="{3D1C14E9-B4DC-4159-80D5-1BD9B0EAE126}">
      <dgm:prSet/>
      <dgm:spPr/>
      <dgm:t>
        <a:bodyPr/>
        <a:lstStyle/>
        <a:p>
          <a:endParaRPr lang="en-US" sz="2000"/>
        </a:p>
      </dgm:t>
    </dgm:pt>
    <dgm:pt modelId="{DE4DA996-6A59-44D8-8FBD-62079B02B400}" type="sibTrans" cxnId="{3D1C14E9-B4DC-4159-80D5-1BD9B0EAE126}">
      <dgm:prSet/>
      <dgm:spPr/>
      <dgm:t>
        <a:bodyPr/>
        <a:lstStyle/>
        <a:p>
          <a:endParaRPr lang="en-US" sz="2000"/>
        </a:p>
      </dgm:t>
    </dgm:pt>
    <dgm:pt modelId="{2F48E92D-9EF0-4853-B959-7CA1E26FB1D8}">
      <dgm:prSet phldrT="[Text]" custT="1"/>
      <dgm:spPr/>
      <dgm:t>
        <a:bodyPr/>
        <a:lstStyle/>
        <a:p>
          <a:r>
            <a:rPr lang="en-US" sz="1600" b="1" dirty="0" smtClean="0"/>
            <a:t>Development of the National IPC Policy and Guidelines for Healthcare setting in Kenya</a:t>
          </a:r>
          <a:endParaRPr lang="en-US" sz="1600" dirty="0"/>
        </a:p>
      </dgm:t>
    </dgm:pt>
    <dgm:pt modelId="{683610CC-5C03-44EB-8E09-219B238C9AA8}" type="parTrans" cxnId="{76935F47-43DF-4683-A336-54DAA6BB7A84}">
      <dgm:prSet/>
      <dgm:spPr/>
      <dgm:t>
        <a:bodyPr/>
        <a:lstStyle/>
        <a:p>
          <a:endParaRPr lang="en-US" sz="2000"/>
        </a:p>
      </dgm:t>
    </dgm:pt>
    <dgm:pt modelId="{4ADEA930-2A1C-493B-81BE-6126EE711CD6}" type="sibTrans" cxnId="{76935F47-43DF-4683-A336-54DAA6BB7A84}">
      <dgm:prSet/>
      <dgm:spPr/>
      <dgm:t>
        <a:bodyPr/>
        <a:lstStyle/>
        <a:p>
          <a:endParaRPr lang="en-US" sz="2000"/>
        </a:p>
      </dgm:t>
    </dgm:pt>
    <dgm:pt modelId="{D5E99ED4-97F4-417D-B658-78E17E223134}">
      <dgm:prSet phldrT="[Text]" custT="1"/>
      <dgm:spPr/>
      <dgm:t>
        <a:bodyPr/>
        <a:lstStyle/>
        <a:p>
          <a:r>
            <a:rPr lang="en-US" sz="2000" dirty="0"/>
            <a:t>2011</a:t>
          </a:r>
        </a:p>
      </dgm:t>
    </dgm:pt>
    <dgm:pt modelId="{2E2FDCEF-70CD-49F1-ABF4-F02B9E156596}" type="parTrans" cxnId="{DA0B991A-D28E-4862-915D-AF1F35A8F14F}">
      <dgm:prSet/>
      <dgm:spPr/>
      <dgm:t>
        <a:bodyPr/>
        <a:lstStyle/>
        <a:p>
          <a:endParaRPr lang="en-US" sz="2000"/>
        </a:p>
      </dgm:t>
    </dgm:pt>
    <dgm:pt modelId="{A59A97D8-C1D1-416E-8006-FDD7FA997E0B}" type="sibTrans" cxnId="{DA0B991A-D28E-4862-915D-AF1F35A8F14F}">
      <dgm:prSet/>
      <dgm:spPr/>
      <dgm:t>
        <a:bodyPr/>
        <a:lstStyle/>
        <a:p>
          <a:endParaRPr lang="en-US" sz="2000"/>
        </a:p>
      </dgm:t>
    </dgm:pt>
    <dgm:pt modelId="{AD7E0FE8-1A21-4512-A4A9-3891D5C965E1}">
      <dgm:prSet phldrT="[Text]" custT="1"/>
      <dgm:spPr/>
      <dgm:t>
        <a:bodyPr/>
        <a:lstStyle/>
        <a:p>
          <a:r>
            <a:rPr lang="en-US" sz="1600" b="1" dirty="0" smtClean="0"/>
            <a:t>Creation of an IPC secretariat – representatives from MOH divisions meeting once a month.  </a:t>
          </a:r>
          <a:endParaRPr lang="en-US" sz="1600" dirty="0"/>
        </a:p>
      </dgm:t>
    </dgm:pt>
    <dgm:pt modelId="{2D212650-CCBB-4BF6-94CD-08F10D5BA534}" type="parTrans" cxnId="{0EEE5B75-1602-4C24-878A-F256F731EDAB}">
      <dgm:prSet/>
      <dgm:spPr/>
      <dgm:t>
        <a:bodyPr/>
        <a:lstStyle/>
        <a:p>
          <a:endParaRPr lang="en-US" sz="2000"/>
        </a:p>
      </dgm:t>
    </dgm:pt>
    <dgm:pt modelId="{DFB73DDA-45DD-4026-99F6-C853FD936BFB}" type="sibTrans" cxnId="{0EEE5B75-1602-4C24-878A-F256F731EDAB}">
      <dgm:prSet/>
      <dgm:spPr/>
      <dgm:t>
        <a:bodyPr/>
        <a:lstStyle/>
        <a:p>
          <a:endParaRPr lang="en-US" sz="2000"/>
        </a:p>
      </dgm:t>
    </dgm:pt>
    <dgm:pt modelId="{70F4579C-4320-4570-AD69-C3970C568B14}">
      <dgm:prSet phldrT="[Text]" custT="1"/>
      <dgm:spPr/>
      <dgm:t>
        <a:bodyPr/>
        <a:lstStyle/>
        <a:p>
          <a:r>
            <a:rPr lang="en-US" sz="2000" dirty="0"/>
            <a:t>2013</a:t>
          </a:r>
        </a:p>
      </dgm:t>
    </dgm:pt>
    <dgm:pt modelId="{5013FFA9-14C7-415E-94D5-C2D04AAC5119}" type="parTrans" cxnId="{3CD18F16-2269-4800-9020-26331E70C2F5}">
      <dgm:prSet/>
      <dgm:spPr/>
      <dgm:t>
        <a:bodyPr/>
        <a:lstStyle/>
        <a:p>
          <a:endParaRPr lang="en-US" sz="2000"/>
        </a:p>
      </dgm:t>
    </dgm:pt>
    <dgm:pt modelId="{CB320C1A-E2DC-45FA-AA46-CD88F4A48521}" type="sibTrans" cxnId="{3CD18F16-2269-4800-9020-26331E70C2F5}">
      <dgm:prSet/>
      <dgm:spPr/>
      <dgm:t>
        <a:bodyPr/>
        <a:lstStyle/>
        <a:p>
          <a:endParaRPr lang="en-US" sz="2000"/>
        </a:p>
      </dgm:t>
    </dgm:pt>
    <dgm:pt modelId="{5FA2BAA3-D914-4788-A8B2-C1E7C643B118}">
      <dgm:prSet phldrT="[Text]" custT="1"/>
      <dgm:spPr/>
      <dgm:t>
        <a:bodyPr/>
        <a:lstStyle/>
        <a:p>
          <a:r>
            <a:rPr lang="en-US" sz="1600" b="1" dirty="0" smtClean="0"/>
            <a:t>Appointment of a  full time staff at the secretariat- one staff</a:t>
          </a:r>
          <a:endParaRPr lang="en-US" sz="1600" dirty="0"/>
        </a:p>
      </dgm:t>
    </dgm:pt>
    <dgm:pt modelId="{C387DE96-6F03-449D-880A-D7C85420164B}" type="parTrans" cxnId="{356B030D-1014-4359-B368-D34CC057F618}">
      <dgm:prSet/>
      <dgm:spPr/>
      <dgm:t>
        <a:bodyPr/>
        <a:lstStyle/>
        <a:p>
          <a:endParaRPr lang="en-US" sz="2000"/>
        </a:p>
      </dgm:t>
    </dgm:pt>
    <dgm:pt modelId="{327B2856-7BCE-4A99-8246-56131B20A6B1}" type="sibTrans" cxnId="{356B030D-1014-4359-B368-D34CC057F618}">
      <dgm:prSet/>
      <dgm:spPr/>
      <dgm:t>
        <a:bodyPr/>
        <a:lstStyle/>
        <a:p>
          <a:endParaRPr lang="en-US" sz="2000"/>
        </a:p>
      </dgm:t>
    </dgm:pt>
    <dgm:pt modelId="{18C8E752-C9C5-4DCC-8C48-72C4D1A9B9F1}">
      <dgm:prSet custT="1"/>
      <dgm:spPr/>
      <dgm:t>
        <a:bodyPr/>
        <a:lstStyle/>
        <a:p>
          <a:r>
            <a:rPr lang="en-US" sz="2000" dirty="0"/>
            <a:t>2014</a:t>
          </a:r>
        </a:p>
      </dgm:t>
    </dgm:pt>
    <dgm:pt modelId="{610303ED-054C-4E38-8980-5B27A43BA7B8}" type="parTrans" cxnId="{45A26192-9296-4628-B676-17D387748FB0}">
      <dgm:prSet/>
      <dgm:spPr/>
      <dgm:t>
        <a:bodyPr/>
        <a:lstStyle/>
        <a:p>
          <a:endParaRPr lang="en-US" sz="2000"/>
        </a:p>
      </dgm:t>
    </dgm:pt>
    <dgm:pt modelId="{9DF5EEE8-50A7-47C6-92F2-4FF0716E0D74}" type="sibTrans" cxnId="{45A26192-9296-4628-B676-17D387748FB0}">
      <dgm:prSet/>
      <dgm:spPr/>
      <dgm:t>
        <a:bodyPr/>
        <a:lstStyle/>
        <a:p>
          <a:endParaRPr lang="en-US" sz="2000"/>
        </a:p>
      </dgm:t>
    </dgm:pt>
    <dgm:pt modelId="{1A260964-E72B-4D30-94EF-92E5D709BE36}">
      <dgm:prSet custT="1"/>
      <dgm:spPr/>
      <dgm:t>
        <a:bodyPr/>
        <a:lstStyle/>
        <a:p>
          <a:r>
            <a:rPr lang="en-US" sz="2000" dirty="0"/>
            <a:t>2015</a:t>
          </a:r>
        </a:p>
      </dgm:t>
    </dgm:pt>
    <dgm:pt modelId="{6B9C1567-5E0B-4F43-8AC1-1EBCD5B6F71C}" type="parTrans" cxnId="{3F329CE0-DAAF-4A8A-9496-26F93A28A514}">
      <dgm:prSet/>
      <dgm:spPr/>
      <dgm:t>
        <a:bodyPr/>
        <a:lstStyle/>
        <a:p>
          <a:endParaRPr lang="en-US" sz="2000"/>
        </a:p>
      </dgm:t>
    </dgm:pt>
    <dgm:pt modelId="{A7AD87AA-11FB-456F-934A-871CC1DF4AC0}" type="sibTrans" cxnId="{3F329CE0-DAAF-4A8A-9496-26F93A28A514}">
      <dgm:prSet/>
      <dgm:spPr/>
      <dgm:t>
        <a:bodyPr/>
        <a:lstStyle/>
        <a:p>
          <a:endParaRPr lang="en-US" sz="2000"/>
        </a:p>
      </dgm:t>
    </dgm:pt>
    <dgm:pt modelId="{2A9DEE2A-1F52-4187-874A-EFEE38DE11D7}">
      <dgm:prSet custT="1"/>
      <dgm:spPr/>
      <dgm:t>
        <a:bodyPr/>
        <a:lstStyle/>
        <a:p>
          <a:r>
            <a:rPr lang="en-US" sz="2000" dirty="0"/>
            <a:t>2016</a:t>
          </a:r>
        </a:p>
      </dgm:t>
    </dgm:pt>
    <dgm:pt modelId="{C59DFAD4-9209-45A5-B888-81FC365BB4C6}" type="parTrans" cxnId="{C7547917-9ADC-4062-93D7-A178268C5883}">
      <dgm:prSet/>
      <dgm:spPr/>
      <dgm:t>
        <a:bodyPr/>
        <a:lstStyle/>
        <a:p>
          <a:endParaRPr lang="en-US" sz="2000"/>
        </a:p>
      </dgm:t>
    </dgm:pt>
    <dgm:pt modelId="{D32881B1-76F1-49E6-858E-2F12F9C46F60}" type="sibTrans" cxnId="{C7547917-9ADC-4062-93D7-A178268C5883}">
      <dgm:prSet/>
      <dgm:spPr/>
      <dgm:t>
        <a:bodyPr/>
        <a:lstStyle/>
        <a:p>
          <a:endParaRPr lang="en-US" sz="2000"/>
        </a:p>
      </dgm:t>
    </dgm:pt>
    <dgm:pt modelId="{A639B925-A3AF-4A62-9BBF-7D060A4454A2}">
      <dgm:prSet custT="1"/>
      <dgm:spPr/>
      <dgm:t>
        <a:bodyPr/>
        <a:lstStyle/>
        <a:p>
          <a:r>
            <a:rPr lang="en-US" sz="1600" b="1" dirty="0" smtClean="0"/>
            <a:t>Establishment IPC unit with 2 full time staff</a:t>
          </a:r>
          <a:endParaRPr lang="en-US" sz="1600" dirty="0"/>
        </a:p>
      </dgm:t>
    </dgm:pt>
    <dgm:pt modelId="{B25F1F96-698F-4D42-A0B3-4FD51BF77C8F}" type="parTrans" cxnId="{209CACBA-22DC-4A05-8C15-AF6AE89F9EA8}">
      <dgm:prSet/>
      <dgm:spPr/>
      <dgm:t>
        <a:bodyPr/>
        <a:lstStyle/>
        <a:p>
          <a:endParaRPr lang="en-US" sz="2000"/>
        </a:p>
      </dgm:t>
    </dgm:pt>
    <dgm:pt modelId="{3E00CB8F-2A15-46E4-9D33-0A47F3DA4705}" type="sibTrans" cxnId="{209CACBA-22DC-4A05-8C15-AF6AE89F9EA8}">
      <dgm:prSet/>
      <dgm:spPr/>
      <dgm:t>
        <a:bodyPr/>
        <a:lstStyle/>
        <a:p>
          <a:endParaRPr lang="en-US" sz="2000"/>
        </a:p>
      </dgm:t>
    </dgm:pt>
    <dgm:pt modelId="{0798FA35-B822-4AF6-8725-C32C7E7C2C45}">
      <dgm:prSet custT="1"/>
      <dgm:spPr/>
      <dgm:t>
        <a:bodyPr/>
        <a:lstStyle/>
        <a:p>
          <a:endParaRPr lang="en-US" sz="1600" dirty="0"/>
        </a:p>
      </dgm:t>
    </dgm:pt>
    <dgm:pt modelId="{D94C2FB8-A950-437D-9A37-B6D71CEF6A9F}" type="parTrans" cxnId="{C593AE61-9421-4155-8B75-C9E8D1D4E76C}">
      <dgm:prSet/>
      <dgm:spPr/>
      <dgm:t>
        <a:bodyPr/>
        <a:lstStyle/>
        <a:p>
          <a:endParaRPr lang="en-US" sz="2000"/>
        </a:p>
      </dgm:t>
    </dgm:pt>
    <dgm:pt modelId="{62782EA2-5B2E-4428-B64B-D2D3F38D4135}" type="sibTrans" cxnId="{C593AE61-9421-4155-8B75-C9E8D1D4E76C}">
      <dgm:prSet/>
      <dgm:spPr/>
      <dgm:t>
        <a:bodyPr/>
        <a:lstStyle/>
        <a:p>
          <a:endParaRPr lang="en-US" sz="2000"/>
        </a:p>
      </dgm:t>
    </dgm:pt>
    <dgm:pt modelId="{57A8F9C7-137B-4E65-947A-227274D712C8}">
      <dgm:prSet custT="1"/>
      <dgm:spPr/>
      <dgm:t>
        <a:bodyPr/>
        <a:lstStyle/>
        <a:p>
          <a:endParaRPr lang="en-US" sz="2000" dirty="0"/>
        </a:p>
      </dgm:t>
    </dgm:pt>
    <dgm:pt modelId="{65DAE154-61A7-446E-AE51-67E1DD0CDD92}" type="parTrans" cxnId="{0B99D81E-4EFD-4A00-A269-84120C45E522}">
      <dgm:prSet/>
      <dgm:spPr/>
      <dgm:t>
        <a:bodyPr/>
        <a:lstStyle/>
        <a:p>
          <a:endParaRPr lang="en-US"/>
        </a:p>
      </dgm:t>
    </dgm:pt>
    <dgm:pt modelId="{D737DFD8-2B81-4D81-84BE-7989CC9BAF2F}" type="sibTrans" cxnId="{0B99D81E-4EFD-4A00-A269-84120C45E522}">
      <dgm:prSet/>
      <dgm:spPr/>
      <dgm:t>
        <a:bodyPr/>
        <a:lstStyle/>
        <a:p>
          <a:endParaRPr lang="en-US"/>
        </a:p>
      </dgm:t>
    </dgm:pt>
    <dgm:pt modelId="{CD4DF444-E25A-4C4D-A810-5315C92DD70A}">
      <dgm:prSet custT="1"/>
      <dgm:spPr/>
      <dgm:t>
        <a:bodyPr/>
        <a:lstStyle/>
        <a:p>
          <a:r>
            <a:rPr lang="en-US" sz="1600" b="1" dirty="0" smtClean="0"/>
            <a:t>Establishment  of the Patient Safety Unit – IPC and AMR programs,  4 staff</a:t>
          </a:r>
          <a:endParaRPr lang="en-US" sz="1600" dirty="0"/>
        </a:p>
      </dgm:t>
    </dgm:pt>
    <dgm:pt modelId="{5735DFE3-B95D-4612-A9AE-9C94C9591D50}" type="parTrans" cxnId="{DC4CFF20-1911-4202-A825-FBD496E9F906}">
      <dgm:prSet/>
      <dgm:spPr/>
      <dgm:t>
        <a:bodyPr/>
        <a:lstStyle/>
        <a:p>
          <a:endParaRPr lang="en-US"/>
        </a:p>
      </dgm:t>
    </dgm:pt>
    <dgm:pt modelId="{37D6A5D8-3E57-4EF2-BBC0-A5AF31E5C14F}" type="sibTrans" cxnId="{DC4CFF20-1911-4202-A825-FBD496E9F906}">
      <dgm:prSet/>
      <dgm:spPr/>
      <dgm:t>
        <a:bodyPr/>
        <a:lstStyle/>
        <a:p>
          <a:endParaRPr lang="en-US"/>
        </a:p>
      </dgm:t>
    </dgm:pt>
    <dgm:pt modelId="{3B95B813-B621-4AE7-B590-16597C31C2E8}">
      <dgm:prSet custT="1"/>
      <dgm:spPr/>
      <dgm:t>
        <a:bodyPr/>
        <a:lstStyle/>
        <a:p>
          <a:r>
            <a:rPr lang="en-US" sz="1600" b="1" dirty="0" smtClean="0"/>
            <a:t>Establishment of the National infection prevention and control committee</a:t>
          </a:r>
          <a:endParaRPr lang="en-US" sz="1600" b="1" dirty="0"/>
        </a:p>
      </dgm:t>
    </dgm:pt>
    <dgm:pt modelId="{938AB6A7-5BB5-495D-8499-55F4AEFF5B05}" type="parTrans" cxnId="{D3A41D15-98AB-4684-BEE2-4FE6274C5B75}">
      <dgm:prSet/>
      <dgm:spPr/>
      <dgm:t>
        <a:bodyPr/>
        <a:lstStyle/>
        <a:p>
          <a:endParaRPr lang="en-US"/>
        </a:p>
      </dgm:t>
    </dgm:pt>
    <dgm:pt modelId="{7CBB47CA-B4B2-476D-8693-567B4DD90BEE}" type="sibTrans" cxnId="{D3A41D15-98AB-4684-BEE2-4FE6274C5B75}">
      <dgm:prSet/>
      <dgm:spPr/>
      <dgm:t>
        <a:bodyPr/>
        <a:lstStyle/>
        <a:p>
          <a:endParaRPr lang="en-US"/>
        </a:p>
      </dgm:t>
    </dgm:pt>
    <dgm:pt modelId="{890A0F39-A5C1-4351-B63B-46B009E23DC3}">
      <dgm:prSet custT="1"/>
      <dgm:spPr/>
      <dgm:t>
        <a:bodyPr/>
        <a:lstStyle/>
        <a:p>
          <a:r>
            <a:rPr lang="en-US" sz="1600" b="1" dirty="0" smtClean="0"/>
            <a:t>Development of the National IPC strategic plan 2014-2018</a:t>
          </a:r>
          <a:endParaRPr lang="en-US" sz="1600" b="1" dirty="0"/>
        </a:p>
      </dgm:t>
    </dgm:pt>
    <dgm:pt modelId="{D0D5D646-8223-4A8C-9C44-3EAC8180840E}" type="parTrans" cxnId="{91D153E7-91EC-46CB-AFEB-E72D2595892C}">
      <dgm:prSet/>
      <dgm:spPr/>
      <dgm:t>
        <a:bodyPr/>
        <a:lstStyle/>
        <a:p>
          <a:endParaRPr lang="en-US"/>
        </a:p>
      </dgm:t>
    </dgm:pt>
    <dgm:pt modelId="{3D76EC46-9514-4005-9F50-9395136CBCD2}" type="sibTrans" cxnId="{91D153E7-91EC-46CB-AFEB-E72D2595892C}">
      <dgm:prSet/>
      <dgm:spPr/>
      <dgm:t>
        <a:bodyPr/>
        <a:lstStyle/>
        <a:p>
          <a:endParaRPr lang="en-US"/>
        </a:p>
      </dgm:t>
    </dgm:pt>
    <dgm:pt modelId="{084BDC4D-05D2-43E2-9658-9C1BB0ED63CB}">
      <dgm:prSet custT="1"/>
      <dgm:spPr/>
      <dgm:t>
        <a:bodyPr/>
        <a:lstStyle/>
        <a:p>
          <a:endParaRPr lang="en-US" sz="1600" b="1" dirty="0"/>
        </a:p>
      </dgm:t>
    </dgm:pt>
    <dgm:pt modelId="{2BBCA3BD-F301-4509-8293-B92EC482897C}" type="sibTrans" cxnId="{A87D9CC6-9B49-43F4-B91E-8FA9393DA602}">
      <dgm:prSet/>
      <dgm:spPr/>
      <dgm:t>
        <a:bodyPr/>
        <a:lstStyle/>
        <a:p>
          <a:endParaRPr lang="en-US"/>
        </a:p>
      </dgm:t>
    </dgm:pt>
    <dgm:pt modelId="{232FE5A4-8626-4F50-8B3C-DD227965215B}" type="parTrans" cxnId="{A87D9CC6-9B49-43F4-B91E-8FA9393DA602}">
      <dgm:prSet/>
      <dgm:spPr/>
      <dgm:t>
        <a:bodyPr/>
        <a:lstStyle/>
        <a:p>
          <a:endParaRPr lang="en-US"/>
        </a:p>
      </dgm:t>
    </dgm:pt>
    <dgm:pt modelId="{08AB4396-47E1-4FDD-BCFE-5510693C4C49}">
      <dgm:prSet custT="1"/>
      <dgm:spPr/>
      <dgm:t>
        <a:bodyPr/>
        <a:lstStyle/>
        <a:p>
          <a:endParaRPr lang="en-US" sz="1600" b="1" dirty="0"/>
        </a:p>
      </dgm:t>
    </dgm:pt>
    <dgm:pt modelId="{2EEE853D-37A0-499A-B92F-361679A52273}" type="sibTrans" cxnId="{144917E1-E3A1-476B-963B-CC08A4BE0172}">
      <dgm:prSet/>
      <dgm:spPr/>
      <dgm:t>
        <a:bodyPr/>
        <a:lstStyle/>
        <a:p>
          <a:endParaRPr lang="en-US"/>
        </a:p>
      </dgm:t>
    </dgm:pt>
    <dgm:pt modelId="{38EAEAC7-C5A7-4EFB-966E-A0D02C91C2CE}" type="parTrans" cxnId="{144917E1-E3A1-476B-963B-CC08A4BE0172}">
      <dgm:prSet/>
      <dgm:spPr/>
      <dgm:t>
        <a:bodyPr/>
        <a:lstStyle/>
        <a:p>
          <a:endParaRPr lang="en-US"/>
        </a:p>
      </dgm:t>
    </dgm:pt>
    <dgm:pt modelId="{9254848F-FF35-47C8-A0D1-7A18133B6861}">
      <dgm:prSet custT="1"/>
      <dgm:spPr/>
      <dgm:t>
        <a:bodyPr/>
        <a:lstStyle/>
        <a:p>
          <a:endParaRPr lang="en-US" sz="1600" b="1" dirty="0"/>
        </a:p>
      </dgm:t>
    </dgm:pt>
    <dgm:pt modelId="{DB3C9EA6-BFF9-4B55-8DCB-EABAE80C902B}" type="sibTrans" cxnId="{C0ACFED8-FFA5-44F2-9F6F-BFA5BEA6E3F1}">
      <dgm:prSet/>
      <dgm:spPr/>
      <dgm:t>
        <a:bodyPr/>
        <a:lstStyle/>
        <a:p>
          <a:endParaRPr lang="en-US" sz="2000"/>
        </a:p>
      </dgm:t>
    </dgm:pt>
    <dgm:pt modelId="{5E444595-A4EB-44FC-A422-498FA1644654}" type="parTrans" cxnId="{C0ACFED8-FFA5-44F2-9F6F-BFA5BEA6E3F1}">
      <dgm:prSet/>
      <dgm:spPr/>
      <dgm:t>
        <a:bodyPr/>
        <a:lstStyle/>
        <a:p>
          <a:endParaRPr lang="en-US" sz="2000"/>
        </a:p>
      </dgm:t>
    </dgm:pt>
    <dgm:pt modelId="{15C45D56-82E2-4E2D-A102-6D133002E389}">
      <dgm:prSet custT="1"/>
      <dgm:spPr/>
      <dgm:t>
        <a:bodyPr/>
        <a:lstStyle/>
        <a:p>
          <a:endParaRPr lang="en-US" sz="2000" dirty="0"/>
        </a:p>
      </dgm:t>
    </dgm:pt>
    <dgm:pt modelId="{7C3ABE88-5002-42A7-86DF-AFEE4AB8D12F}" type="parTrans" cxnId="{FBCE31E2-8044-408C-A892-0289B4AD5637}">
      <dgm:prSet/>
      <dgm:spPr/>
      <dgm:t>
        <a:bodyPr/>
        <a:lstStyle/>
        <a:p>
          <a:endParaRPr lang="en-US"/>
        </a:p>
      </dgm:t>
    </dgm:pt>
    <dgm:pt modelId="{F3DC3250-1DB9-4082-9362-DCEE3F94E867}" type="sibTrans" cxnId="{FBCE31E2-8044-408C-A892-0289B4AD5637}">
      <dgm:prSet/>
      <dgm:spPr/>
      <dgm:t>
        <a:bodyPr/>
        <a:lstStyle/>
        <a:p>
          <a:endParaRPr lang="en-US"/>
        </a:p>
      </dgm:t>
    </dgm:pt>
    <dgm:pt modelId="{C767F44E-99EC-49B5-8D1A-888FE123AAF8}">
      <dgm:prSet custT="1"/>
      <dgm:spPr/>
      <dgm:t>
        <a:bodyPr/>
        <a:lstStyle/>
        <a:p>
          <a:endParaRPr lang="en-US" sz="2000" dirty="0"/>
        </a:p>
      </dgm:t>
    </dgm:pt>
    <dgm:pt modelId="{11BF312F-3385-46C0-8C78-C2081A7543FC}" type="parTrans" cxnId="{4F906F3D-71AD-4A80-AECC-A8492DACF6D3}">
      <dgm:prSet/>
      <dgm:spPr/>
      <dgm:t>
        <a:bodyPr/>
        <a:lstStyle/>
        <a:p>
          <a:endParaRPr lang="en-US"/>
        </a:p>
      </dgm:t>
    </dgm:pt>
    <dgm:pt modelId="{ECE1E254-0BB7-4523-9E78-A1F737061141}" type="sibTrans" cxnId="{4F906F3D-71AD-4A80-AECC-A8492DACF6D3}">
      <dgm:prSet/>
      <dgm:spPr/>
      <dgm:t>
        <a:bodyPr/>
        <a:lstStyle/>
        <a:p>
          <a:endParaRPr lang="en-US"/>
        </a:p>
      </dgm:t>
    </dgm:pt>
    <dgm:pt modelId="{2E081D01-59D3-469B-A716-A313191CE7A7}">
      <dgm:prSet custT="1"/>
      <dgm:spPr/>
      <dgm:t>
        <a:bodyPr/>
        <a:lstStyle/>
        <a:p>
          <a:r>
            <a:rPr lang="en-US" sz="1600" b="1" dirty="0" smtClean="0"/>
            <a:t>Assessment of IPC practices in 2 pilot sites</a:t>
          </a:r>
          <a:endParaRPr lang="en-US" sz="1600" b="1" dirty="0"/>
        </a:p>
      </dgm:t>
    </dgm:pt>
    <dgm:pt modelId="{0C9B72F6-1667-49E2-A211-0947EC8E59C0}" type="sibTrans" cxnId="{5C039B45-D5FC-4398-A572-FD46E9B3137E}">
      <dgm:prSet/>
      <dgm:spPr/>
      <dgm:t>
        <a:bodyPr/>
        <a:lstStyle/>
        <a:p>
          <a:endParaRPr lang="en-US"/>
        </a:p>
      </dgm:t>
    </dgm:pt>
    <dgm:pt modelId="{3AB2F937-8975-4F7E-B4A0-6CDFEAF234DC}" type="parTrans" cxnId="{5C039B45-D5FC-4398-A572-FD46E9B3137E}">
      <dgm:prSet/>
      <dgm:spPr/>
      <dgm:t>
        <a:bodyPr/>
        <a:lstStyle/>
        <a:p>
          <a:endParaRPr lang="en-US"/>
        </a:p>
      </dgm:t>
    </dgm:pt>
    <dgm:pt modelId="{8F64DDD2-0934-4D30-ACF7-DD6F4D5782C1}">
      <dgm:prSet custT="1"/>
      <dgm:spPr/>
      <dgm:t>
        <a:bodyPr/>
        <a:lstStyle/>
        <a:p>
          <a:r>
            <a:rPr lang="en-US" sz="1600" b="1" dirty="0" smtClean="0"/>
            <a:t>Development of  IPC work-plan for support  by CDC</a:t>
          </a:r>
          <a:endParaRPr lang="en-US" sz="1600" b="1" dirty="0"/>
        </a:p>
      </dgm:t>
    </dgm:pt>
    <dgm:pt modelId="{92B92E91-738B-429C-AB56-3CC7796DED21}" type="sibTrans" cxnId="{ED40E02E-5E71-4C01-BF4A-1B73F769787F}">
      <dgm:prSet/>
      <dgm:spPr/>
      <dgm:t>
        <a:bodyPr/>
        <a:lstStyle/>
        <a:p>
          <a:endParaRPr lang="en-US"/>
        </a:p>
      </dgm:t>
    </dgm:pt>
    <dgm:pt modelId="{8A887BC1-573D-4EE4-8AB5-D6EFC1A1A665}" type="parTrans" cxnId="{ED40E02E-5E71-4C01-BF4A-1B73F769787F}">
      <dgm:prSet/>
      <dgm:spPr/>
      <dgm:t>
        <a:bodyPr/>
        <a:lstStyle/>
        <a:p>
          <a:endParaRPr lang="en-US"/>
        </a:p>
      </dgm:t>
    </dgm:pt>
    <dgm:pt modelId="{57DAE422-CCEF-45CD-96DD-D3C89D0F2F29}">
      <dgm:prSet custT="1"/>
      <dgm:spPr/>
      <dgm:t>
        <a:bodyPr/>
        <a:lstStyle/>
        <a:p>
          <a:r>
            <a:rPr lang="en-US" sz="1600" b="1" dirty="0" smtClean="0"/>
            <a:t>Training of TOTs on  basic IPC in 15 counties</a:t>
          </a:r>
          <a:endParaRPr lang="en-US" sz="1600" b="1" dirty="0"/>
        </a:p>
      </dgm:t>
    </dgm:pt>
    <dgm:pt modelId="{D1585A34-5F6E-434A-BBE6-BC1F911F9B8A}" type="sibTrans" cxnId="{9DEF1AE9-ED75-41A8-BC75-446F8B9D2C57}">
      <dgm:prSet/>
      <dgm:spPr/>
      <dgm:t>
        <a:bodyPr/>
        <a:lstStyle/>
        <a:p>
          <a:endParaRPr lang="en-US"/>
        </a:p>
      </dgm:t>
    </dgm:pt>
    <dgm:pt modelId="{79ED3C03-9D24-49B5-AF2D-FCD2D33627B8}" type="parTrans" cxnId="{9DEF1AE9-ED75-41A8-BC75-446F8B9D2C57}">
      <dgm:prSet/>
      <dgm:spPr/>
      <dgm:t>
        <a:bodyPr/>
        <a:lstStyle/>
        <a:p>
          <a:endParaRPr lang="en-US"/>
        </a:p>
      </dgm:t>
    </dgm:pt>
    <dgm:pt modelId="{FC41A0CA-ADE6-4B59-B665-9DF381758CAF}">
      <dgm:prSet custT="1"/>
      <dgm:spPr/>
      <dgm:t>
        <a:bodyPr/>
        <a:lstStyle/>
        <a:p>
          <a:endParaRPr lang="en-US" sz="1600" dirty="0"/>
        </a:p>
      </dgm:t>
    </dgm:pt>
    <dgm:pt modelId="{7AD0EC99-629C-46C6-BFC7-FA80F0B2F5CE}" type="sibTrans" cxnId="{95029FD5-D763-48F4-88E0-BE5799D5FE59}">
      <dgm:prSet/>
      <dgm:spPr/>
      <dgm:t>
        <a:bodyPr/>
        <a:lstStyle/>
        <a:p>
          <a:endParaRPr lang="en-US"/>
        </a:p>
      </dgm:t>
    </dgm:pt>
    <dgm:pt modelId="{7FD07414-EF2D-4E98-B1BD-D90D49743990}" type="parTrans" cxnId="{95029FD5-D763-48F4-88E0-BE5799D5FE59}">
      <dgm:prSet/>
      <dgm:spPr/>
      <dgm:t>
        <a:bodyPr/>
        <a:lstStyle/>
        <a:p>
          <a:endParaRPr lang="en-US"/>
        </a:p>
      </dgm:t>
    </dgm:pt>
    <dgm:pt modelId="{20870A7E-A852-4D6A-A376-BF57A3900804}">
      <dgm:prSet custT="1"/>
      <dgm:spPr/>
      <dgm:t>
        <a:bodyPr/>
        <a:lstStyle/>
        <a:p>
          <a:r>
            <a:rPr lang="en-US" sz="1600" b="1" dirty="0" smtClean="0"/>
            <a:t>Dissemination to IPC policy, guidelines and strategic plans to county health teams</a:t>
          </a:r>
          <a:endParaRPr lang="en-US" sz="1600" dirty="0"/>
        </a:p>
      </dgm:t>
    </dgm:pt>
    <dgm:pt modelId="{432A0C03-1B04-4D0E-B238-1ECA269DEFA5}" type="sibTrans" cxnId="{ACEFC3B5-F01D-4EA0-AD8F-E64D2D1A10AC}">
      <dgm:prSet/>
      <dgm:spPr/>
      <dgm:t>
        <a:bodyPr/>
        <a:lstStyle/>
        <a:p>
          <a:endParaRPr lang="en-US"/>
        </a:p>
      </dgm:t>
    </dgm:pt>
    <dgm:pt modelId="{1B073C6B-60D6-463F-8589-9CF9350ECD17}" type="parTrans" cxnId="{ACEFC3B5-F01D-4EA0-AD8F-E64D2D1A10AC}">
      <dgm:prSet/>
      <dgm:spPr/>
      <dgm:t>
        <a:bodyPr/>
        <a:lstStyle/>
        <a:p>
          <a:endParaRPr lang="en-US"/>
        </a:p>
      </dgm:t>
    </dgm:pt>
    <dgm:pt modelId="{CDF4809D-97C1-4FE1-9EA8-BEE75A41A275}">
      <dgm:prSet custT="1"/>
      <dgm:spPr/>
      <dgm:t>
        <a:bodyPr/>
        <a:lstStyle/>
        <a:p>
          <a:r>
            <a:rPr lang="en-US" sz="1600" b="1" dirty="0" smtClean="0"/>
            <a:t>Inclusion of IPC  activities into the AMR  GHSA proposal</a:t>
          </a:r>
          <a:endParaRPr lang="en-US" sz="1600" dirty="0"/>
        </a:p>
      </dgm:t>
    </dgm:pt>
    <dgm:pt modelId="{00A8B1BE-CA0B-449A-BBCF-B912553D1291}" type="sibTrans" cxnId="{042D1594-6ACC-4CDD-B238-5FA62AC16105}">
      <dgm:prSet/>
      <dgm:spPr/>
      <dgm:t>
        <a:bodyPr/>
        <a:lstStyle/>
        <a:p>
          <a:endParaRPr lang="en-US"/>
        </a:p>
      </dgm:t>
    </dgm:pt>
    <dgm:pt modelId="{F1775ADB-258E-49F6-8543-65A6A8FF297E}" type="parTrans" cxnId="{042D1594-6ACC-4CDD-B238-5FA62AC16105}">
      <dgm:prSet/>
      <dgm:spPr/>
      <dgm:t>
        <a:bodyPr/>
        <a:lstStyle/>
        <a:p>
          <a:endParaRPr lang="en-US"/>
        </a:p>
      </dgm:t>
    </dgm:pt>
    <dgm:pt modelId="{31EB24AB-4FC3-46E2-9CAB-530ECFF113CB}">
      <dgm:prSet custT="1"/>
      <dgm:spPr/>
      <dgm:t>
        <a:bodyPr/>
        <a:lstStyle/>
        <a:p>
          <a:r>
            <a:rPr lang="en-US" sz="1600" b="1" dirty="0" smtClean="0"/>
            <a:t>Revision of the national  IPC policy, guidelines and development  of  training modules</a:t>
          </a:r>
          <a:endParaRPr lang="en-US" sz="1600" dirty="0"/>
        </a:p>
      </dgm:t>
    </dgm:pt>
    <dgm:pt modelId="{C0FBF50E-D0E7-4B4F-BD1A-25977B97F29A}" type="sibTrans" cxnId="{8035E000-74A8-4EF1-9113-361D0E36F400}">
      <dgm:prSet/>
      <dgm:spPr/>
      <dgm:t>
        <a:bodyPr/>
        <a:lstStyle/>
        <a:p>
          <a:endParaRPr lang="en-US"/>
        </a:p>
      </dgm:t>
    </dgm:pt>
    <dgm:pt modelId="{3FCCE709-9899-4D8D-B852-E8A2B575925A}" type="parTrans" cxnId="{8035E000-74A8-4EF1-9113-361D0E36F400}">
      <dgm:prSet/>
      <dgm:spPr/>
      <dgm:t>
        <a:bodyPr/>
        <a:lstStyle/>
        <a:p>
          <a:endParaRPr lang="en-US"/>
        </a:p>
      </dgm:t>
    </dgm:pt>
    <dgm:pt modelId="{5C2652E7-AB3A-4230-A46D-29732F32F6D4}">
      <dgm:prSet custT="1"/>
      <dgm:spPr/>
      <dgm:t>
        <a:bodyPr/>
        <a:lstStyle/>
        <a:p>
          <a:endParaRPr lang="en-US" sz="2000" dirty="0"/>
        </a:p>
      </dgm:t>
    </dgm:pt>
    <dgm:pt modelId="{8E103D68-F16A-4B00-9E2E-18486E7ECB25}" type="sibTrans" cxnId="{13EDF55B-0E24-4600-88CE-0AD6EC157237}">
      <dgm:prSet/>
      <dgm:spPr/>
      <dgm:t>
        <a:bodyPr/>
        <a:lstStyle/>
        <a:p>
          <a:endParaRPr lang="en-US"/>
        </a:p>
      </dgm:t>
    </dgm:pt>
    <dgm:pt modelId="{41F1DE50-2A5B-4DFD-A691-D3B42AF1665B}" type="parTrans" cxnId="{13EDF55B-0E24-4600-88CE-0AD6EC157237}">
      <dgm:prSet/>
      <dgm:spPr/>
      <dgm:t>
        <a:bodyPr/>
        <a:lstStyle/>
        <a:p>
          <a:endParaRPr lang="en-US"/>
        </a:p>
      </dgm:t>
    </dgm:pt>
    <dgm:pt modelId="{69C43079-2972-4A7A-A447-0F98C91C29FE}" type="pres">
      <dgm:prSet presAssocID="{2D75BA73-D0E4-460B-89B8-0277DF75B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F67F31-FEEC-42EC-B4A8-38C14BE3B14C}" type="pres">
      <dgm:prSet presAssocID="{D72B5883-AF00-4BD2-BFED-87C96C40752E}" presName="composite" presStyleCnt="0"/>
      <dgm:spPr/>
    </dgm:pt>
    <dgm:pt modelId="{84E3C77E-83EC-4D68-9B5D-2B4337E08CC8}" type="pres">
      <dgm:prSet presAssocID="{D72B5883-AF00-4BD2-BFED-87C96C40752E}" presName="parentText" presStyleLbl="alignNode1" presStyleIdx="0" presStyleCnt="6" custScaleY="1553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93FBF-FDF9-41B2-9A13-9274DAE3D5FB}" type="pres">
      <dgm:prSet presAssocID="{D72B5883-AF00-4BD2-BFED-87C96C40752E}" presName="descendantText" presStyleLbl="alignAcc1" presStyleIdx="0" presStyleCnt="6" custScaleY="173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C87EB-CC61-4FA5-B4D7-E52450C3F1C0}" type="pres">
      <dgm:prSet presAssocID="{DE4DA996-6A59-44D8-8FBD-62079B02B400}" presName="sp" presStyleCnt="0"/>
      <dgm:spPr/>
    </dgm:pt>
    <dgm:pt modelId="{EF5B98CD-5BFB-42F7-9541-EC72448C9417}" type="pres">
      <dgm:prSet presAssocID="{D5E99ED4-97F4-417D-B658-78E17E223134}" presName="composite" presStyleCnt="0"/>
      <dgm:spPr/>
    </dgm:pt>
    <dgm:pt modelId="{3F91E4C3-A733-4B2C-9109-A4BBE8192F31}" type="pres">
      <dgm:prSet presAssocID="{D5E99ED4-97F4-417D-B658-78E17E223134}" presName="parentText" presStyleLbl="alignNode1" presStyleIdx="1" presStyleCnt="6" custScaleY="1447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889A8-0BFD-4E96-BFD8-92BF0CFDDB04}" type="pres">
      <dgm:prSet presAssocID="{D5E99ED4-97F4-417D-B658-78E17E223134}" presName="descendantText" presStyleLbl="alignAcc1" presStyleIdx="1" presStyleCnt="6" custScaleX="99665" custScaleY="101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EF916-F55A-4CC0-8FD8-6613C4FE6EC0}" type="pres">
      <dgm:prSet presAssocID="{A59A97D8-C1D1-416E-8006-FDD7FA997E0B}" presName="sp" presStyleCnt="0"/>
      <dgm:spPr/>
    </dgm:pt>
    <dgm:pt modelId="{08D367FF-309B-4BD8-90C8-662CB89C9E59}" type="pres">
      <dgm:prSet presAssocID="{70F4579C-4320-4570-AD69-C3970C568B14}" presName="composite" presStyleCnt="0"/>
      <dgm:spPr/>
    </dgm:pt>
    <dgm:pt modelId="{BB59DA6A-3970-4F26-B4A7-E7D0D9E50BA4}" type="pres">
      <dgm:prSet presAssocID="{70F4579C-4320-4570-AD69-C3970C568B1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42C27-78E1-4CAA-B34E-B3B4E5340EB4}" type="pres">
      <dgm:prSet presAssocID="{70F4579C-4320-4570-AD69-C3970C568B14}" presName="descendantText" presStyleLbl="alignAcc1" presStyleIdx="2" presStyleCnt="6" custScaleX="99982" custScaleY="149794" custLinFactNeighborX="101" custLinFactNeighborY="22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CB970-155D-4171-86BE-997A612C92C0}" type="pres">
      <dgm:prSet presAssocID="{CB320C1A-E2DC-45FA-AA46-CD88F4A48521}" presName="sp" presStyleCnt="0"/>
      <dgm:spPr/>
    </dgm:pt>
    <dgm:pt modelId="{A5E04D9A-FF39-4123-BF4D-A4975FBDCDB0}" type="pres">
      <dgm:prSet presAssocID="{18C8E752-C9C5-4DCC-8C48-72C4D1A9B9F1}" presName="composite" presStyleCnt="0"/>
      <dgm:spPr/>
    </dgm:pt>
    <dgm:pt modelId="{61A1A005-6987-4904-A21A-201CABF22193}" type="pres">
      <dgm:prSet presAssocID="{18C8E752-C9C5-4DCC-8C48-72C4D1A9B9F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C9572-326C-4610-A248-C4CF913A6746}" type="pres">
      <dgm:prSet presAssocID="{18C8E752-C9C5-4DCC-8C48-72C4D1A9B9F1}" presName="descendantText" presStyleLbl="alignAcc1" presStyleIdx="3" presStyleCnt="6" custScaleY="208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EF2CE-3196-4A67-A1DD-03FE16323ADF}" type="pres">
      <dgm:prSet presAssocID="{9DF5EEE8-50A7-47C6-92F2-4FF0716E0D74}" presName="sp" presStyleCnt="0"/>
      <dgm:spPr/>
    </dgm:pt>
    <dgm:pt modelId="{30136CF7-02BC-4E71-B7C5-C740ECD6E105}" type="pres">
      <dgm:prSet presAssocID="{1A260964-E72B-4D30-94EF-92E5D709BE36}" presName="composite" presStyleCnt="0"/>
      <dgm:spPr/>
    </dgm:pt>
    <dgm:pt modelId="{CC45CB63-BA16-4236-8ECA-EBE35ECAE3CA}" type="pres">
      <dgm:prSet presAssocID="{1A260964-E72B-4D30-94EF-92E5D709BE36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F8A7F-D998-41A0-9F83-DC155E46956E}" type="pres">
      <dgm:prSet presAssocID="{1A260964-E72B-4D30-94EF-92E5D709BE36}" presName="descendantText" presStyleLbl="alignAcc1" presStyleIdx="4" presStyleCnt="6" custScaleX="100640" custScaleY="337292" custLinFactNeighborX="300" custLinFactNeighborY="20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50A10-532D-485A-853A-110FAE672094}" type="pres">
      <dgm:prSet presAssocID="{A7AD87AA-11FB-456F-934A-871CC1DF4AC0}" presName="sp" presStyleCnt="0"/>
      <dgm:spPr/>
    </dgm:pt>
    <dgm:pt modelId="{4DBBED66-DA57-4266-A442-B72942D8F1DB}" type="pres">
      <dgm:prSet presAssocID="{2A9DEE2A-1F52-4187-874A-EFEE38DE11D7}" presName="composite" presStyleCnt="0"/>
      <dgm:spPr/>
    </dgm:pt>
    <dgm:pt modelId="{F4B5B7F3-E31C-4C4D-B995-0BA37B006936}" type="pres">
      <dgm:prSet presAssocID="{2A9DEE2A-1F52-4187-874A-EFEE38DE11D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F75AD-D36B-418C-BB45-CA7A55DD6EDC}" type="pres">
      <dgm:prSet presAssocID="{2A9DEE2A-1F52-4187-874A-EFEE38DE11D7}" presName="descendantText" presStyleLbl="alignAcc1" presStyleIdx="5" presStyleCnt="6" custScaleY="295485" custLinFactNeighborY="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7CA6DE-EEEE-44DB-8471-631864B70CBA}" type="presOf" srcId="{08AB4396-47E1-4FDD-BCFE-5510693C4C49}" destId="{F60F8A7F-D998-41A0-9F83-DC155E46956E}" srcOrd="0" destOrd="2" presId="urn:microsoft.com/office/officeart/2005/8/layout/chevron2"/>
    <dgm:cxn modelId="{24468264-17EE-4B57-8782-BD611A466098}" type="presOf" srcId="{31EB24AB-4FC3-46E2-9CAB-530ECFF113CB}" destId="{173F75AD-D36B-418C-BB45-CA7A55DD6EDC}" srcOrd="0" destOrd="1" presId="urn:microsoft.com/office/officeart/2005/8/layout/chevron2"/>
    <dgm:cxn modelId="{1442E722-4672-4D7B-A39D-91D861DE43E9}" type="presOf" srcId="{57A8F9C7-137B-4E65-947A-227274D712C8}" destId="{173F75AD-D36B-418C-BB45-CA7A55DD6EDC}" srcOrd="0" destOrd="11" presId="urn:microsoft.com/office/officeart/2005/8/layout/chevron2"/>
    <dgm:cxn modelId="{DC4CFF20-1911-4202-A825-FBD496E9F906}" srcId="{2A9DEE2A-1F52-4187-874A-EFEE38DE11D7}" destId="{CD4DF444-E25A-4C4D-A810-5315C92DD70A}" srcOrd="0" destOrd="0" parTransId="{5735DFE3-B95D-4612-A9AE-9C94C9591D50}" sibTransId="{37D6A5D8-3E57-4EF2-BBC0-A5AF31E5C14F}"/>
    <dgm:cxn modelId="{59F898ED-68B4-42CC-B67D-5CF0E22EC1A8}" type="presOf" srcId="{CDF4809D-97C1-4FE1-9EA8-BEE75A41A275}" destId="{173F75AD-D36B-418C-BB45-CA7A55DD6EDC}" srcOrd="0" destOrd="2" presId="urn:microsoft.com/office/officeart/2005/8/layout/chevron2"/>
    <dgm:cxn modelId="{3CD18F16-2269-4800-9020-26331E70C2F5}" srcId="{2D75BA73-D0E4-460B-89B8-0277DF75B6C6}" destId="{70F4579C-4320-4570-AD69-C3970C568B14}" srcOrd="2" destOrd="0" parTransId="{5013FFA9-14C7-415E-94D5-C2D04AAC5119}" sibTransId="{CB320C1A-E2DC-45FA-AA46-CD88F4A48521}"/>
    <dgm:cxn modelId="{95383D99-EAA0-42C6-99F7-C25DA3435784}" type="presOf" srcId="{A639B925-A3AF-4A62-9BBF-7D060A4454A2}" destId="{26AC9572-326C-4610-A248-C4CF913A6746}" srcOrd="0" destOrd="0" presId="urn:microsoft.com/office/officeart/2005/8/layout/chevron2"/>
    <dgm:cxn modelId="{51CA72A4-D391-40C5-8793-1FA5F3BAA6F4}" type="presOf" srcId="{3B95B813-B621-4AE7-B590-16597C31C2E8}" destId="{26AC9572-326C-4610-A248-C4CF913A6746}" srcOrd="0" destOrd="1" presId="urn:microsoft.com/office/officeart/2005/8/layout/chevron2"/>
    <dgm:cxn modelId="{45A26192-9296-4628-B676-17D387748FB0}" srcId="{2D75BA73-D0E4-460B-89B8-0277DF75B6C6}" destId="{18C8E752-C9C5-4DCC-8C48-72C4D1A9B9F1}" srcOrd="3" destOrd="0" parTransId="{610303ED-054C-4E38-8980-5B27A43BA7B8}" sibTransId="{9DF5EEE8-50A7-47C6-92F2-4FF0716E0D74}"/>
    <dgm:cxn modelId="{91D153E7-91EC-46CB-AFEB-E72D2595892C}" srcId="{18C8E752-C9C5-4DCC-8C48-72C4D1A9B9F1}" destId="{890A0F39-A5C1-4351-B63B-46B009E23DC3}" srcOrd="2" destOrd="0" parTransId="{D0D5D646-8223-4A8C-9C44-3EAC8180840E}" sibTransId="{3D76EC46-9514-4005-9F50-9395136CBCD2}"/>
    <dgm:cxn modelId="{0531DCB6-F183-4276-B33C-28611D91636B}" type="presOf" srcId="{2A9DEE2A-1F52-4187-874A-EFEE38DE11D7}" destId="{F4B5B7F3-E31C-4C4D-B995-0BA37B006936}" srcOrd="0" destOrd="0" presId="urn:microsoft.com/office/officeart/2005/8/layout/chevron2"/>
    <dgm:cxn modelId="{5EF3261B-037C-4DB1-BE7A-9FD65415A587}" type="presOf" srcId="{C767F44E-99EC-49B5-8D1A-888FE123AAF8}" destId="{173F75AD-D36B-418C-BB45-CA7A55DD6EDC}" srcOrd="0" destOrd="10" presId="urn:microsoft.com/office/officeart/2005/8/layout/chevron2"/>
    <dgm:cxn modelId="{B00D9A9D-F7EE-4A98-9065-F82E9A676FCD}" type="presOf" srcId="{70F4579C-4320-4570-AD69-C3970C568B14}" destId="{BB59DA6A-3970-4F26-B4A7-E7D0D9E50BA4}" srcOrd="0" destOrd="0" presId="urn:microsoft.com/office/officeart/2005/8/layout/chevron2"/>
    <dgm:cxn modelId="{E4159F23-A495-4FD7-BA11-25211A9E6FD7}" type="presOf" srcId="{1A260964-E72B-4D30-94EF-92E5D709BE36}" destId="{CC45CB63-BA16-4236-8ECA-EBE35ECAE3CA}" srcOrd="0" destOrd="0" presId="urn:microsoft.com/office/officeart/2005/8/layout/chevron2"/>
    <dgm:cxn modelId="{D3A41D15-98AB-4684-BEE2-4FE6274C5B75}" srcId="{18C8E752-C9C5-4DCC-8C48-72C4D1A9B9F1}" destId="{3B95B813-B621-4AE7-B590-16597C31C2E8}" srcOrd="1" destOrd="0" parTransId="{938AB6A7-5BB5-495D-8499-55F4AEFF5B05}" sibTransId="{7CBB47CA-B4B2-476D-8693-567B4DD90BEE}"/>
    <dgm:cxn modelId="{B984583C-E213-41AF-BDB1-08AB83D52FF9}" type="presOf" srcId="{890A0F39-A5C1-4351-B63B-46B009E23DC3}" destId="{26AC9572-326C-4610-A248-C4CF913A6746}" srcOrd="0" destOrd="2" presId="urn:microsoft.com/office/officeart/2005/8/layout/chevron2"/>
    <dgm:cxn modelId="{568A670F-FFD7-414A-A414-5D7220286A5D}" type="presOf" srcId="{15C45D56-82E2-4E2D-A102-6D133002E389}" destId="{173F75AD-D36B-418C-BB45-CA7A55DD6EDC}" srcOrd="0" destOrd="9" presId="urn:microsoft.com/office/officeart/2005/8/layout/chevron2"/>
    <dgm:cxn modelId="{578F0A98-9476-4E72-97C6-241586F0470E}" type="presOf" srcId="{D5E99ED4-97F4-417D-B658-78E17E223134}" destId="{3F91E4C3-A733-4B2C-9109-A4BBE8192F31}" srcOrd="0" destOrd="0" presId="urn:microsoft.com/office/officeart/2005/8/layout/chevron2"/>
    <dgm:cxn modelId="{86FE330E-878A-4FA0-A035-07741158524B}" type="presOf" srcId="{57DAE422-CCEF-45CD-96DD-D3C89D0F2F29}" destId="{173F75AD-D36B-418C-BB45-CA7A55DD6EDC}" srcOrd="0" destOrd="5" presId="urn:microsoft.com/office/officeart/2005/8/layout/chevron2"/>
    <dgm:cxn modelId="{9D7F4A05-5C78-4CA5-AA9A-DC94C30A9D2B}" type="presOf" srcId="{2F48E92D-9EF0-4853-B959-7CA1E26FB1D8}" destId="{3BC93FBF-FDF9-41B2-9A13-9274DAE3D5FB}" srcOrd="0" destOrd="0" presId="urn:microsoft.com/office/officeart/2005/8/layout/chevron2"/>
    <dgm:cxn modelId="{8035E000-74A8-4EF1-9113-361D0E36F400}" srcId="{2A9DEE2A-1F52-4187-874A-EFEE38DE11D7}" destId="{31EB24AB-4FC3-46E2-9CAB-530ECFF113CB}" srcOrd="1" destOrd="0" parTransId="{3FCCE709-9899-4D8D-B852-E8A2B575925A}" sibTransId="{C0FBF50E-D0E7-4B4F-BD1A-25977B97F29A}"/>
    <dgm:cxn modelId="{4489B36C-2CCA-46B4-8CA9-C1C13BDDB28B}" type="presOf" srcId="{0798FA35-B822-4AF6-8725-C32C7E7C2C45}" destId="{F60F8A7F-D998-41A0-9F83-DC155E46956E}" srcOrd="0" destOrd="0" presId="urn:microsoft.com/office/officeart/2005/8/layout/chevron2"/>
    <dgm:cxn modelId="{144917E1-E3A1-476B-963B-CC08A4BE0172}" srcId="{1A260964-E72B-4D30-94EF-92E5D709BE36}" destId="{08AB4396-47E1-4FDD-BCFE-5510693C4C49}" srcOrd="2" destOrd="0" parTransId="{38EAEAC7-C5A7-4EFB-966E-A0D02C91C2CE}" sibTransId="{2EEE853D-37A0-499A-B92F-361679A52273}"/>
    <dgm:cxn modelId="{356B030D-1014-4359-B368-D34CC057F618}" srcId="{70F4579C-4320-4570-AD69-C3970C568B14}" destId="{5FA2BAA3-D914-4788-A8B2-C1E7C643B118}" srcOrd="0" destOrd="0" parTransId="{C387DE96-6F03-449D-880A-D7C85420164B}" sibTransId="{327B2856-7BCE-4A99-8246-56131B20A6B1}"/>
    <dgm:cxn modelId="{A116C690-C62E-4772-BBC2-F82F24D3DBE2}" type="presOf" srcId="{FC41A0CA-ADE6-4B59-B665-9DF381758CAF}" destId="{173F75AD-D36B-418C-BB45-CA7A55DD6EDC}" srcOrd="0" destOrd="4" presId="urn:microsoft.com/office/officeart/2005/8/layout/chevron2"/>
    <dgm:cxn modelId="{A87D9CC6-9B49-43F4-B91E-8FA9393DA602}" srcId="{1A260964-E72B-4D30-94EF-92E5D709BE36}" destId="{084BDC4D-05D2-43E2-9658-9C1BB0ED63CB}" srcOrd="3" destOrd="0" parTransId="{232FE5A4-8626-4F50-8B3C-DD227965215B}" sibTransId="{2BBCA3BD-F301-4509-8293-B92EC482897C}"/>
    <dgm:cxn modelId="{0EEE5B75-1602-4C24-878A-F256F731EDAB}" srcId="{D5E99ED4-97F4-417D-B658-78E17E223134}" destId="{AD7E0FE8-1A21-4512-A4A9-3891D5C965E1}" srcOrd="0" destOrd="0" parTransId="{2D212650-CCBB-4BF6-94CD-08F10D5BA534}" sibTransId="{DFB73DDA-45DD-4026-99F6-C853FD936BFB}"/>
    <dgm:cxn modelId="{7BBD682F-E3C0-4C0F-9C0D-D665C7457987}" type="presOf" srcId="{D72B5883-AF00-4BD2-BFED-87C96C40752E}" destId="{84E3C77E-83EC-4D68-9B5D-2B4337E08CC8}" srcOrd="0" destOrd="0" presId="urn:microsoft.com/office/officeart/2005/8/layout/chevron2"/>
    <dgm:cxn modelId="{96E1C088-0CD2-4601-9113-B7322CD92182}" type="presOf" srcId="{2D75BA73-D0E4-460B-89B8-0277DF75B6C6}" destId="{69C43079-2972-4A7A-A447-0F98C91C29FE}" srcOrd="0" destOrd="0" presId="urn:microsoft.com/office/officeart/2005/8/layout/chevron2"/>
    <dgm:cxn modelId="{2B1FAA2D-D0D4-4059-A941-08A553AEB048}" type="presOf" srcId="{8F64DDD2-0934-4D30-ACF7-DD6F4D5782C1}" destId="{173F75AD-D36B-418C-BB45-CA7A55DD6EDC}" srcOrd="0" destOrd="6" presId="urn:microsoft.com/office/officeart/2005/8/layout/chevron2"/>
    <dgm:cxn modelId="{4F906F3D-71AD-4A80-AECC-A8492DACF6D3}" srcId="{2A9DEE2A-1F52-4187-874A-EFEE38DE11D7}" destId="{C767F44E-99EC-49B5-8D1A-888FE123AAF8}" srcOrd="10" destOrd="0" parTransId="{11BF312F-3385-46C0-8C78-C2081A7543FC}" sibTransId="{ECE1E254-0BB7-4523-9E78-A1F737061141}"/>
    <dgm:cxn modelId="{FBCE31E2-8044-408C-A892-0289B4AD5637}" srcId="{2A9DEE2A-1F52-4187-874A-EFEE38DE11D7}" destId="{15C45D56-82E2-4E2D-A102-6D133002E389}" srcOrd="9" destOrd="0" parTransId="{7C3ABE88-5002-42A7-86DF-AFEE4AB8D12F}" sibTransId="{F3DC3250-1DB9-4082-9362-DCEE3F94E867}"/>
    <dgm:cxn modelId="{9DEF1AE9-ED75-41A8-BC75-446F8B9D2C57}" srcId="{2A9DEE2A-1F52-4187-874A-EFEE38DE11D7}" destId="{57DAE422-CCEF-45CD-96DD-D3C89D0F2F29}" srcOrd="5" destOrd="0" parTransId="{79ED3C03-9D24-49B5-AF2D-FCD2D33627B8}" sibTransId="{D1585A34-5F6E-434A-BBE6-BC1F911F9B8A}"/>
    <dgm:cxn modelId="{0B99D81E-4EFD-4A00-A269-84120C45E522}" srcId="{2A9DEE2A-1F52-4187-874A-EFEE38DE11D7}" destId="{57A8F9C7-137B-4E65-947A-227274D712C8}" srcOrd="11" destOrd="0" parTransId="{65DAE154-61A7-446E-AE51-67E1DD0CDD92}" sibTransId="{D737DFD8-2B81-4D81-84BE-7989CC9BAF2F}"/>
    <dgm:cxn modelId="{5C039B45-D5FC-4398-A572-FD46E9B3137E}" srcId="{2A9DEE2A-1F52-4187-874A-EFEE38DE11D7}" destId="{2E081D01-59D3-469B-A716-A313191CE7A7}" srcOrd="7" destOrd="0" parTransId="{3AB2F937-8975-4F7E-B4A0-6CDFEAF234DC}" sibTransId="{0C9B72F6-1667-49E2-A211-0947EC8E59C0}"/>
    <dgm:cxn modelId="{76935F47-43DF-4683-A336-54DAA6BB7A84}" srcId="{D72B5883-AF00-4BD2-BFED-87C96C40752E}" destId="{2F48E92D-9EF0-4853-B959-7CA1E26FB1D8}" srcOrd="0" destOrd="0" parTransId="{683610CC-5C03-44EB-8E09-219B238C9AA8}" sibTransId="{4ADEA930-2A1C-493B-81BE-6126EE711CD6}"/>
    <dgm:cxn modelId="{06C2C49F-CC1C-4263-818F-E944394C6DC2}" type="presOf" srcId="{AD7E0FE8-1A21-4512-A4A9-3891D5C965E1}" destId="{E33889A8-0BFD-4E96-BFD8-92BF0CFDDB04}" srcOrd="0" destOrd="0" presId="urn:microsoft.com/office/officeart/2005/8/layout/chevron2"/>
    <dgm:cxn modelId="{3F329CE0-DAAF-4A8A-9496-26F93A28A514}" srcId="{2D75BA73-D0E4-460B-89B8-0277DF75B6C6}" destId="{1A260964-E72B-4D30-94EF-92E5D709BE36}" srcOrd="4" destOrd="0" parTransId="{6B9C1567-5E0B-4F43-8AC1-1EBCD5B6F71C}" sibTransId="{A7AD87AA-11FB-456F-934A-871CC1DF4AC0}"/>
    <dgm:cxn modelId="{DE55E39E-490E-43EB-9503-7E8830C1D053}" type="presOf" srcId="{20870A7E-A852-4D6A-A376-BF57A3900804}" destId="{173F75AD-D36B-418C-BB45-CA7A55DD6EDC}" srcOrd="0" destOrd="3" presId="urn:microsoft.com/office/officeart/2005/8/layout/chevron2"/>
    <dgm:cxn modelId="{95029FD5-D763-48F4-88E0-BE5799D5FE59}" srcId="{2A9DEE2A-1F52-4187-874A-EFEE38DE11D7}" destId="{FC41A0CA-ADE6-4B59-B665-9DF381758CAF}" srcOrd="4" destOrd="0" parTransId="{7FD07414-EF2D-4E98-B1BD-D90D49743990}" sibTransId="{7AD0EC99-629C-46C6-BFC7-FA80F0B2F5CE}"/>
    <dgm:cxn modelId="{926EC97B-0F15-4159-A97A-A578F564BCF6}" type="presOf" srcId="{CD4DF444-E25A-4C4D-A810-5315C92DD70A}" destId="{173F75AD-D36B-418C-BB45-CA7A55DD6EDC}" srcOrd="0" destOrd="0" presId="urn:microsoft.com/office/officeart/2005/8/layout/chevron2"/>
    <dgm:cxn modelId="{13EDF55B-0E24-4600-88CE-0AD6EC157237}" srcId="{2A9DEE2A-1F52-4187-874A-EFEE38DE11D7}" destId="{5C2652E7-AB3A-4230-A46D-29732F32F6D4}" srcOrd="8" destOrd="0" parTransId="{41F1DE50-2A5B-4DFD-A691-D3B42AF1665B}" sibTransId="{8E103D68-F16A-4B00-9E2E-18486E7ECB25}"/>
    <dgm:cxn modelId="{7D52593C-A9E9-4320-B79A-9DA6B042D848}" type="presOf" srcId="{5FA2BAA3-D914-4788-A8B2-C1E7C643B118}" destId="{6CF42C27-78E1-4CAA-B34E-B3B4E5340EB4}" srcOrd="0" destOrd="0" presId="urn:microsoft.com/office/officeart/2005/8/layout/chevron2"/>
    <dgm:cxn modelId="{A276B89C-E6E8-4C1C-BB92-FFF6F50C8549}" type="presOf" srcId="{18C8E752-C9C5-4DCC-8C48-72C4D1A9B9F1}" destId="{61A1A005-6987-4904-A21A-201CABF22193}" srcOrd="0" destOrd="0" presId="urn:microsoft.com/office/officeart/2005/8/layout/chevron2"/>
    <dgm:cxn modelId="{4A1CA24A-646D-4006-8EE9-18620FF7279B}" type="presOf" srcId="{5C2652E7-AB3A-4230-A46D-29732F32F6D4}" destId="{173F75AD-D36B-418C-BB45-CA7A55DD6EDC}" srcOrd="0" destOrd="8" presId="urn:microsoft.com/office/officeart/2005/8/layout/chevron2"/>
    <dgm:cxn modelId="{DA0B991A-D28E-4862-915D-AF1F35A8F14F}" srcId="{2D75BA73-D0E4-460B-89B8-0277DF75B6C6}" destId="{D5E99ED4-97F4-417D-B658-78E17E223134}" srcOrd="1" destOrd="0" parTransId="{2E2FDCEF-70CD-49F1-ABF4-F02B9E156596}" sibTransId="{A59A97D8-C1D1-416E-8006-FDD7FA997E0B}"/>
    <dgm:cxn modelId="{4B2167C5-711F-47EA-ABF1-F925DB35B988}" type="presOf" srcId="{2E081D01-59D3-469B-A716-A313191CE7A7}" destId="{173F75AD-D36B-418C-BB45-CA7A55DD6EDC}" srcOrd="0" destOrd="7" presId="urn:microsoft.com/office/officeart/2005/8/layout/chevron2"/>
    <dgm:cxn modelId="{C0ACFED8-FFA5-44F2-9F6F-BFA5BEA6E3F1}" srcId="{1A260964-E72B-4D30-94EF-92E5D709BE36}" destId="{9254848F-FF35-47C8-A0D1-7A18133B6861}" srcOrd="1" destOrd="0" parTransId="{5E444595-A4EB-44FC-A422-498FA1644654}" sibTransId="{DB3C9EA6-BFF9-4B55-8DCB-EABAE80C902B}"/>
    <dgm:cxn modelId="{042D1594-6ACC-4CDD-B238-5FA62AC16105}" srcId="{2A9DEE2A-1F52-4187-874A-EFEE38DE11D7}" destId="{CDF4809D-97C1-4FE1-9EA8-BEE75A41A275}" srcOrd="2" destOrd="0" parTransId="{F1775ADB-258E-49F6-8543-65A6A8FF297E}" sibTransId="{00A8B1BE-CA0B-449A-BBCF-B912553D1291}"/>
    <dgm:cxn modelId="{ACEFC3B5-F01D-4EA0-AD8F-E64D2D1A10AC}" srcId="{2A9DEE2A-1F52-4187-874A-EFEE38DE11D7}" destId="{20870A7E-A852-4D6A-A376-BF57A3900804}" srcOrd="3" destOrd="0" parTransId="{1B073C6B-60D6-463F-8589-9CF9350ECD17}" sibTransId="{432A0C03-1B04-4D0E-B238-1ECA269DEFA5}"/>
    <dgm:cxn modelId="{C593AE61-9421-4155-8B75-C9E8D1D4E76C}" srcId="{1A260964-E72B-4D30-94EF-92E5D709BE36}" destId="{0798FA35-B822-4AF6-8725-C32C7E7C2C45}" srcOrd="0" destOrd="0" parTransId="{D94C2FB8-A950-437D-9A37-B6D71CEF6A9F}" sibTransId="{62782EA2-5B2E-4428-B64B-D2D3F38D4135}"/>
    <dgm:cxn modelId="{3D1C14E9-B4DC-4159-80D5-1BD9B0EAE126}" srcId="{2D75BA73-D0E4-460B-89B8-0277DF75B6C6}" destId="{D72B5883-AF00-4BD2-BFED-87C96C40752E}" srcOrd="0" destOrd="0" parTransId="{2D450D14-4C82-44E0-AD4C-62BBDD02E4C6}" sibTransId="{DE4DA996-6A59-44D8-8FBD-62079B02B400}"/>
    <dgm:cxn modelId="{209CACBA-22DC-4A05-8C15-AF6AE89F9EA8}" srcId="{18C8E752-C9C5-4DCC-8C48-72C4D1A9B9F1}" destId="{A639B925-A3AF-4A62-9BBF-7D060A4454A2}" srcOrd="0" destOrd="0" parTransId="{B25F1F96-698F-4D42-A0B3-4FD51BF77C8F}" sibTransId="{3E00CB8F-2A15-46E4-9D33-0A47F3DA4705}"/>
    <dgm:cxn modelId="{ED40E02E-5E71-4C01-BF4A-1B73F769787F}" srcId="{2A9DEE2A-1F52-4187-874A-EFEE38DE11D7}" destId="{8F64DDD2-0934-4D30-ACF7-DD6F4D5782C1}" srcOrd="6" destOrd="0" parTransId="{8A887BC1-573D-4EE4-8AB5-D6EFC1A1A665}" sibTransId="{92B92E91-738B-429C-AB56-3CC7796DED21}"/>
    <dgm:cxn modelId="{2DCA20AC-3DA9-47E1-96F9-A6BDF0D508F5}" type="presOf" srcId="{084BDC4D-05D2-43E2-9658-9C1BB0ED63CB}" destId="{F60F8A7F-D998-41A0-9F83-DC155E46956E}" srcOrd="0" destOrd="3" presId="urn:microsoft.com/office/officeart/2005/8/layout/chevron2"/>
    <dgm:cxn modelId="{C7547917-9ADC-4062-93D7-A178268C5883}" srcId="{2D75BA73-D0E4-460B-89B8-0277DF75B6C6}" destId="{2A9DEE2A-1F52-4187-874A-EFEE38DE11D7}" srcOrd="5" destOrd="0" parTransId="{C59DFAD4-9209-45A5-B888-81FC365BB4C6}" sibTransId="{D32881B1-76F1-49E6-858E-2F12F9C46F60}"/>
    <dgm:cxn modelId="{B0172CC5-A718-43F2-8C20-E0462405B686}" type="presOf" srcId="{9254848F-FF35-47C8-A0D1-7A18133B6861}" destId="{F60F8A7F-D998-41A0-9F83-DC155E46956E}" srcOrd="0" destOrd="1" presId="urn:microsoft.com/office/officeart/2005/8/layout/chevron2"/>
    <dgm:cxn modelId="{7386A66B-35C3-4A6F-A3D3-E0C9630CE0F1}" type="presParOf" srcId="{69C43079-2972-4A7A-A447-0F98C91C29FE}" destId="{66F67F31-FEEC-42EC-B4A8-38C14BE3B14C}" srcOrd="0" destOrd="0" presId="urn:microsoft.com/office/officeart/2005/8/layout/chevron2"/>
    <dgm:cxn modelId="{236089DA-1CFC-495B-AEB2-1718975A5DFA}" type="presParOf" srcId="{66F67F31-FEEC-42EC-B4A8-38C14BE3B14C}" destId="{84E3C77E-83EC-4D68-9B5D-2B4337E08CC8}" srcOrd="0" destOrd="0" presId="urn:microsoft.com/office/officeart/2005/8/layout/chevron2"/>
    <dgm:cxn modelId="{14CBB412-57F9-4E67-A3EE-661F468E7055}" type="presParOf" srcId="{66F67F31-FEEC-42EC-B4A8-38C14BE3B14C}" destId="{3BC93FBF-FDF9-41B2-9A13-9274DAE3D5FB}" srcOrd="1" destOrd="0" presId="urn:microsoft.com/office/officeart/2005/8/layout/chevron2"/>
    <dgm:cxn modelId="{8E5C9720-1351-41F0-9964-9ABEB8844C68}" type="presParOf" srcId="{69C43079-2972-4A7A-A447-0F98C91C29FE}" destId="{F60C87EB-CC61-4FA5-B4D7-E52450C3F1C0}" srcOrd="1" destOrd="0" presId="urn:microsoft.com/office/officeart/2005/8/layout/chevron2"/>
    <dgm:cxn modelId="{B3533E70-021D-4304-ABC0-E6A42C6C986B}" type="presParOf" srcId="{69C43079-2972-4A7A-A447-0F98C91C29FE}" destId="{EF5B98CD-5BFB-42F7-9541-EC72448C9417}" srcOrd="2" destOrd="0" presId="urn:microsoft.com/office/officeart/2005/8/layout/chevron2"/>
    <dgm:cxn modelId="{E2CA1F9A-5204-41A6-A271-741B0E694AAB}" type="presParOf" srcId="{EF5B98CD-5BFB-42F7-9541-EC72448C9417}" destId="{3F91E4C3-A733-4B2C-9109-A4BBE8192F31}" srcOrd="0" destOrd="0" presId="urn:microsoft.com/office/officeart/2005/8/layout/chevron2"/>
    <dgm:cxn modelId="{DC33976F-BDD8-4B59-A0D5-0309E8843058}" type="presParOf" srcId="{EF5B98CD-5BFB-42F7-9541-EC72448C9417}" destId="{E33889A8-0BFD-4E96-BFD8-92BF0CFDDB04}" srcOrd="1" destOrd="0" presId="urn:microsoft.com/office/officeart/2005/8/layout/chevron2"/>
    <dgm:cxn modelId="{E2D804F5-9A87-40B6-A74F-09031C4BA64C}" type="presParOf" srcId="{69C43079-2972-4A7A-A447-0F98C91C29FE}" destId="{611EF916-F55A-4CC0-8FD8-6613C4FE6EC0}" srcOrd="3" destOrd="0" presId="urn:microsoft.com/office/officeart/2005/8/layout/chevron2"/>
    <dgm:cxn modelId="{C844E4CE-ACF6-4621-88C5-20DB90604FD8}" type="presParOf" srcId="{69C43079-2972-4A7A-A447-0F98C91C29FE}" destId="{08D367FF-309B-4BD8-90C8-662CB89C9E59}" srcOrd="4" destOrd="0" presId="urn:microsoft.com/office/officeart/2005/8/layout/chevron2"/>
    <dgm:cxn modelId="{EE90FCE1-C1E7-4934-A1EB-9AFDEFBA26B6}" type="presParOf" srcId="{08D367FF-309B-4BD8-90C8-662CB89C9E59}" destId="{BB59DA6A-3970-4F26-B4A7-E7D0D9E50BA4}" srcOrd="0" destOrd="0" presId="urn:microsoft.com/office/officeart/2005/8/layout/chevron2"/>
    <dgm:cxn modelId="{AA0F4EA7-91FD-4BC2-B9A6-62A4585528E8}" type="presParOf" srcId="{08D367FF-309B-4BD8-90C8-662CB89C9E59}" destId="{6CF42C27-78E1-4CAA-B34E-B3B4E5340EB4}" srcOrd="1" destOrd="0" presId="urn:microsoft.com/office/officeart/2005/8/layout/chevron2"/>
    <dgm:cxn modelId="{C50DB521-4AAC-4D60-BE7D-3DFEF6BDC1DA}" type="presParOf" srcId="{69C43079-2972-4A7A-A447-0F98C91C29FE}" destId="{226CB970-155D-4171-86BE-997A612C92C0}" srcOrd="5" destOrd="0" presId="urn:microsoft.com/office/officeart/2005/8/layout/chevron2"/>
    <dgm:cxn modelId="{8370FBBE-ED12-42AD-A2A8-A34BDE21ABBF}" type="presParOf" srcId="{69C43079-2972-4A7A-A447-0F98C91C29FE}" destId="{A5E04D9A-FF39-4123-BF4D-A4975FBDCDB0}" srcOrd="6" destOrd="0" presId="urn:microsoft.com/office/officeart/2005/8/layout/chevron2"/>
    <dgm:cxn modelId="{F6E895C7-C18E-4E9C-A3CB-B95181C38FBE}" type="presParOf" srcId="{A5E04D9A-FF39-4123-BF4D-A4975FBDCDB0}" destId="{61A1A005-6987-4904-A21A-201CABF22193}" srcOrd="0" destOrd="0" presId="urn:microsoft.com/office/officeart/2005/8/layout/chevron2"/>
    <dgm:cxn modelId="{CDFAC803-B2D4-4407-9AD3-F4EB48EA5F52}" type="presParOf" srcId="{A5E04D9A-FF39-4123-BF4D-A4975FBDCDB0}" destId="{26AC9572-326C-4610-A248-C4CF913A6746}" srcOrd="1" destOrd="0" presId="urn:microsoft.com/office/officeart/2005/8/layout/chevron2"/>
    <dgm:cxn modelId="{D7DCD119-7767-42F9-8180-542C7D5D5F4F}" type="presParOf" srcId="{69C43079-2972-4A7A-A447-0F98C91C29FE}" destId="{43BEF2CE-3196-4A67-A1DD-03FE16323ADF}" srcOrd="7" destOrd="0" presId="urn:microsoft.com/office/officeart/2005/8/layout/chevron2"/>
    <dgm:cxn modelId="{4F0555EA-FC64-412D-BC06-B82A9592F741}" type="presParOf" srcId="{69C43079-2972-4A7A-A447-0F98C91C29FE}" destId="{30136CF7-02BC-4E71-B7C5-C740ECD6E105}" srcOrd="8" destOrd="0" presId="urn:microsoft.com/office/officeart/2005/8/layout/chevron2"/>
    <dgm:cxn modelId="{CACEAE91-24CB-487A-A3E8-2E23905855D8}" type="presParOf" srcId="{30136CF7-02BC-4E71-B7C5-C740ECD6E105}" destId="{CC45CB63-BA16-4236-8ECA-EBE35ECAE3CA}" srcOrd="0" destOrd="0" presId="urn:microsoft.com/office/officeart/2005/8/layout/chevron2"/>
    <dgm:cxn modelId="{61B20ACF-80E8-42A1-A365-598CC99F1A31}" type="presParOf" srcId="{30136CF7-02BC-4E71-B7C5-C740ECD6E105}" destId="{F60F8A7F-D998-41A0-9F83-DC155E46956E}" srcOrd="1" destOrd="0" presId="urn:microsoft.com/office/officeart/2005/8/layout/chevron2"/>
    <dgm:cxn modelId="{826359C4-1D7F-4327-9AD2-1E6F74CD4FCF}" type="presParOf" srcId="{69C43079-2972-4A7A-A447-0F98C91C29FE}" destId="{C6C50A10-532D-485A-853A-110FAE672094}" srcOrd="9" destOrd="0" presId="urn:microsoft.com/office/officeart/2005/8/layout/chevron2"/>
    <dgm:cxn modelId="{E316AAAC-AD5E-40C2-82CD-375D4F0C00DA}" type="presParOf" srcId="{69C43079-2972-4A7A-A447-0F98C91C29FE}" destId="{4DBBED66-DA57-4266-A442-B72942D8F1DB}" srcOrd="10" destOrd="0" presId="urn:microsoft.com/office/officeart/2005/8/layout/chevron2"/>
    <dgm:cxn modelId="{FCD97F60-7159-459F-91CA-C3DB71C37A06}" type="presParOf" srcId="{4DBBED66-DA57-4266-A442-B72942D8F1DB}" destId="{F4B5B7F3-E31C-4C4D-B995-0BA37B006936}" srcOrd="0" destOrd="0" presId="urn:microsoft.com/office/officeart/2005/8/layout/chevron2"/>
    <dgm:cxn modelId="{A9CD85E6-BF19-41E4-987C-1E4615E87047}" type="presParOf" srcId="{4DBBED66-DA57-4266-A442-B72942D8F1DB}" destId="{173F75AD-D36B-418C-BB45-CA7A55DD6EDC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C2C2F-56B6-464A-8456-2255DD297304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D8715-81B1-42C7-B2F8-BB1C6536E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84D008-9930-404D-82DD-5ED7CBF08F43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BB7AA0-66AD-4A73-ABAA-95309BC32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669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7AA0-66AD-4A73-ABAA-95309BC320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523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7AA0-66AD-4A73-ABAA-95309BC320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922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organization</a:t>
            </a:r>
            <a:r>
              <a:rPr lang="en-US" baseline="0" dirty="0"/>
              <a:t> of the MOH departments where the AMR program is embedded.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7AA0-66AD-4A73-ABAA-95309BC320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41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illustrates the process which facilitated</a:t>
            </a:r>
            <a:r>
              <a:rPr lang="en-US" baseline="0" dirty="0"/>
              <a:t> the inclusion and prioritization of the AMR agenda within the ministry of health. GARP’s Consistent engagement with the Ministry of Health at various </a:t>
            </a:r>
            <a:r>
              <a:rPr lang="en-US" baseline="0" dirty="0" smtClean="0"/>
              <a:t>forums provided </a:t>
            </a:r>
            <a:r>
              <a:rPr lang="en-US" baseline="0" dirty="0"/>
              <a:t>for an opportunity to raise the AMR agenda. GARP membership was diverse spanning from Agriculture, Livestock, Human health including Academia and representation from MOH.</a:t>
            </a:r>
          </a:p>
          <a:p>
            <a:r>
              <a:rPr lang="en-US" baseline="0" dirty="0" smtClean="0"/>
              <a:t>International </a:t>
            </a:r>
            <a:r>
              <a:rPr lang="en-US" baseline="0" dirty="0"/>
              <a:t>Health Regulations and the proposal under the Global Health Security Agenda </a:t>
            </a:r>
            <a:r>
              <a:rPr lang="en-US" baseline="0" dirty="0" smtClean="0"/>
              <a:t>also </a:t>
            </a:r>
            <a:r>
              <a:rPr lang="en-US" baseline="0" dirty="0"/>
              <a:t>aim at strengthening AMR surveillance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B7AA0-66AD-4A73-ABAA-95309BC320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40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National IPC structures are functional.  The committees meet quarterly. 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C21FD4-5711-48F9-89D4-BA889379EAAF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CF8C2-6097-4723-A0FF-956ED04CCF7A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The ICC must report directly to either administration or the medical staff to promote program visibility and effectiveness. 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An effective IP&amp;C Program should collaborate and consult with internal (e.g., patient safety, quality assurance, reprocessing, occupational health) and external partners (e.g., other facilities and local, provincial/territorial and national health agencies) to ensure appropriate communication and sharing of information.  An ICC can help foster this collaboration.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ICC provides administrative power to the IP&amp;C program. The ICC is generally the official route for informing administration of IP&amp;C problems and accomplishments, such as outbreak investigations, new regulations, policy and procedures compliance, and routine data monitoring.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A99890-2C1A-4F35-ADDB-3737FF91C0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Appointed for every health care facility to coordinate the implementation of IPC activities at the facility</a:t>
            </a:r>
          </a:p>
          <a:p>
            <a:pPr eaLnBrk="1" hangingPunct="1"/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Should be a highly motivated and self-driven person</a:t>
            </a:r>
          </a:p>
          <a:p>
            <a:pPr eaLnBrk="1" hangingPunct="1"/>
            <a:r>
              <a:rPr lang="en-GB" altLang="en-US" smtClean="0">
                <a:latin typeface="Times New Roman" pitchFamily="18" charset="0"/>
                <a:cs typeface="Times New Roman" pitchFamily="18" charset="0"/>
              </a:rPr>
              <a:t>Should undergo the basic IPC training and other IPC related training modules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6C173F-E345-45DD-A42C-4875DBD8527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One Infection Control Nurse (ICN) for every 250 beds on a full-time basis was recommended in IPC Policy.</a:t>
            </a:r>
            <a:r>
              <a:rPr lang="en-GB" baseline="0" dirty="0" smtClean="0"/>
              <a:t> </a:t>
            </a:r>
            <a:r>
              <a:rPr lang="en-GB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90D9C-3710-4BEB-80BC-D6BAA9FE10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DCA02-FED1-43C4-866B-714E916F3B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723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162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10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203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351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85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827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180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84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212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216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32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Structures of IPC  in Kenya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Rachel </a:t>
            </a:r>
            <a:r>
              <a:rPr lang="en-US" dirty="0" err="1" smtClean="0"/>
              <a:t>kamau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Ipnet</a:t>
            </a:r>
            <a:r>
              <a:rPr lang="en-US" dirty="0" smtClean="0"/>
              <a:t> conference</a:t>
            </a:r>
            <a:endParaRPr lang="en-US" dirty="0"/>
          </a:p>
        </p:txBody>
      </p:sp>
      <p:pic>
        <p:nvPicPr>
          <p:cNvPr id="4" name="Picture 3" descr="kenya 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059656"/>
            <a:ext cx="1397000" cy="184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70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smtClean="0">
                <a:cs typeface="Times New Roman" pitchFamily="18" charset="0"/>
              </a:rPr>
              <a:t>County IPC Advisory Committee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43417" y="1624014"/>
            <a:ext cx="11616267" cy="4981575"/>
          </a:xfrm>
        </p:spPr>
        <p:txBody>
          <a:bodyPr/>
          <a:lstStyle/>
          <a:p>
            <a:pPr marL="466725" indent="-466725" eaLnBrk="1" hangingPunct="1">
              <a:spcAft>
                <a:spcPts val="1200"/>
              </a:spcAft>
              <a:buFont typeface="Wingdings" pitchFamily="2" charset="2"/>
              <a:buChar char="v"/>
            </a:pPr>
            <a:endParaRPr lang="en-GB" altLang="en-US" sz="3200" dirty="0" smtClean="0">
              <a:cs typeface="Times New Roman" pitchFamily="18" charset="0"/>
            </a:endParaRPr>
          </a:p>
          <a:p>
            <a:pPr marL="466725" indent="-466725" eaLnBrk="1" hangingPunct="1">
              <a:spcAft>
                <a:spcPts val="1200"/>
              </a:spcAft>
              <a:buFont typeface="Wingdings" pitchFamily="2" charset="2"/>
              <a:buChar char="v"/>
            </a:pPr>
            <a:r>
              <a:rPr lang="en-GB" altLang="en-US" sz="3200" dirty="0" smtClean="0">
                <a:cs typeface="Times New Roman" pitchFamily="18" charset="0"/>
              </a:rPr>
              <a:t>Similar activities as NIPCAC but at the county level</a:t>
            </a:r>
          </a:p>
          <a:p>
            <a:pPr marL="466725" indent="-466725" eaLnBrk="1" hangingPunct="1">
              <a:spcAft>
                <a:spcPts val="1200"/>
              </a:spcAft>
              <a:buFont typeface="Wingdings" pitchFamily="2" charset="2"/>
              <a:buChar char="v"/>
            </a:pPr>
            <a:r>
              <a:rPr lang="en-GB" altLang="en-US" sz="3200" dirty="0" smtClean="0">
                <a:cs typeface="Times New Roman" pitchFamily="18" charset="0"/>
              </a:rPr>
              <a:t>Responsible for the overall coordination of IPC programs within the county (sub-county).</a:t>
            </a:r>
          </a:p>
          <a:p>
            <a:pPr marL="466725" indent="-466725" eaLnBrk="1" hangingPunct="1">
              <a:spcAft>
                <a:spcPts val="1200"/>
              </a:spcAft>
              <a:buFont typeface="Wingdings" pitchFamily="2" charset="2"/>
              <a:buChar char="v"/>
            </a:pPr>
            <a:r>
              <a:rPr lang="en-GB" altLang="en-US" sz="3200" dirty="0" smtClean="0">
                <a:cs typeface="Times New Roman" pitchFamily="18" charset="0"/>
              </a:rPr>
              <a:t>The County Department of Health appoints an IPC coordinator/focal person who acts as coordinator and secretary of this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cs typeface="Times New Roman" pitchFamily="18" charset="0"/>
              </a:rPr>
              <a:t>Other Committees at County Levels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3200" dirty="0" smtClean="0">
              <a:cs typeface="Times New Roman" pitchFamily="18" charset="0"/>
            </a:endParaRPr>
          </a:p>
          <a:p>
            <a:pPr eaLnBrk="1" hangingPunct="1"/>
            <a:r>
              <a:rPr lang="en-US" altLang="en-US" sz="3200" dirty="0" smtClean="0">
                <a:cs typeface="Times New Roman" pitchFamily="18" charset="0"/>
              </a:rPr>
              <a:t>Sub-county IPC Committee</a:t>
            </a:r>
          </a:p>
          <a:p>
            <a:pPr eaLnBrk="1" hangingPunct="1"/>
            <a:r>
              <a:rPr lang="en-US" altLang="en-US" sz="3200" dirty="0" smtClean="0">
                <a:cs typeface="Times New Roman" pitchFamily="18" charset="0"/>
              </a:rPr>
              <a:t>Hospital IPC Committee</a:t>
            </a:r>
          </a:p>
          <a:p>
            <a:pPr eaLnBrk="1" hangingPunct="1"/>
            <a:r>
              <a:rPr lang="en-US" altLang="en-US" sz="3200" dirty="0" smtClean="0">
                <a:cs typeface="Times New Roman" pitchFamily="18" charset="0"/>
              </a:rPr>
              <a:t>Focal persons at facility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8994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/>
              <a:t>Hospital Infection Prevention and Control Committee (HIPC) </a:t>
            </a:r>
            <a:endParaRPr lang="en-US" sz="32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Provides a forum for multidisciplinary input, cooperation, and information sharing on IPC</a:t>
            </a:r>
          </a:p>
          <a:p>
            <a:pPr eaLnBrk="1" hangingPunct="1"/>
            <a:r>
              <a:rPr lang="en-GB" sz="2800" dirty="0" smtClean="0"/>
              <a:t>Is responsible for the planning, implementation, prioritisation, and resource allocation of all matters relating to IPC</a:t>
            </a:r>
          </a:p>
          <a:p>
            <a:pPr eaLnBrk="1" hangingPunct="1"/>
            <a:r>
              <a:rPr lang="en-GB" sz="2800" dirty="0" smtClean="0"/>
              <a:t>Acts as a liaison between departments responsible for patient care and support services 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785" y="4876800"/>
            <a:ext cx="2980267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2" y="152400"/>
            <a:ext cx="11739033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200" b="1" dirty="0" smtClean="0">
                <a:cs typeface="Times New Roman" pitchFamily="18" charset="0"/>
              </a:rPr>
              <a:t>Hospital Infection Control Program</a:t>
            </a:r>
            <a:br>
              <a:rPr lang="en-US" altLang="en-US" sz="3200" b="1" dirty="0" smtClean="0">
                <a:cs typeface="Times New Roman" pitchFamily="18" charset="0"/>
              </a:rPr>
            </a:br>
            <a:r>
              <a:rPr lang="en-US" altLang="en-US" sz="3200" b="1" dirty="0" smtClean="0">
                <a:cs typeface="Times New Roman" pitchFamily="18" charset="0"/>
              </a:rPr>
              <a:t>Activities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900" y="1719263"/>
            <a:ext cx="6366933" cy="4191000"/>
          </a:xfrm>
          <a:noFill/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Surveillance of HAIs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Outbreak investigation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Implementation of  guidelines for IPC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Cooperation with occupational health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Cooperation with quality improvement program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Cooperation with MTC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55834" y="1839913"/>
            <a:ext cx="5645151" cy="434340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Education of hospital staff on infection control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Monitoring of antibiotic resistant organisms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Eliminating wasteful or unnecessary practice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090613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cs typeface="Times New Roman" pitchFamily="18" charset="0"/>
              </a:rPr>
              <a:t>Structure of IPC program at Health Facility 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927100" y="1876096"/>
            <a:ext cx="5158317" cy="42566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 cap="none" dirty="0" smtClean="0">
                <a:cs typeface="Times New Roman" pitchFamily="18" charset="0"/>
              </a:rPr>
              <a:t>Hospital 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651934" y="2538248"/>
            <a:ext cx="5158317" cy="431975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Hospital IPCC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Hospital IPC team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altLang="en-US" sz="2400" dirty="0" smtClean="0">
                <a:cs typeface="Times New Roman" pitchFamily="18" charset="0"/>
              </a:rPr>
              <a:t>IPC coordinator/Focal person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sz="2400" dirty="0" smtClean="0">
                <a:cs typeface="Times New Roman" pitchFamily="18" charset="0"/>
              </a:rPr>
              <a:t>(Full time for hospitals with 250 or more bed capacity)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link nurses - responsibility of ensuring IPC practices are maintained in their departments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33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7000" y="1600199"/>
            <a:ext cx="5183717" cy="84345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cap="none" dirty="0" smtClean="0">
                <a:cs typeface="Times New Roman" pitchFamily="18" charset="0"/>
              </a:rPr>
              <a:t>HC/Dispensary</a:t>
            </a:r>
          </a:p>
        </p:txBody>
      </p:sp>
      <p:sp>
        <p:nvSpPr>
          <p:cNvPr id="1331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62275"/>
            <a:ext cx="5183717" cy="368458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en-US" sz="2400" dirty="0" smtClean="0">
                <a:cs typeface="Times New Roman" pitchFamily="18" charset="0"/>
              </a:rPr>
              <a:t>IPC focal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Composition of the HIPCC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The optimal structure varies with hospitals types, needs and resources.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Physician/MO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Pathologist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Senior nursing officer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IPC focal person/coordinator- Secretary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Pharmacist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Medical laboratory technologist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Public-health officer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OHS – Chairman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Quality Improvement - Chairman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Other relevant medical disciplines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71844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>
                <a:cs typeface="Times New Roman" pitchFamily="18" charset="0"/>
              </a:rPr>
              <a:t>Hospital IPC Focal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560787"/>
            <a:ext cx="11408833" cy="52972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Routine IPC duties are run by the IPC Focal Person coordinating link nurses from units/departments. S/he have clinical experience.</a:t>
            </a:r>
          </a:p>
          <a:p>
            <a:pPr marL="0" indent="0" eaLnBrk="1" hangingPunct="1">
              <a:buNone/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Responsibilities include;</a:t>
            </a:r>
            <a:endParaRPr lang="en-US" sz="2800" i="1" dirty="0"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GB" sz="2800" dirty="0" smtClean="0">
                <a:cs typeface="Times New Roman" panose="02020603050405020304" pitchFamily="18" charset="0"/>
              </a:rPr>
              <a:t>Continually raising the standards of infection prevention and control, including hand hygiene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GB" sz="2800" dirty="0" smtClean="0">
                <a:cs typeface="Times New Roman" panose="02020603050405020304" pitchFamily="18" charset="0"/>
              </a:rPr>
              <a:t>Organising and facilitating scheduled IPC training for </a:t>
            </a:r>
            <a:r>
              <a:rPr lang="en-US" sz="2800" dirty="0" smtClean="0">
                <a:cs typeface="Times New Roman" panose="02020603050405020304" pitchFamily="18" charset="0"/>
              </a:rPr>
              <a:t>HCWs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GB" sz="2800" dirty="0" smtClean="0">
                <a:cs typeface="Times New Roman" panose="02020603050405020304" pitchFamily="18" charset="0"/>
              </a:rPr>
              <a:t>Providing IPC training </a:t>
            </a:r>
            <a:r>
              <a:rPr lang="en-GB" sz="2800" dirty="0">
                <a:cs typeface="Times New Roman" panose="02020603050405020304" pitchFamily="18" charset="0"/>
              </a:rPr>
              <a:t>to colleagues on an ad-hoc basis and at regular ward meetings</a:t>
            </a:r>
            <a:r>
              <a:rPr lang="en-GB" sz="2800" dirty="0" smtClean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cs typeface="Times New Roman" pitchFamily="18" charset="0"/>
              </a:rPr>
              <a:t>Hospital IPC Focal Person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GB" sz="2800" dirty="0" smtClean="0"/>
              <a:t>Providing specialist input in the identification, prevention, monitoring, and control of infection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GB" sz="2800" dirty="0" smtClean="0">
                <a:cs typeface="Times New Roman" panose="02020603050405020304" pitchFamily="18" charset="0"/>
              </a:rPr>
              <a:t>Ensuring availability of IPC commodities and their efficient utilisation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GB" sz="2800" dirty="0" smtClean="0">
                <a:cs typeface="Times New Roman" panose="02020603050405020304" pitchFamily="18" charset="0"/>
              </a:rPr>
              <a:t> Undertaking regular IPC audits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GB" sz="2800" dirty="0" smtClean="0">
                <a:cs typeface="Times New Roman" panose="02020603050405020304" pitchFamily="18" charset="0"/>
              </a:rPr>
              <a:t>Feedback audits </a:t>
            </a:r>
            <a:r>
              <a:rPr lang="en-US" sz="2800" dirty="0" smtClean="0">
                <a:cs typeface="Times New Roman" panose="02020603050405020304" pitchFamily="18" charset="0"/>
              </a:rPr>
              <a:t>to the HIPCC and hospital staff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GB" sz="2800" dirty="0" smtClean="0">
                <a:cs typeface="Times New Roman" panose="02020603050405020304" pitchFamily="18" charset="0"/>
              </a:rPr>
              <a:t>Developing action plans, in conjunction with the HIPCC;  to rectify any deficiencies highlighted by the audits. 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63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/>
              <a:t>Qualification of the IPC focal Person</a:t>
            </a:r>
            <a:endParaRPr lang="en-US" sz="3200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08000" y="1371600"/>
            <a:ext cx="10160000" cy="4800600"/>
          </a:xfrm>
        </p:spPr>
        <p:txBody>
          <a:bodyPr/>
          <a:lstStyle/>
          <a:p>
            <a:pPr eaLnBrk="1" hangingPunct="1"/>
            <a:endParaRPr lang="en-GB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GB" sz="2800" dirty="0" smtClean="0"/>
              <a:t>A nurse with practical training which enables him or her to act as a specialist advisor in all aspects relating to </a:t>
            </a:r>
            <a:r>
              <a:rPr lang="en-US" sz="2800" dirty="0" smtClean="0"/>
              <a:t>IPC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sz="2800" dirty="0" smtClean="0"/>
              <a:t>In large hospital usually the only full-time IPC practitioner, therefore takes the key role in day-to-day </a:t>
            </a:r>
            <a:r>
              <a:rPr lang="en-US" sz="2800" dirty="0" smtClean="0"/>
              <a:t>IPC </a:t>
            </a:r>
            <a:r>
              <a:rPr lang="en-GB" sz="2800" dirty="0" smtClean="0"/>
              <a:t>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63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/>
              <a:t>Infection Control Link </a:t>
            </a:r>
            <a:r>
              <a:rPr lang="en-GB" sz="2800" b="1" dirty="0" smtClean="0"/>
              <a:t>Nurse</a:t>
            </a:r>
            <a:endParaRPr lang="en-US" sz="2800" b="1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9652000" cy="4724400"/>
          </a:xfrm>
        </p:spPr>
        <p:txBody>
          <a:bodyPr/>
          <a:lstStyle/>
          <a:p>
            <a:pPr eaLnBrk="1" hangingPunct="1"/>
            <a:endParaRPr lang="en-GB" sz="28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GB" sz="2800" dirty="0" smtClean="0"/>
              <a:t>These individuals have special responsibility for maintaining good </a:t>
            </a:r>
            <a:r>
              <a:rPr lang="en-US" sz="2800" dirty="0" smtClean="0"/>
              <a:t>IPC </a:t>
            </a:r>
            <a:r>
              <a:rPr lang="en-GB" sz="2800" dirty="0" smtClean="0"/>
              <a:t>practices and education within their departments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sz="2800" dirty="0" smtClean="0"/>
              <a:t>Is the “link” between the Infection Control Nurse and the ward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sz="2800" dirty="0" smtClean="0"/>
              <a:t>Helps identify problems, implement solutions, and maintain communications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1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b="1" dirty="0" smtClean="0">
                <a:cs typeface="Times New Roman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4" y="1557338"/>
            <a:ext cx="10583333" cy="51165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200" dirty="0" smtClean="0">
              <a:cs typeface="Times New Roman" panose="02020603050405020304" pitchFamily="18" charset="0"/>
            </a:endParaRPr>
          </a:p>
          <a:p>
            <a:pPr marL="466725" indent="-466725" eaLnBrk="1" hangingPunct="1">
              <a:buFont typeface="Arial" panose="020B0604020202020204" pitchFamily="34" charset="0"/>
              <a:buChar char="•"/>
              <a:defRPr/>
            </a:pPr>
            <a:r>
              <a:rPr lang="en-GB" sz="3000" dirty="0" smtClean="0">
                <a:cs typeface="Times New Roman" panose="02020603050405020304" pitchFamily="18" charset="0"/>
              </a:rPr>
              <a:t>Describe how Kenya infection prevention and control programme in organised.</a:t>
            </a:r>
            <a:endParaRPr lang="en-US" sz="3000" dirty="0" smtClean="0">
              <a:cs typeface="Times New Roman" panose="02020603050405020304" pitchFamily="18" charset="0"/>
            </a:endParaRPr>
          </a:p>
          <a:p>
            <a:pPr marL="466725" indent="-466725" eaLnBrk="1" hangingPunct="1">
              <a:buFont typeface="Arial" panose="020B0604020202020204" pitchFamily="34" charset="0"/>
              <a:buChar char="•"/>
              <a:defRPr/>
            </a:pPr>
            <a:r>
              <a:rPr lang="en-GB" sz="3000" dirty="0" smtClean="0">
                <a:cs typeface="Times New Roman" panose="02020603050405020304" pitchFamily="18" charset="0"/>
              </a:rPr>
              <a:t>Outline </a:t>
            </a:r>
            <a:r>
              <a:rPr lang="en-GB" sz="3000" dirty="0">
                <a:cs typeface="Times New Roman" panose="02020603050405020304" pitchFamily="18" charset="0"/>
              </a:rPr>
              <a:t>the roles and responsibilities of the various IPC management and coordination organs</a:t>
            </a:r>
            <a:endParaRPr lang="en-US" sz="3000" dirty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Challenges – IPC program</a:t>
            </a:r>
            <a:endParaRPr lang="en-GB" sz="3200" b="1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endParaRPr lang="en-GB" sz="3200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en-GB" sz="3200" dirty="0" smtClean="0"/>
              <a:t>Inadequate knowledge of IPC at all levels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sz="3200" dirty="0" smtClean="0"/>
              <a:t>Inadequate infrastructure for IPC at health facility levels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sz="3200" dirty="0" smtClean="0"/>
              <a:t>Inadequate </a:t>
            </a:r>
            <a:r>
              <a:rPr lang="en-GB" sz="3200" dirty="0"/>
              <a:t>resources </a:t>
            </a:r>
            <a:r>
              <a:rPr lang="en-GB" sz="3200" dirty="0" smtClean="0"/>
              <a:t>for IPC programs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GB" sz="3200" dirty="0" smtClean="0"/>
              <a:t>Devolution of Health services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sz="32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6203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19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Challenges</a:t>
            </a:r>
            <a:endParaRPr lang="en-US" sz="3200" dirty="0"/>
          </a:p>
        </p:txBody>
      </p:sp>
      <p:pic>
        <p:nvPicPr>
          <p:cNvPr id="5" name="Picture 2" descr="C:\Users\LENOVO\Downloads\IMG_04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6963" y="1371601"/>
            <a:ext cx="4938712" cy="4338042"/>
          </a:xfrm>
          <a:prstGeom prst="rect">
            <a:avLst/>
          </a:prstGeom>
          <a:noFill/>
        </p:spPr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01255" y="1403132"/>
            <a:ext cx="4871545" cy="4288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0763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5" name="Picture 3" descr="C:\Users\MPHS\Desktop\Kitale assessment\CSSD\IMG_04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117" y="1846263"/>
            <a:ext cx="452470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PHS\Desktop\Kitale assessment\CSSD\IMG_04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539" y="1846263"/>
            <a:ext cx="431478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0763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0318" y="1765738"/>
            <a:ext cx="4852467" cy="4382814"/>
          </a:xfrm>
          <a:prstGeom prst="rect">
            <a:avLst/>
          </a:prstGeom>
          <a:noFill/>
        </p:spPr>
      </p:pic>
      <p:pic>
        <p:nvPicPr>
          <p:cNvPr id="6" name="Picture 2" descr="E:\Thika and Kitale\Kitale assessment\Medical ward\IMG_04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48097" y="1846263"/>
            <a:ext cx="4729655" cy="402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IPC program work-plan 2016-2018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Establish IPC model sites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Train and mentor IPC model sites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Develop an online training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Train county TOTs on IPC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NIPCAC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IPC  TWG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CDC Kenya  and CDC Atlanta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University of Maryland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 smtClean="0"/>
              <a:t>County Health Teams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GB" sz="2800" dirty="0" smtClean="0"/>
              <a:t>Healthcare associated infections are a major concern for MOH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/>
              <a:t>Infection Prevention and Control Programs  at all levels require an appropriate, clear, and firm organisational structure</a:t>
            </a:r>
          </a:p>
          <a:p>
            <a:pPr>
              <a:buFont typeface="Wingdings" pitchFamily="2" charset="2"/>
              <a:buChar char="v"/>
            </a:pPr>
            <a:r>
              <a:rPr lang="en-GB" sz="2800" dirty="0" smtClean="0"/>
              <a:t>National Infection and Control Policy outlines the IPC structures that should be established at all levels of healthcare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cs typeface="Times New Roman" panose="02020603050405020304" pitchFamily="18" charset="0"/>
              </a:rPr>
              <a:t>It recommends establishment of IPC advisory and management structures at national, county and hospital levels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cs typeface="Times New Roman" panose="02020603050405020304" pitchFamily="18" charset="0"/>
              </a:rPr>
              <a:t>The establishment of the recommended structures are at different levels across the counties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32374197"/>
              </p:ext>
            </p:extLst>
          </p:nvPr>
        </p:nvGraphicFramePr>
        <p:xfrm>
          <a:off x="468314" y="1124746"/>
          <a:ext cx="9237161" cy="4726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0043" y="336885"/>
            <a:ext cx="830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Organization of the Ministry of </a:t>
            </a:r>
            <a:r>
              <a:rPr lang="en-US" sz="2400" b="1" dirty="0" smtClean="0">
                <a:latin typeface="+mj-lt"/>
              </a:rPr>
              <a:t>Health-IPC  </a:t>
            </a:r>
            <a:r>
              <a:rPr lang="en-US" sz="2400" b="1" dirty="0">
                <a:latin typeface="+mj-lt"/>
              </a:rPr>
              <a:t>Program</a:t>
            </a:r>
          </a:p>
        </p:txBody>
      </p:sp>
    </p:spTree>
    <p:extLst>
      <p:ext uri="{BB962C8B-B14F-4D97-AF65-F5344CB8AC3E}">
        <p14:creationId xmlns="" xmlns:p14="http://schemas.microsoft.com/office/powerpoint/2010/main" val="9860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557662986"/>
              </p:ext>
            </p:extLst>
          </p:nvPr>
        </p:nvGraphicFramePr>
        <p:xfrm>
          <a:off x="561475" y="689811"/>
          <a:ext cx="10924672" cy="5630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3201" y="228146"/>
            <a:ext cx="847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The Process – Establishing  the National IPC Program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3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43418" y="365126"/>
            <a:ext cx="11110383" cy="1325563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cs typeface="Times New Roman" pitchFamily="18" charset="0"/>
              </a:rPr>
              <a:t>Organization of the National IPC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418" y="1997076"/>
            <a:ext cx="5776383" cy="45640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ea typeface="Segoe UI" pitchFamily="34" charset="0"/>
                <a:cs typeface="Segoe UI" pitchFamily="34" charset="0"/>
              </a:rPr>
              <a:t>National /Policy </a:t>
            </a:r>
            <a:r>
              <a:rPr lang="en-GB" sz="2800" dirty="0" smtClean="0">
                <a:ea typeface="Segoe UI" pitchFamily="34" charset="0"/>
                <a:cs typeface="Segoe UI" pitchFamily="34" charset="0"/>
              </a:rPr>
              <a:t>Level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dirty="0" smtClean="0">
                <a:ea typeface="Segoe UI" pitchFamily="34" charset="0"/>
                <a:cs typeface="Segoe UI" pitchFamily="34" charset="0"/>
              </a:rPr>
              <a:t>National </a:t>
            </a:r>
            <a:r>
              <a:rPr lang="en-GB" sz="2400" dirty="0">
                <a:ea typeface="Segoe UI" pitchFamily="34" charset="0"/>
                <a:cs typeface="Segoe UI" pitchFamily="34" charset="0"/>
              </a:rPr>
              <a:t>IPC </a:t>
            </a:r>
            <a:r>
              <a:rPr lang="en-GB" sz="2400" dirty="0" smtClean="0">
                <a:ea typeface="Segoe UI" pitchFamily="34" charset="0"/>
                <a:cs typeface="Segoe UI" pitchFamily="34" charset="0"/>
              </a:rPr>
              <a:t>advisory Committee</a:t>
            </a:r>
            <a:endParaRPr lang="en-GB" sz="2400" dirty="0"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dirty="0">
                <a:ea typeface="Segoe UI" pitchFamily="34" charset="0"/>
                <a:cs typeface="Segoe UI" pitchFamily="34" charset="0"/>
              </a:rPr>
              <a:t>National IPC Technical Working Group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dirty="0">
                <a:ea typeface="Segoe UI" pitchFamily="34" charset="0"/>
                <a:cs typeface="Segoe UI" pitchFamily="34" charset="0"/>
              </a:rPr>
              <a:t>MoH IPC Unit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89125"/>
            <a:ext cx="5842000" cy="46053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>
                <a:cs typeface="Times New Roman" panose="02020603050405020304" pitchFamily="18" charset="0"/>
              </a:rPr>
              <a:t>County / Frontline </a:t>
            </a:r>
            <a:r>
              <a:rPr lang="en-GB" sz="2800" dirty="0" smtClean="0">
                <a:cs typeface="Times New Roman" panose="02020603050405020304" pitchFamily="18" charset="0"/>
              </a:rPr>
              <a:t>Level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dirty="0" smtClean="0">
                <a:cs typeface="Times New Roman" panose="02020603050405020304" pitchFamily="18" charset="0"/>
              </a:rPr>
              <a:t>County </a:t>
            </a:r>
            <a:r>
              <a:rPr lang="en-GB" sz="2400" dirty="0">
                <a:cs typeface="Times New Roman" panose="02020603050405020304" pitchFamily="18" charset="0"/>
              </a:rPr>
              <a:t>/ Sub-County IPC Committee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dirty="0">
                <a:cs typeface="Times New Roman" panose="02020603050405020304" pitchFamily="18" charset="0"/>
              </a:rPr>
              <a:t>Hospital IPC Committee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sz="2400" dirty="0">
                <a:cs typeface="Times New Roman" panose="02020603050405020304" pitchFamily="18" charset="0"/>
              </a:rPr>
              <a:t>Facility Level IPC Coordinator / Focal Person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2318" y="804040"/>
            <a:ext cx="11548533" cy="124547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b="1" dirty="0" smtClean="0">
                <a:cs typeface="Times New Roman" pitchFamily="18" charset="0"/>
              </a:rPr>
              <a:t/>
            </a:r>
            <a:br>
              <a:rPr lang="en-GB" altLang="en-US" sz="3200" b="1" dirty="0" smtClean="0">
                <a:cs typeface="Times New Roman" pitchFamily="18" charset="0"/>
              </a:rPr>
            </a:br>
            <a:r>
              <a:rPr lang="en-GB" altLang="en-US" sz="3200" b="1" dirty="0" smtClean="0">
                <a:cs typeface="Times New Roman" pitchFamily="18" charset="0"/>
              </a:rPr>
              <a:t/>
            </a:r>
            <a:br>
              <a:rPr lang="en-GB" altLang="en-US" sz="3200" b="1" dirty="0" smtClean="0">
                <a:cs typeface="Times New Roman" pitchFamily="18" charset="0"/>
              </a:rPr>
            </a:br>
            <a:r>
              <a:rPr lang="en-GB" altLang="en-US" sz="3200" b="1" dirty="0" smtClean="0">
                <a:cs typeface="Times New Roman" pitchFamily="18" charset="0"/>
              </a:rPr>
              <a:t/>
            </a:r>
            <a:br>
              <a:rPr lang="en-GB" altLang="en-US" sz="3200" b="1" dirty="0" smtClean="0">
                <a:cs typeface="Times New Roman" pitchFamily="18" charset="0"/>
              </a:rPr>
            </a:br>
            <a:r>
              <a:rPr lang="en-GB" altLang="en-US" sz="3200" b="1" dirty="0" smtClean="0">
                <a:cs typeface="Times New Roman" pitchFamily="18" charset="0"/>
              </a:rPr>
              <a:t>National IPC Advisory Committee</a:t>
            </a:r>
            <a:r>
              <a:rPr lang="en-GB" altLang="en-US" sz="3200" dirty="0" smtClean="0">
                <a:cs typeface="Times New Roman" pitchFamily="18" charset="0"/>
              </a:rPr>
              <a:t/>
            </a:r>
            <a:br>
              <a:rPr lang="en-GB" altLang="en-US" sz="3200" dirty="0" smtClean="0">
                <a:cs typeface="Times New Roman" pitchFamily="18" charset="0"/>
              </a:rPr>
            </a:br>
            <a:endParaRPr lang="en-GB" altLang="en-US" sz="3200" dirty="0" smtClean="0"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66700" y="1052513"/>
            <a:ext cx="11658600" cy="5276850"/>
          </a:xfrm>
        </p:spPr>
        <p:txBody>
          <a:bodyPr/>
          <a:lstStyle/>
          <a:p>
            <a:pPr marL="336550" indent="-336550" eaLnBrk="1" hangingPunct="1">
              <a:buFont typeface="Wingdings" pitchFamily="2" charset="2"/>
              <a:buChar char="v"/>
            </a:pPr>
            <a:endParaRPr lang="en-GB" altLang="en-US" sz="2800" dirty="0" smtClean="0">
              <a:cs typeface="Times New Roman" pitchFamily="18" charset="0"/>
            </a:endParaRPr>
          </a:p>
          <a:p>
            <a:pPr marL="336550" indent="-336550" eaLnBrk="1" hangingPunct="1">
              <a:buFont typeface="Wingdings" pitchFamily="2" charset="2"/>
              <a:buChar char="v"/>
            </a:pPr>
            <a:endParaRPr lang="en-GB" altLang="en-US" sz="2800" dirty="0" smtClean="0">
              <a:cs typeface="Times New Roman" pitchFamily="18" charset="0"/>
            </a:endParaRPr>
          </a:p>
          <a:p>
            <a:pPr marL="336550" indent="-336550" eaLnBrk="1" hangingPunct="1">
              <a:buFont typeface="Wingdings" pitchFamily="2" charset="2"/>
              <a:buChar char="v"/>
            </a:pPr>
            <a:r>
              <a:rPr lang="en-GB" altLang="en-US" sz="2800" dirty="0" smtClean="0">
                <a:cs typeface="Times New Roman" pitchFamily="18" charset="0"/>
              </a:rPr>
              <a:t>Chaired by the DMS </a:t>
            </a:r>
          </a:p>
          <a:p>
            <a:pPr marL="336550" indent="-336550" eaLnBrk="1" hangingPunct="1">
              <a:buFont typeface="Wingdings" pitchFamily="2" charset="2"/>
              <a:buChar char="v"/>
            </a:pPr>
            <a:r>
              <a:rPr lang="en-GB" altLang="en-US" sz="2800" dirty="0" smtClean="0">
                <a:cs typeface="Times New Roman" pitchFamily="18" charset="0"/>
              </a:rPr>
              <a:t>Members are heads of programs with activities on IPC, Partners supporting the national IPC program, and key persons with expertise on IPC </a:t>
            </a:r>
          </a:p>
          <a:p>
            <a:pPr marL="336550" indent="-336550" eaLnBrk="1" hangingPunct="1">
              <a:buFont typeface="Wingdings" pitchFamily="2" charset="2"/>
              <a:buChar char="v"/>
            </a:pPr>
            <a:r>
              <a:rPr lang="en-GB" altLang="en-US" sz="2800" dirty="0" smtClean="0">
                <a:cs typeface="Times New Roman" pitchFamily="18" charset="0"/>
              </a:rPr>
              <a:t>Head of the IPC program is the secretary of the committee.</a:t>
            </a:r>
          </a:p>
          <a:p>
            <a:pPr marL="336550" indent="-336550" eaLnBrk="1" hangingPunct="1">
              <a:buFont typeface="Wingdings" pitchFamily="2" charset="2"/>
              <a:buChar char="v"/>
            </a:pPr>
            <a:r>
              <a:rPr lang="en-GB" altLang="en-US" sz="2800" dirty="0" smtClean="0">
                <a:cs typeface="Times New Roman" pitchFamily="18" charset="0"/>
              </a:rPr>
              <a:t>It is charged with the responsibility of overall policy and strategy development for IPC in health care settings</a:t>
            </a:r>
          </a:p>
          <a:p>
            <a:pPr marL="336550" indent="-336550" eaLnBrk="1" hangingPunct="1">
              <a:buNone/>
            </a:pPr>
            <a:endParaRPr lang="en-GB" altLang="en-US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66701" y="365126"/>
            <a:ext cx="11087100" cy="1325563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cs typeface="Times New Roman" pitchFamily="18" charset="0"/>
              </a:rPr>
              <a:t>The National IPC Technical Working Group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66700" y="1660526"/>
            <a:ext cx="11703051" cy="4900613"/>
          </a:xfrm>
        </p:spPr>
        <p:txBody>
          <a:bodyPr>
            <a:normAutofit/>
          </a:bodyPr>
          <a:lstStyle/>
          <a:p>
            <a:pPr marL="392113" indent="-392113" eaLnBrk="1" hangingPunct="1">
              <a:buFont typeface="Wingdings" pitchFamily="2" charset="2"/>
              <a:buChar char="v"/>
            </a:pPr>
            <a:endParaRPr lang="en-GB" altLang="en-US" sz="2800" dirty="0" smtClean="0">
              <a:cs typeface="Times New Roman" pitchFamily="18" charset="0"/>
            </a:endParaRPr>
          </a:p>
          <a:p>
            <a:pPr marL="392113" indent="-392113" eaLnBrk="1" hangingPunct="1">
              <a:buFont typeface="Wingdings" pitchFamily="2" charset="2"/>
              <a:buChar char="v"/>
            </a:pPr>
            <a:r>
              <a:rPr lang="en-GB" altLang="en-US" sz="2800" dirty="0" smtClean="0">
                <a:cs typeface="Times New Roman" pitchFamily="18" charset="0"/>
              </a:rPr>
              <a:t>Chaired by head of IPC program</a:t>
            </a:r>
          </a:p>
          <a:p>
            <a:pPr marL="392113" indent="-392113" eaLnBrk="1" hangingPunct="1">
              <a:buFont typeface="Wingdings" pitchFamily="2" charset="2"/>
              <a:buChar char="v"/>
            </a:pPr>
            <a:r>
              <a:rPr lang="en-GB" altLang="en-US" sz="2800" dirty="0" smtClean="0">
                <a:cs typeface="Times New Roman" pitchFamily="18" charset="0"/>
              </a:rPr>
              <a:t>Program officers carrying out IPC activities, partners supporting national and county  IPC programs,  the IPC coordinator from KNH</a:t>
            </a:r>
          </a:p>
          <a:p>
            <a:pPr marL="392113" indent="-392113">
              <a:buFont typeface="Wingdings" pitchFamily="2" charset="2"/>
              <a:buChar char="v"/>
            </a:pPr>
            <a:r>
              <a:rPr lang="en-GB" altLang="en-US" sz="2800" dirty="0" smtClean="0">
                <a:cs typeface="Times New Roman" pitchFamily="18" charset="0"/>
              </a:rPr>
              <a:t>It is responsible for planning and ensures implementation of recommendations from NIPCAC</a:t>
            </a:r>
          </a:p>
          <a:p>
            <a:pPr marL="392113" indent="-392113">
              <a:buFont typeface="Wingdings" pitchFamily="2" charset="2"/>
              <a:buChar char="v"/>
            </a:pPr>
            <a:r>
              <a:rPr lang="en-GB" altLang="en-US" sz="2800" dirty="0" smtClean="0">
                <a:cs typeface="Times New Roman" pitchFamily="18" charset="0"/>
              </a:rPr>
              <a:t>Coordinating programs with IPC activities</a:t>
            </a:r>
          </a:p>
          <a:p>
            <a:pPr marL="392113" indent="-392113" eaLnBrk="1" hangingPunct="1">
              <a:buFont typeface="Wingdings" pitchFamily="2" charset="2"/>
              <a:buChar char="v"/>
            </a:pPr>
            <a:r>
              <a:rPr lang="en-GB" altLang="en-US" sz="2800" dirty="0" smtClean="0">
                <a:cs typeface="Times New Roman" pitchFamily="18" charset="0"/>
              </a:rPr>
              <a:t>The NASCOP IPC program  is the secretariat for this TWG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38200" y="44450"/>
            <a:ext cx="10515600" cy="1017588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cs typeface="Times New Roman" pitchFamily="18" charset="0"/>
              </a:rPr>
              <a:t>The MOH IPC Program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43418" y="1257301"/>
            <a:ext cx="11705167" cy="4691063"/>
          </a:xfrm>
        </p:spPr>
        <p:txBody>
          <a:bodyPr/>
          <a:lstStyle/>
          <a:p>
            <a:pPr marL="522288" indent="-522288" eaLnBrk="1" hangingPunct="1">
              <a:buFont typeface="Wingdings" pitchFamily="2" charset="2"/>
              <a:buChar char="v"/>
            </a:pPr>
            <a:endParaRPr lang="en-GB" altLang="en-US" sz="3200" dirty="0" smtClean="0">
              <a:cs typeface="Times New Roman" pitchFamily="18" charset="0"/>
            </a:endParaRPr>
          </a:p>
          <a:p>
            <a:pPr marL="522288" indent="-522288" eaLnBrk="1" hangingPunct="1">
              <a:buFont typeface="Wingdings" pitchFamily="2" charset="2"/>
              <a:buChar char="v"/>
            </a:pPr>
            <a:r>
              <a:rPr lang="en-GB" altLang="en-US" sz="3200" dirty="0" smtClean="0">
                <a:cs typeface="Times New Roman" pitchFamily="18" charset="0"/>
              </a:rPr>
              <a:t>Has  a multi-disciplinary  team</a:t>
            </a:r>
          </a:p>
          <a:p>
            <a:pPr marL="522288" indent="-522288">
              <a:buFont typeface="Wingdings" pitchFamily="2" charset="2"/>
              <a:buChar char="v"/>
            </a:pPr>
            <a:r>
              <a:rPr lang="en-GB" altLang="en-US" sz="3200" dirty="0" smtClean="0">
                <a:cs typeface="Times New Roman" pitchFamily="18" charset="0"/>
              </a:rPr>
              <a:t>It is charged with the responsibility of evidence gathering and synthesis to inform national IPC policy and strategy. </a:t>
            </a:r>
          </a:p>
          <a:p>
            <a:pPr marL="522288" indent="-522288">
              <a:buFont typeface="Wingdings" pitchFamily="2" charset="2"/>
              <a:buChar char="v"/>
            </a:pPr>
            <a:r>
              <a:rPr lang="en-GB" altLang="en-US" sz="3200" dirty="0" smtClean="0">
                <a:cs typeface="Times New Roman" pitchFamily="18" charset="0"/>
              </a:rPr>
              <a:t>Developing/reviewing policy, guidelines and training materials on IPC</a:t>
            </a:r>
          </a:p>
          <a:p>
            <a:pPr marL="522288" indent="-522288" eaLnBrk="1" hangingPunct="1">
              <a:buFont typeface="Wingdings" pitchFamily="2" charset="2"/>
              <a:buChar char="v"/>
            </a:pPr>
            <a:r>
              <a:rPr lang="en-GB" altLang="en-US" sz="3200" dirty="0" smtClean="0">
                <a:cs typeface="Times New Roman" pitchFamily="18" charset="0"/>
              </a:rPr>
              <a:t>Training of county  TOTs</a:t>
            </a:r>
          </a:p>
          <a:p>
            <a:pPr marL="522288" indent="-522288" eaLnBrk="1" hangingPunct="1">
              <a:buFont typeface="Wingdings" pitchFamily="2" charset="2"/>
              <a:buChar char="v"/>
            </a:pPr>
            <a:r>
              <a:rPr lang="en-GB" altLang="en-US" sz="3200" dirty="0" smtClean="0">
                <a:cs typeface="Times New Roman" pitchFamily="18" charset="0"/>
              </a:rPr>
              <a:t>Mentoring of counties on IPC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3137</TotalTime>
  <Words>1324</Words>
  <Application>Microsoft Office PowerPoint</Application>
  <PresentationFormat>Custom</PresentationFormat>
  <Paragraphs>182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Structures of IPC  in Kenya</vt:lpstr>
      <vt:lpstr>Outline</vt:lpstr>
      <vt:lpstr>Introduction</vt:lpstr>
      <vt:lpstr>Slide 4</vt:lpstr>
      <vt:lpstr>Slide 5</vt:lpstr>
      <vt:lpstr>Organization of the National IPC Program</vt:lpstr>
      <vt:lpstr>   National IPC Advisory Committee </vt:lpstr>
      <vt:lpstr>The National IPC Technical Working Group</vt:lpstr>
      <vt:lpstr>The MOH IPC Program</vt:lpstr>
      <vt:lpstr>County IPC Advisory Committee</vt:lpstr>
      <vt:lpstr>Other Committees at County Levels</vt:lpstr>
      <vt:lpstr>Hospital Infection Prevention and Control Committee (HIPC) </vt:lpstr>
      <vt:lpstr>Hospital Infection Control Program Activities</vt:lpstr>
      <vt:lpstr>Structure of IPC program at Health Facility </vt:lpstr>
      <vt:lpstr>Composition of the HIPCC</vt:lpstr>
      <vt:lpstr>Hospital IPC Focal person</vt:lpstr>
      <vt:lpstr>Hospital IPC Focal Person</vt:lpstr>
      <vt:lpstr>Qualification of the IPC focal Person</vt:lpstr>
      <vt:lpstr>Infection Control Link Nurse</vt:lpstr>
      <vt:lpstr>Challenges – IPC program</vt:lpstr>
      <vt:lpstr>Challenges</vt:lpstr>
      <vt:lpstr>Challenges</vt:lpstr>
      <vt:lpstr>Challenges</vt:lpstr>
      <vt:lpstr>IPC program work-plan 2016-2018 </vt:lpstr>
      <vt:lpstr>Acknowledgment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National Action Plan for Antimicrobial Resistance</dc:title>
  <dc:creator>hp</dc:creator>
  <cp:lastModifiedBy>LENOVO</cp:lastModifiedBy>
  <cp:revision>58</cp:revision>
  <dcterms:created xsi:type="dcterms:W3CDTF">2015-11-18T19:43:12Z</dcterms:created>
  <dcterms:modified xsi:type="dcterms:W3CDTF">2016-11-16T07:58:49Z</dcterms:modified>
</cp:coreProperties>
</file>