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16EF26-A7DE-4242-A138-286C53D754F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B35013-5F99-4BE9-86D4-55F688C33DB7}">
      <dgm:prSet phldrT="[Text]"/>
      <dgm:spPr>
        <a:xfrm rot="5400000">
          <a:off x="-259133" y="260866"/>
          <a:ext cx="1727559" cy="1209291"/>
        </a:xfr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a</a:t>
          </a:r>
          <a:endParaRPr lang="en-US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EEE0A5C3-6C07-4A0F-BD58-6F9D669F8793}" type="parTrans" cxnId="{21C21161-1143-4774-9C73-CD181AC3C2CA}">
      <dgm:prSet/>
      <dgm:spPr/>
      <dgm:t>
        <a:bodyPr/>
        <a:lstStyle/>
        <a:p>
          <a:endParaRPr lang="en-US"/>
        </a:p>
      </dgm:t>
    </dgm:pt>
    <dgm:pt modelId="{B1D7B18B-9790-432F-9815-49C7D47798E3}" type="sibTrans" cxnId="{21C21161-1143-4774-9C73-CD181AC3C2CA}">
      <dgm:prSet/>
      <dgm:spPr/>
      <dgm:t>
        <a:bodyPr/>
        <a:lstStyle/>
        <a:p>
          <a:endParaRPr lang="en-US"/>
        </a:p>
      </dgm:t>
    </dgm:pt>
    <dgm:pt modelId="{9DE67141-2201-4E9D-8D79-4048C92AD724}">
      <dgm:prSet phldrT="[Text]"/>
      <dgm:spPr>
        <a:xfrm rot="5400000">
          <a:off x="3792863" y="-2581840"/>
          <a:ext cx="1122913" cy="6290058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The pharmacy department  in the month noted that Ceftriaxone and Amikacin was administered  to almost all admitted paediatric patients. 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7F39D499-7775-4E97-8E9A-978F04B4EE3D}" type="parTrans" cxnId="{6CACCC9F-E6DC-414C-BA7A-05CE175324BA}">
      <dgm:prSet/>
      <dgm:spPr/>
      <dgm:t>
        <a:bodyPr/>
        <a:lstStyle/>
        <a:p>
          <a:endParaRPr lang="en-US"/>
        </a:p>
      </dgm:t>
    </dgm:pt>
    <dgm:pt modelId="{053218BD-4985-4FE3-B605-7B1F1814E935}" type="sibTrans" cxnId="{6CACCC9F-E6DC-414C-BA7A-05CE175324BA}">
      <dgm:prSet/>
      <dgm:spPr/>
      <dgm:t>
        <a:bodyPr/>
        <a:lstStyle/>
        <a:p>
          <a:endParaRPr lang="en-US"/>
        </a:p>
      </dgm:t>
    </dgm:pt>
    <dgm:pt modelId="{5EE81350-E37E-48B4-B780-D9302AA41F1E}">
      <dgm:prSet phldrT="[Text]"/>
      <dgm:spPr>
        <a:xfrm rot="5400000">
          <a:off x="-259133" y="3330442"/>
          <a:ext cx="1727559" cy="1209291"/>
        </a:xfr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c</a:t>
          </a:r>
          <a:endParaRPr lang="en-US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83F0178B-B3D0-415C-A0F2-DE9CB76D9109}" type="parTrans" cxnId="{6CFC5072-341A-4228-8579-7A582B10355E}">
      <dgm:prSet/>
      <dgm:spPr/>
      <dgm:t>
        <a:bodyPr/>
        <a:lstStyle/>
        <a:p>
          <a:endParaRPr lang="en-US"/>
        </a:p>
      </dgm:t>
    </dgm:pt>
    <dgm:pt modelId="{AA2BD192-1484-4A87-8BBB-3BEBA046A2B3}" type="sibTrans" cxnId="{6CFC5072-341A-4228-8579-7A582B10355E}">
      <dgm:prSet/>
      <dgm:spPr/>
      <dgm:t>
        <a:bodyPr/>
        <a:lstStyle/>
        <a:p>
          <a:endParaRPr lang="en-US"/>
        </a:p>
      </dgm:t>
    </dgm:pt>
    <dgm:pt modelId="{6554A3E4-C7EB-4C20-B79A-2384D169E0E5}">
      <dgm:prSet phldrT="[Text]"/>
      <dgm:spPr>
        <a:xfrm rot="5400000">
          <a:off x="3739272" y="540625"/>
          <a:ext cx="1122913" cy="6290058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‘’we  suspect “’resistance’ ’to the </a:t>
          </a:r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benxylpenicillin </a:t>
          </a:r>
          <a:r>
            <a:rPr lang="en-GB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and gentamycin and we</a:t>
          </a:r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are now giving more ceftriaxone and Amikacin and several cases of Meropenem. What do you think could be the problem’’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131FBECC-8DD5-4B8B-BC66-57E6BFAAD281}" type="parTrans" cxnId="{CD1BEB7E-66DB-4A80-A4DC-516C49D2A85F}">
      <dgm:prSet/>
      <dgm:spPr/>
      <dgm:t>
        <a:bodyPr/>
        <a:lstStyle/>
        <a:p>
          <a:endParaRPr lang="en-US"/>
        </a:p>
      </dgm:t>
    </dgm:pt>
    <dgm:pt modelId="{7B235D44-D93E-448D-8A94-7A134D222B70}" type="sibTrans" cxnId="{CD1BEB7E-66DB-4A80-A4DC-516C49D2A85F}">
      <dgm:prSet/>
      <dgm:spPr/>
      <dgm:t>
        <a:bodyPr/>
        <a:lstStyle/>
        <a:p>
          <a:endParaRPr lang="en-US"/>
        </a:p>
      </dgm:t>
    </dgm:pt>
    <dgm:pt modelId="{E5060702-4993-4ED5-883E-EE8997793F10}">
      <dgm:prSet phldrT="[Text]"/>
      <dgm:spPr>
        <a:xfrm rot="5400000">
          <a:off x="-259133" y="1795654"/>
          <a:ext cx="1727559" cy="1209291"/>
        </a:xfr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b</a:t>
          </a:r>
          <a:endParaRPr lang="en-US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067F3783-009F-4BFC-B1E4-4D76FC1F3A1C}" type="sibTrans" cxnId="{E8B01584-C7DE-4FE7-9B1C-5483202D579A}">
      <dgm:prSet/>
      <dgm:spPr/>
      <dgm:t>
        <a:bodyPr/>
        <a:lstStyle/>
        <a:p>
          <a:endParaRPr lang="en-US"/>
        </a:p>
      </dgm:t>
    </dgm:pt>
    <dgm:pt modelId="{84A26E67-9227-4797-8EAE-D6BA51BDBB08}" type="parTrans" cxnId="{E8B01584-C7DE-4FE7-9B1C-5483202D579A}">
      <dgm:prSet/>
      <dgm:spPr/>
      <dgm:t>
        <a:bodyPr/>
        <a:lstStyle/>
        <a:p>
          <a:endParaRPr lang="en-US"/>
        </a:p>
      </dgm:t>
    </dgm:pt>
    <dgm:pt modelId="{AE826831-4922-4FC0-909F-F4BB34080E72}">
      <dgm:prSet phldrT="[Text]"/>
      <dgm:spPr>
        <a:xfrm rot="5400000">
          <a:off x="3827281" y="-1047052"/>
          <a:ext cx="1054079" cy="6290058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Alert ;14</a:t>
          </a:r>
          <a:r>
            <a:rPr lang="en-US" baseline="30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th</a:t>
          </a:r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June 2016,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8D4BC3F9-EA4F-4DDF-A212-B11B8A67F3E9}" type="parTrans" cxnId="{BF1D8055-866B-4D69-9455-AF376330113B}">
      <dgm:prSet/>
      <dgm:spPr/>
      <dgm:t>
        <a:bodyPr/>
        <a:lstStyle/>
        <a:p>
          <a:endParaRPr lang="en-US"/>
        </a:p>
      </dgm:t>
    </dgm:pt>
    <dgm:pt modelId="{9795EF7D-851A-4653-870A-3BB9AD60A8E4}" type="sibTrans" cxnId="{BF1D8055-866B-4D69-9455-AF376330113B}">
      <dgm:prSet/>
      <dgm:spPr/>
      <dgm:t>
        <a:bodyPr/>
        <a:lstStyle/>
        <a:p>
          <a:endParaRPr lang="en-US"/>
        </a:p>
      </dgm:t>
    </dgm:pt>
    <dgm:pt modelId="{67BB6CF3-865F-46CF-A6FE-84524BC4F132}">
      <dgm:prSet phldrT="[Text]"/>
      <dgm:spPr>
        <a:xfrm rot="5400000">
          <a:off x="3827281" y="-1047052"/>
          <a:ext cx="1054079" cy="6290058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Nurse,,,,   “’we have noted that most of our paediatric patients are not responding well to x-pen and gentamycin since the month of November last year.’’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E24BCB38-CD65-47E4-A309-E45399CB14ED}" type="parTrans" cxnId="{F3594946-171C-42FB-9B34-28BA4B4E9A58}">
      <dgm:prSet/>
      <dgm:spPr/>
      <dgm:t>
        <a:bodyPr/>
        <a:lstStyle/>
        <a:p>
          <a:endParaRPr lang="en-US"/>
        </a:p>
      </dgm:t>
    </dgm:pt>
    <dgm:pt modelId="{76B7F741-81C9-49C4-BA1A-C6E2E889DB2B}" type="sibTrans" cxnId="{F3594946-171C-42FB-9B34-28BA4B4E9A58}">
      <dgm:prSet/>
      <dgm:spPr/>
      <dgm:t>
        <a:bodyPr/>
        <a:lstStyle/>
        <a:p>
          <a:endParaRPr lang="en-US"/>
        </a:p>
      </dgm:t>
    </dgm:pt>
    <dgm:pt modelId="{33907E17-1E1E-41F5-A8AE-CFC90EDF3374}" type="pres">
      <dgm:prSet presAssocID="{3516EF26-A7DE-4242-A138-286C53D754F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0CB3602-5F40-472F-8DD5-20D91E3F8C81}" type="pres">
      <dgm:prSet presAssocID="{58B35013-5F99-4BE9-86D4-55F688C33DB7}" presName="composite" presStyleCnt="0"/>
      <dgm:spPr/>
    </dgm:pt>
    <dgm:pt modelId="{D0832838-1B60-495E-8709-3D6C14B407C9}" type="pres">
      <dgm:prSet presAssocID="{58B35013-5F99-4BE9-86D4-55F688C33DB7}" presName="parentText" presStyleLbl="alignNode1" presStyleIdx="0" presStyleCnt="3">
        <dgm:presLayoutVars>
          <dgm:chMax val="1"/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en-US"/>
        </a:p>
      </dgm:t>
    </dgm:pt>
    <dgm:pt modelId="{9BAFDA07-C40E-4F1B-9EBD-B7C1B3086E39}" type="pres">
      <dgm:prSet presAssocID="{58B35013-5F99-4BE9-86D4-55F688C33DB7}" presName="descendantText" presStyleLbl="alignAcc1" presStyleIdx="0" presStyleCnt="3" custLinFactNeighborX="140" custLinFactNeighborY="-104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en-US"/>
        </a:p>
      </dgm:t>
    </dgm:pt>
    <dgm:pt modelId="{BBE41B90-466D-4DDA-968F-0E4B0E75EFDF}" type="pres">
      <dgm:prSet presAssocID="{B1D7B18B-9790-432F-9815-49C7D47798E3}" presName="sp" presStyleCnt="0"/>
      <dgm:spPr/>
    </dgm:pt>
    <dgm:pt modelId="{2178EA26-7E4A-40B4-B89F-F4D1E191E85C}" type="pres">
      <dgm:prSet presAssocID="{E5060702-4993-4ED5-883E-EE8997793F10}" presName="composite" presStyleCnt="0"/>
      <dgm:spPr/>
    </dgm:pt>
    <dgm:pt modelId="{EA5F41B4-B3A1-4E22-B216-8B1E94B5E34E}" type="pres">
      <dgm:prSet presAssocID="{E5060702-4993-4ED5-883E-EE8997793F10}" presName="parentText" presStyleLbl="alignNode1" presStyleIdx="1" presStyleCnt="3">
        <dgm:presLayoutVars>
          <dgm:chMax val="1"/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en-US"/>
        </a:p>
      </dgm:t>
    </dgm:pt>
    <dgm:pt modelId="{B60A6F72-FED9-470F-A816-B879CFBE377C}" type="pres">
      <dgm:prSet presAssocID="{E5060702-4993-4ED5-883E-EE8997793F10}" presName="descendantText" presStyleLbl="alignAcc1" presStyleIdx="1" presStyleCnt="3" custScaleY="93870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en-US"/>
        </a:p>
      </dgm:t>
    </dgm:pt>
    <dgm:pt modelId="{828706F1-CEF3-4768-BC7F-E4C16105F7CD}" type="pres">
      <dgm:prSet presAssocID="{067F3783-009F-4BFC-B1E4-4D76FC1F3A1C}" presName="sp" presStyleCnt="0"/>
      <dgm:spPr/>
    </dgm:pt>
    <dgm:pt modelId="{D715101E-5717-4EC7-B03D-9AB1A739049B}" type="pres">
      <dgm:prSet presAssocID="{5EE81350-E37E-48B4-B780-D9302AA41F1E}" presName="composite" presStyleCnt="0"/>
      <dgm:spPr/>
    </dgm:pt>
    <dgm:pt modelId="{E34B2214-E7D6-4BBF-91F4-ED1BB389D12B}" type="pres">
      <dgm:prSet presAssocID="{5EE81350-E37E-48B4-B780-D9302AA41F1E}" presName="parentText" presStyleLbl="alignNode1" presStyleIdx="2" presStyleCnt="3">
        <dgm:presLayoutVars>
          <dgm:chMax val="1"/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en-US"/>
        </a:p>
      </dgm:t>
    </dgm:pt>
    <dgm:pt modelId="{E3B5A463-018E-4743-AEF6-0F5093786DF7}" type="pres">
      <dgm:prSet presAssocID="{5EE81350-E37E-48B4-B780-D9302AA41F1E}" presName="descendantText" presStyleLbl="alignAcc1" presStyleIdx="2" presStyleCnt="3" custLinFactNeighborX="-852" custLinFactNeighborY="4710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en-US"/>
        </a:p>
      </dgm:t>
    </dgm:pt>
  </dgm:ptLst>
  <dgm:cxnLst>
    <dgm:cxn modelId="{946CA1D9-D0E6-4485-B6EF-7C3D6EB9789D}" type="presOf" srcId="{5EE81350-E37E-48B4-B780-D9302AA41F1E}" destId="{E34B2214-E7D6-4BBF-91F4-ED1BB389D12B}" srcOrd="0" destOrd="0" presId="urn:microsoft.com/office/officeart/2005/8/layout/chevron2"/>
    <dgm:cxn modelId="{6CACCC9F-E6DC-414C-BA7A-05CE175324BA}" srcId="{58B35013-5F99-4BE9-86D4-55F688C33DB7}" destId="{9DE67141-2201-4E9D-8D79-4048C92AD724}" srcOrd="0" destOrd="0" parTransId="{7F39D499-7775-4E97-8E9A-978F04B4EE3D}" sibTransId="{053218BD-4985-4FE3-B605-7B1F1814E935}"/>
    <dgm:cxn modelId="{BF1D8055-866B-4D69-9455-AF376330113B}" srcId="{E5060702-4993-4ED5-883E-EE8997793F10}" destId="{AE826831-4922-4FC0-909F-F4BB34080E72}" srcOrd="0" destOrd="0" parTransId="{8D4BC3F9-EA4F-4DDF-A212-B11B8A67F3E9}" sibTransId="{9795EF7D-851A-4653-870A-3BB9AD60A8E4}"/>
    <dgm:cxn modelId="{6CFC5072-341A-4228-8579-7A582B10355E}" srcId="{3516EF26-A7DE-4242-A138-286C53D754FE}" destId="{5EE81350-E37E-48B4-B780-D9302AA41F1E}" srcOrd="2" destOrd="0" parTransId="{83F0178B-B3D0-415C-A0F2-DE9CB76D9109}" sibTransId="{AA2BD192-1484-4A87-8BBB-3BEBA046A2B3}"/>
    <dgm:cxn modelId="{F3594946-171C-42FB-9B34-28BA4B4E9A58}" srcId="{E5060702-4993-4ED5-883E-EE8997793F10}" destId="{67BB6CF3-865F-46CF-A6FE-84524BC4F132}" srcOrd="1" destOrd="0" parTransId="{E24BCB38-CD65-47E4-A309-E45399CB14ED}" sibTransId="{76B7F741-81C9-49C4-BA1A-C6E2E889DB2B}"/>
    <dgm:cxn modelId="{E8B01584-C7DE-4FE7-9B1C-5483202D579A}" srcId="{3516EF26-A7DE-4242-A138-286C53D754FE}" destId="{E5060702-4993-4ED5-883E-EE8997793F10}" srcOrd="1" destOrd="0" parTransId="{84A26E67-9227-4797-8EAE-D6BA51BDBB08}" sibTransId="{067F3783-009F-4BFC-B1E4-4D76FC1F3A1C}"/>
    <dgm:cxn modelId="{21C21161-1143-4774-9C73-CD181AC3C2CA}" srcId="{3516EF26-A7DE-4242-A138-286C53D754FE}" destId="{58B35013-5F99-4BE9-86D4-55F688C33DB7}" srcOrd="0" destOrd="0" parTransId="{EEE0A5C3-6C07-4A0F-BD58-6F9D669F8793}" sibTransId="{B1D7B18B-9790-432F-9815-49C7D47798E3}"/>
    <dgm:cxn modelId="{9AF91F63-04F5-46A7-B14C-30B126173540}" type="presOf" srcId="{E5060702-4993-4ED5-883E-EE8997793F10}" destId="{EA5F41B4-B3A1-4E22-B216-8B1E94B5E34E}" srcOrd="0" destOrd="0" presId="urn:microsoft.com/office/officeart/2005/8/layout/chevron2"/>
    <dgm:cxn modelId="{CD1BEB7E-66DB-4A80-A4DC-516C49D2A85F}" srcId="{5EE81350-E37E-48B4-B780-D9302AA41F1E}" destId="{6554A3E4-C7EB-4C20-B79A-2384D169E0E5}" srcOrd="0" destOrd="0" parTransId="{131FBECC-8DD5-4B8B-BC66-57E6BFAAD281}" sibTransId="{7B235D44-D93E-448D-8A94-7A134D222B70}"/>
    <dgm:cxn modelId="{F682A270-2730-4669-9B37-ACD3F228C488}" type="presOf" srcId="{67BB6CF3-865F-46CF-A6FE-84524BC4F132}" destId="{B60A6F72-FED9-470F-A816-B879CFBE377C}" srcOrd="0" destOrd="1" presId="urn:microsoft.com/office/officeart/2005/8/layout/chevron2"/>
    <dgm:cxn modelId="{A8DBB015-1175-43A7-95EB-0634DA5A618D}" type="presOf" srcId="{9DE67141-2201-4E9D-8D79-4048C92AD724}" destId="{9BAFDA07-C40E-4F1B-9EBD-B7C1B3086E39}" srcOrd="0" destOrd="0" presId="urn:microsoft.com/office/officeart/2005/8/layout/chevron2"/>
    <dgm:cxn modelId="{EBA7BE40-29F5-44EB-867D-D31D94957759}" type="presOf" srcId="{3516EF26-A7DE-4242-A138-286C53D754FE}" destId="{33907E17-1E1E-41F5-A8AE-CFC90EDF3374}" srcOrd="0" destOrd="0" presId="urn:microsoft.com/office/officeart/2005/8/layout/chevron2"/>
    <dgm:cxn modelId="{20D97DAE-C5F2-49E8-B610-F26D07D88C26}" type="presOf" srcId="{58B35013-5F99-4BE9-86D4-55F688C33DB7}" destId="{D0832838-1B60-495E-8709-3D6C14B407C9}" srcOrd="0" destOrd="0" presId="urn:microsoft.com/office/officeart/2005/8/layout/chevron2"/>
    <dgm:cxn modelId="{935958A3-EBFB-46C3-A0B3-FD76BE5FA65C}" type="presOf" srcId="{6554A3E4-C7EB-4C20-B79A-2384D169E0E5}" destId="{E3B5A463-018E-4743-AEF6-0F5093786DF7}" srcOrd="0" destOrd="0" presId="urn:microsoft.com/office/officeart/2005/8/layout/chevron2"/>
    <dgm:cxn modelId="{8E5A2745-5BE3-4C91-9A06-83C6D4460258}" type="presOf" srcId="{AE826831-4922-4FC0-909F-F4BB34080E72}" destId="{B60A6F72-FED9-470F-A816-B879CFBE377C}" srcOrd="0" destOrd="0" presId="urn:microsoft.com/office/officeart/2005/8/layout/chevron2"/>
    <dgm:cxn modelId="{C441FDE4-803D-4C97-979C-244EC8731B26}" type="presParOf" srcId="{33907E17-1E1E-41F5-A8AE-CFC90EDF3374}" destId="{D0CB3602-5F40-472F-8DD5-20D91E3F8C81}" srcOrd="0" destOrd="0" presId="urn:microsoft.com/office/officeart/2005/8/layout/chevron2"/>
    <dgm:cxn modelId="{F397C089-D1E2-40E9-AD4B-240189F25969}" type="presParOf" srcId="{D0CB3602-5F40-472F-8DD5-20D91E3F8C81}" destId="{D0832838-1B60-495E-8709-3D6C14B407C9}" srcOrd="0" destOrd="0" presId="urn:microsoft.com/office/officeart/2005/8/layout/chevron2"/>
    <dgm:cxn modelId="{46B540CF-E36A-4EB8-A841-8DF9344F0D42}" type="presParOf" srcId="{D0CB3602-5F40-472F-8DD5-20D91E3F8C81}" destId="{9BAFDA07-C40E-4F1B-9EBD-B7C1B3086E39}" srcOrd="1" destOrd="0" presId="urn:microsoft.com/office/officeart/2005/8/layout/chevron2"/>
    <dgm:cxn modelId="{5BEE05C8-8F51-4C4D-B5A2-F8D08B21924F}" type="presParOf" srcId="{33907E17-1E1E-41F5-A8AE-CFC90EDF3374}" destId="{BBE41B90-466D-4DDA-968F-0E4B0E75EFDF}" srcOrd="1" destOrd="0" presId="urn:microsoft.com/office/officeart/2005/8/layout/chevron2"/>
    <dgm:cxn modelId="{8D67D1A8-DC5D-45F3-B03C-CA483E96F11C}" type="presParOf" srcId="{33907E17-1E1E-41F5-A8AE-CFC90EDF3374}" destId="{2178EA26-7E4A-40B4-B89F-F4D1E191E85C}" srcOrd="2" destOrd="0" presId="urn:microsoft.com/office/officeart/2005/8/layout/chevron2"/>
    <dgm:cxn modelId="{8B718FA7-BC7A-4453-A7D3-D6DEBD2CC046}" type="presParOf" srcId="{2178EA26-7E4A-40B4-B89F-F4D1E191E85C}" destId="{EA5F41B4-B3A1-4E22-B216-8B1E94B5E34E}" srcOrd="0" destOrd="0" presId="urn:microsoft.com/office/officeart/2005/8/layout/chevron2"/>
    <dgm:cxn modelId="{1D2A1F35-CE50-4793-B15F-64579FD0A5B8}" type="presParOf" srcId="{2178EA26-7E4A-40B4-B89F-F4D1E191E85C}" destId="{B60A6F72-FED9-470F-A816-B879CFBE377C}" srcOrd="1" destOrd="0" presId="urn:microsoft.com/office/officeart/2005/8/layout/chevron2"/>
    <dgm:cxn modelId="{701A9225-1FDD-4CA3-88E1-A2C85EDCD6A5}" type="presParOf" srcId="{33907E17-1E1E-41F5-A8AE-CFC90EDF3374}" destId="{828706F1-CEF3-4768-BC7F-E4C16105F7CD}" srcOrd="3" destOrd="0" presId="urn:microsoft.com/office/officeart/2005/8/layout/chevron2"/>
    <dgm:cxn modelId="{A796E0E3-B7F2-4ADB-A2FF-D9C7FDD3FB62}" type="presParOf" srcId="{33907E17-1E1E-41F5-A8AE-CFC90EDF3374}" destId="{D715101E-5717-4EC7-B03D-9AB1A739049B}" srcOrd="4" destOrd="0" presId="urn:microsoft.com/office/officeart/2005/8/layout/chevron2"/>
    <dgm:cxn modelId="{84DC43C8-A893-440C-8559-1F71400041B3}" type="presParOf" srcId="{D715101E-5717-4EC7-B03D-9AB1A739049B}" destId="{E34B2214-E7D6-4BBF-91F4-ED1BB389D12B}" srcOrd="0" destOrd="0" presId="urn:microsoft.com/office/officeart/2005/8/layout/chevron2"/>
    <dgm:cxn modelId="{EFA30546-067C-4BEF-90E2-9ADEDD391BAE}" type="presParOf" srcId="{D715101E-5717-4EC7-B03D-9AB1A739049B}" destId="{E3B5A463-018E-4743-AEF6-0F5093786DF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0B0C4A-1127-4593-977C-D089A76D881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BCCC3E-3157-43D1-9D07-32A6B823C0E6}">
      <dgm:prSet phldrT="[Text]"/>
      <dgm:spPr>
        <a:xfrm rot="5400000">
          <a:off x="-222646" y="223826"/>
          <a:ext cx="1484312" cy="1039018"/>
        </a:xfr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???</a:t>
          </a:r>
          <a:endParaRPr lang="en-US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4D9CD685-EC33-4C90-9102-D8C92C8FA640}" type="parTrans" cxnId="{F79E0EEA-EC3B-44F6-A5E4-DF9C9CAEA5D1}">
      <dgm:prSet/>
      <dgm:spPr/>
      <dgm:t>
        <a:bodyPr/>
        <a:lstStyle/>
        <a:p>
          <a:endParaRPr lang="en-US"/>
        </a:p>
      </dgm:t>
    </dgm:pt>
    <dgm:pt modelId="{0BE6674F-CF52-4AD3-BB3A-6039995DFD39}" type="sibTrans" cxnId="{F79E0EEA-EC3B-44F6-A5E4-DF9C9CAEA5D1}">
      <dgm:prSet/>
      <dgm:spPr/>
      <dgm:t>
        <a:bodyPr/>
        <a:lstStyle/>
        <a:p>
          <a:endParaRPr lang="en-US"/>
        </a:p>
      </dgm:t>
    </dgm:pt>
    <dgm:pt modelId="{041620FD-81CE-44F1-A007-B67E02DEC3F3}">
      <dgm:prSet phldrT="[Text]"/>
      <dgm:spPr>
        <a:xfrm rot="5400000">
          <a:off x="3085107" y="-2044909"/>
          <a:ext cx="964803" cy="5056981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Is  it true that paediatric patient are not responding well on  benxylpenicillin and gentamycin ???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0F1FFAAF-6048-4EB3-82C3-003080ADFB2A}" type="parTrans" cxnId="{6CC65018-DC0F-4F42-A373-A6819FBDAF56}">
      <dgm:prSet/>
      <dgm:spPr/>
      <dgm:t>
        <a:bodyPr/>
        <a:lstStyle/>
        <a:p>
          <a:endParaRPr lang="en-US"/>
        </a:p>
      </dgm:t>
    </dgm:pt>
    <dgm:pt modelId="{255C7154-3866-4810-A374-4EFF7CD41922}" type="sibTrans" cxnId="{6CC65018-DC0F-4F42-A373-A6819FBDAF56}">
      <dgm:prSet/>
      <dgm:spPr/>
      <dgm:t>
        <a:bodyPr/>
        <a:lstStyle/>
        <a:p>
          <a:endParaRPr lang="en-US"/>
        </a:p>
      </dgm:t>
    </dgm:pt>
    <dgm:pt modelId="{131F625F-9B1A-44BC-8287-68799671EC22}">
      <dgm:prSet phldrT="[Text]"/>
      <dgm:spPr>
        <a:xfrm rot="5400000">
          <a:off x="3085107" y="-2044909"/>
          <a:ext cx="964803" cy="5056981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9E52AB13-7075-4E97-A6D1-362D4316D0FC}" type="parTrans" cxnId="{7129C972-4807-4F27-8D37-994296BADED6}">
      <dgm:prSet/>
      <dgm:spPr/>
      <dgm:t>
        <a:bodyPr/>
        <a:lstStyle/>
        <a:p>
          <a:endParaRPr lang="en-US"/>
        </a:p>
      </dgm:t>
    </dgm:pt>
    <dgm:pt modelId="{5A7E7EEF-8E03-4156-A532-8A09ADF06D33}" type="sibTrans" cxnId="{7129C972-4807-4F27-8D37-994296BADED6}">
      <dgm:prSet/>
      <dgm:spPr/>
      <dgm:t>
        <a:bodyPr/>
        <a:lstStyle/>
        <a:p>
          <a:endParaRPr lang="en-US"/>
        </a:p>
      </dgm:t>
    </dgm:pt>
    <dgm:pt modelId="{4F2B14D3-31AB-4444-BD1C-348E30012DF0}">
      <dgm:prSet phldrT="[Text]"/>
      <dgm:spPr>
        <a:xfrm rot="5400000">
          <a:off x="-222646" y="1512490"/>
          <a:ext cx="1484312" cy="1039018"/>
        </a:xfr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WHICH?</a:t>
          </a:r>
          <a:endParaRPr lang="en-US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8E302069-5EFA-463F-A4A1-E0FFE14D68E8}" type="parTrans" cxnId="{62FC7058-D333-44A1-B6F3-6C22644EC8FA}">
      <dgm:prSet/>
      <dgm:spPr/>
      <dgm:t>
        <a:bodyPr/>
        <a:lstStyle/>
        <a:p>
          <a:endParaRPr lang="en-US"/>
        </a:p>
      </dgm:t>
    </dgm:pt>
    <dgm:pt modelId="{7B6153A7-C474-4D40-BB96-59B08F92FD4F}" type="sibTrans" cxnId="{62FC7058-D333-44A1-B6F3-6C22644EC8FA}">
      <dgm:prSet/>
      <dgm:spPr/>
      <dgm:t>
        <a:bodyPr/>
        <a:lstStyle/>
        <a:p>
          <a:endParaRPr lang="en-US"/>
        </a:p>
      </dgm:t>
    </dgm:pt>
    <dgm:pt modelId="{1B835CAC-8CC2-4CF8-883B-F7542868EBD2}">
      <dgm:prSet phldrT="[Text]"/>
      <dgm:spPr>
        <a:xfrm rot="5400000">
          <a:off x="3085107" y="-756245"/>
          <a:ext cx="964803" cy="5056981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For WHICH indications do they give benxylpenicillin and gentamycin and how many of these cases fail to respond well?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9259C3B9-DF71-42C3-BA01-9E713724F817}" type="parTrans" cxnId="{CDDF6032-D501-4BF0-9C90-694E5E996F50}">
      <dgm:prSet/>
      <dgm:spPr/>
      <dgm:t>
        <a:bodyPr/>
        <a:lstStyle/>
        <a:p>
          <a:endParaRPr lang="en-US"/>
        </a:p>
      </dgm:t>
    </dgm:pt>
    <dgm:pt modelId="{3A0D61AC-9F2A-465F-AA79-A5A23F8F030B}" type="sibTrans" cxnId="{CDDF6032-D501-4BF0-9C90-694E5E996F50}">
      <dgm:prSet/>
      <dgm:spPr/>
      <dgm:t>
        <a:bodyPr/>
        <a:lstStyle/>
        <a:p>
          <a:endParaRPr lang="en-US"/>
        </a:p>
      </dgm:t>
    </dgm:pt>
    <dgm:pt modelId="{418C48A8-7E67-4A1C-AD31-098DEEE5952A}">
      <dgm:prSet phldrT="[Text]"/>
      <dgm:spPr>
        <a:xfrm rot="5400000">
          <a:off x="-222646" y="2801154"/>
          <a:ext cx="1484312" cy="1039018"/>
        </a:xfr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HOW??</a:t>
          </a:r>
          <a:endParaRPr lang="en-US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50BC1309-0528-4012-A164-CB016797C491}" type="parTrans" cxnId="{4A8FB2CB-BB47-4513-A4B0-DCA232B5B55C}">
      <dgm:prSet/>
      <dgm:spPr/>
      <dgm:t>
        <a:bodyPr/>
        <a:lstStyle/>
        <a:p>
          <a:endParaRPr lang="en-US"/>
        </a:p>
      </dgm:t>
    </dgm:pt>
    <dgm:pt modelId="{BA31BBD7-EE56-41D6-BA04-1D766E38FE4F}" type="sibTrans" cxnId="{4A8FB2CB-BB47-4513-A4B0-DCA232B5B55C}">
      <dgm:prSet/>
      <dgm:spPr/>
      <dgm:t>
        <a:bodyPr/>
        <a:lstStyle/>
        <a:p>
          <a:endParaRPr lang="en-US"/>
        </a:p>
      </dgm:t>
    </dgm:pt>
    <dgm:pt modelId="{8D6C1624-5397-4E2D-9D44-CD56B2548EBB}">
      <dgm:prSet phldrT="[Text]"/>
      <dgm:spPr>
        <a:xfrm rot="5400000">
          <a:off x="3085107" y="532418"/>
          <a:ext cx="964803" cy="5056981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HOW do the paediatricians choose the immediate alternative drug of choice?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EE9BA716-3C13-468E-B49E-29E0D0010288}" type="parTrans" cxnId="{A47B7633-6C58-4D8F-BEFA-1A2A477AF33E}">
      <dgm:prSet/>
      <dgm:spPr/>
      <dgm:t>
        <a:bodyPr/>
        <a:lstStyle/>
        <a:p>
          <a:endParaRPr lang="en-US"/>
        </a:p>
      </dgm:t>
    </dgm:pt>
    <dgm:pt modelId="{7C90AAC4-B986-42E7-BC7A-64F062F60294}" type="sibTrans" cxnId="{A47B7633-6C58-4D8F-BEFA-1A2A477AF33E}">
      <dgm:prSet/>
      <dgm:spPr/>
      <dgm:t>
        <a:bodyPr/>
        <a:lstStyle/>
        <a:p>
          <a:endParaRPr lang="en-US"/>
        </a:p>
      </dgm:t>
    </dgm:pt>
    <dgm:pt modelId="{70046150-AC61-4EBA-980F-F38D2EAF0CA0}">
      <dgm:prSet phldrT="[Text]"/>
      <dgm:spPr>
        <a:xfrm rot="5400000">
          <a:off x="3085107" y="532418"/>
          <a:ext cx="964803" cy="5056981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E582C436-47F9-49F3-BC48-B2279A3EF944}" type="parTrans" cxnId="{6F31B918-E841-4BEC-8348-AC9E8660BE11}">
      <dgm:prSet/>
      <dgm:spPr/>
      <dgm:t>
        <a:bodyPr/>
        <a:lstStyle/>
        <a:p>
          <a:endParaRPr lang="en-US"/>
        </a:p>
      </dgm:t>
    </dgm:pt>
    <dgm:pt modelId="{1FBED796-D4E2-4E0D-BF3C-786FD95BE214}" type="sibTrans" cxnId="{6F31B918-E841-4BEC-8348-AC9E8660BE11}">
      <dgm:prSet/>
      <dgm:spPr/>
      <dgm:t>
        <a:bodyPr/>
        <a:lstStyle/>
        <a:p>
          <a:endParaRPr lang="en-US"/>
        </a:p>
      </dgm:t>
    </dgm:pt>
    <dgm:pt modelId="{5976CEAD-BB79-4AAF-80AD-B1709BBE795C}" type="pres">
      <dgm:prSet presAssocID="{2D0B0C4A-1127-4593-977C-D089A76D881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5BD4983-2662-43C2-8F96-F228F993303D}" type="pres">
      <dgm:prSet presAssocID="{D0BCCC3E-3157-43D1-9D07-32A6B823C0E6}" presName="composite" presStyleCnt="0"/>
      <dgm:spPr/>
    </dgm:pt>
    <dgm:pt modelId="{25D86702-0C29-42A2-9AB5-58C2394B4451}" type="pres">
      <dgm:prSet presAssocID="{D0BCCC3E-3157-43D1-9D07-32A6B823C0E6}" presName="parentText" presStyleLbl="alignNode1" presStyleIdx="0" presStyleCnt="3">
        <dgm:presLayoutVars>
          <dgm:chMax val="1"/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en-US"/>
        </a:p>
      </dgm:t>
    </dgm:pt>
    <dgm:pt modelId="{E021CF64-7C34-4704-A5FD-E8AD1BCBC345}" type="pres">
      <dgm:prSet presAssocID="{D0BCCC3E-3157-43D1-9D07-32A6B823C0E6}" presName="descendantText" presStyleLbl="alignAcc1" presStyleIdx="0" presStyleCnt="3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en-US"/>
        </a:p>
      </dgm:t>
    </dgm:pt>
    <dgm:pt modelId="{D2BE13A4-67D1-44F8-A21F-44FD56068274}" type="pres">
      <dgm:prSet presAssocID="{0BE6674F-CF52-4AD3-BB3A-6039995DFD39}" presName="sp" presStyleCnt="0"/>
      <dgm:spPr/>
    </dgm:pt>
    <dgm:pt modelId="{32D5EC8A-0B9E-4C40-975E-64DFA8795765}" type="pres">
      <dgm:prSet presAssocID="{4F2B14D3-31AB-4444-BD1C-348E30012DF0}" presName="composite" presStyleCnt="0"/>
      <dgm:spPr/>
    </dgm:pt>
    <dgm:pt modelId="{81528682-B5EA-42ED-8D79-00879391AD29}" type="pres">
      <dgm:prSet presAssocID="{4F2B14D3-31AB-4444-BD1C-348E30012DF0}" presName="parentText" presStyleLbl="alignNode1" presStyleIdx="1" presStyleCnt="3">
        <dgm:presLayoutVars>
          <dgm:chMax val="1"/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en-US"/>
        </a:p>
      </dgm:t>
    </dgm:pt>
    <dgm:pt modelId="{CABFFC09-36BF-4E67-839B-21B7D0458D27}" type="pres">
      <dgm:prSet presAssocID="{4F2B14D3-31AB-4444-BD1C-348E30012DF0}" presName="descendantText" presStyleLbl="alignAcc1" presStyleIdx="1" presStyleCnt="3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en-US"/>
        </a:p>
      </dgm:t>
    </dgm:pt>
    <dgm:pt modelId="{0C225696-6BD7-4123-A3A6-2640598A7508}" type="pres">
      <dgm:prSet presAssocID="{7B6153A7-C474-4D40-BB96-59B08F92FD4F}" presName="sp" presStyleCnt="0"/>
      <dgm:spPr/>
    </dgm:pt>
    <dgm:pt modelId="{2B0483B7-6CF9-4F20-AE00-08E7D007951F}" type="pres">
      <dgm:prSet presAssocID="{418C48A8-7E67-4A1C-AD31-098DEEE5952A}" presName="composite" presStyleCnt="0"/>
      <dgm:spPr/>
    </dgm:pt>
    <dgm:pt modelId="{FBCFC1CF-CC13-4811-8858-98FD4E159E17}" type="pres">
      <dgm:prSet presAssocID="{418C48A8-7E67-4A1C-AD31-098DEEE5952A}" presName="parentText" presStyleLbl="alignNode1" presStyleIdx="2" presStyleCnt="3">
        <dgm:presLayoutVars>
          <dgm:chMax val="1"/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en-US"/>
        </a:p>
      </dgm:t>
    </dgm:pt>
    <dgm:pt modelId="{2290B61F-7885-4BB6-8066-800E878B5840}" type="pres">
      <dgm:prSet presAssocID="{418C48A8-7E67-4A1C-AD31-098DEEE5952A}" presName="descendantText" presStyleLbl="alignAcc1" presStyleIdx="2" presStyleCnt="3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en-US"/>
        </a:p>
      </dgm:t>
    </dgm:pt>
  </dgm:ptLst>
  <dgm:cxnLst>
    <dgm:cxn modelId="{F79E0EEA-EC3B-44F6-A5E4-DF9C9CAEA5D1}" srcId="{2D0B0C4A-1127-4593-977C-D089A76D8810}" destId="{D0BCCC3E-3157-43D1-9D07-32A6B823C0E6}" srcOrd="0" destOrd="0" parTransId="{4D9CD685-EC33-4C90-9102-D8C92C8FA640}" sibTransId="{0BE6674F-CF52-4AD3-BB3A-6039995DFD39}"/>
    <dgm:cxn modelId="{A47B7633-6C58-4D8F-BEFA-1A2A477AF33E}" srcId="{418C48A8-7E67-4A1C-AD31-098DEEE5952A}" destId="{8D6C1624-5397-4E2D-9D44-CD56B2548EBB}" srcOrd="0" destOrd="0" parTransId="{EE9BA716-3C13-468E-B49E-29E0D0010288}" sibTransId="{7C90AAC4-B986-42E7-BC7A-64F062F60294}"/>
    <dgm:cxn modelId="{AB0B0E5E-D2A9-4815-97CB-99BAE15A1339}" type="presOf" srcId="{70046150-AC61-4EBA-980F-F38D2EAF0CA0}" destId="{2290B61F-7885-4BB6-8066-800E878B5840}" srcOrd="0" destOrd="1" presId="urn:microsoft.com/office/officeart/2005/8/layout/chevron2"/>
    <dgm:cxn modelId="{6F31B918-E841-4BEC-8348-AC9E8660BE11}" srcId="{418C48A8-7E67-4A1C-AD31-098DEEE5952A}" destId="{70046150-AC61-4EBA-980F-F38D2EAF0CA0}" srcOrd="1" destOrd="0" parTransId="{E582C436-47F9-49F3-BC48-B2279A3EF944}" sibTransId="{1FBED796-D4E2-4E0D-BF3C-786FD95BE214}"/>
    <dgm:cxn modelId="{66AB2646-8996-40F4-B3D9-17A7570EC686}" type="presOf" srcId="{418C48A8-7E67-4A1C-AD31-098DEEE5952A}" destId="{FBCFC1CF-CC13-4811-8858-98FD4E159E17}" srcOrd="0" destOrd="0" presId="urn:microsoft.com/office/officeart/2005/8/layout/chevron2"/>
    <dgm:cxn modelId="{4A8FB2CB-BB47-4513-A4B0-DCA232B5B55C}" srcId="{2D0B0C4A-1127-4593-977C-D089A76D8810}" destId="{418C48A8-7E67-4A1C-AD31-098DEEE5952A}" srcOrd="2" destOrd="0" parTransId="{50BC1309-0528-4012-A164-CB016797C491}" sibTransId="{BA31BBD7-EE56-41D6-BA04-1D766E38FE4F}"/>
    <dgm:cxn modelId="{7129C972-4807-4F27-8D37-994296BADED6}" srcId="{D0BCCC3E-3157-43D1-9D07-32A6B823C0E6}" destId="{131F625F-9B1A-44BC-8287-68799671EC22}" srcOrd="1" destOrd="0" parTransId="{9E52AB13-7075-4E97-A6D1-362D4316D0FC}" sibTransId="{5A7E7EEF-8E03-4156-A532-8A09ADF06D33}"/>
    <dgm:cxn modelId="{578BB581-F5C1-4F01-BCCC-0D4570B32E41}" type="presOf" srcId="{2D0B0C4A-1127-4593-977C-D089A76D8810}" destId="{5976CEAD-BB79-4AAF-80AD-B1709BBE795C}" srcOrd="0" destOrd="0" presId="urn:microsoft.com/office/officeart/2005/8/layout/chevron2"/>
    <dgm:cxn modelId="{9568E45B-311A-4BB8-B882-E57F31D0FD63}" type="presOf" srcId="{041620FD-81CE-44F1-A007-B67E02DEC3F3}" destId="{E021CF64-7C34-4704-A5FD-E8AD1BCBC345}" srcOrd="0" destOrd="0" presId="urn:microsoft.com/office/officeart/2005/8/layout/chevron2"/>
    <dgm:cxn modelId="{83F93245-0C96-42C2-9F9F-7CDD0860066D}" type="presOf" srcId="{8D6C1624-5397-4E2D-9D44-CD56B2548EBB}" destId="{2290B61F-7885-4BB6-8066-800E878B5840}" srcOrd="0" destOrd="0" presId="urn:microsoft.com/office/officeart/2005/8/layout/chevron2"/>
    <dgm:cxn modelId="{7DD94B70-0211-415E-B9C7-C493BFC3C404}" type="presOf" srcId="{1B835CAC-8CC2-4CF8-883B-F7542868EBD2}" destId="{CABFFC09-36BF-4E67-839B-21B7D0458D27}" srcOrd="0" destOrd="0" presId="urn:microsoft.com/office/officeart/2005/8/layout/chevron2"/>
    <dgm:cxn modelId="{CDDF6032-D501-4BF0-9C90-694E5E996F50}" srcId="{4F2B14D3-31AB-4444-BD1C-348E30012DF0}" destId="{1B835CAC-8CC2-4CF8-883B-F7542868EBD2}" srcOrd="0" destOrd="0" parTransId="{9259C3B9-DF71-42C3-BA01-9E713724F817}" sibTransId="{3A0D61AC-9F2A-465F-AA79-A5A23F8F030B}"/>
    <dgm:cxn modelId="{F80EA72F-1F8A-4A80-B0F5-4355A16830B7}" type="presOf" srcId="{4F2B14D3-31AB-4444-BD1C-348E30012DF0}" destId="{81528682-B5EA-42ED-8D79-00879391AD29}" srcOrd="0" destOrd="0" presId="urn:microsoft.com/office/officeart/2005/8/layout/chevron2"/>
    <dgm:cxn modelId="{62FC7058-D333-44A1-B6F3-6C22644EC8FA}" srcId="{2D0B0C4A-1127-4593-977C-D089A76D8810}" destId="{4F2B14D3-31AB-4444-BD1C-348E30012DF0}" srcOrd="1" destOrd="0" parTransId="{8E302069-5EFA-463F-A4A1-E0FFE14D68E8}" sibTransId="{7B6153A7-C474-4D40-BB96-59B08F92FD4F}"/>
    <dgm:cxn modelId="{807EB80A-3C8B-409A-B9E0-4054D1EDEB30}" type="presOf" srcId="{D0BCCC3E-3157-43D1-9D07-32A6B823C0E6}" destId="{25D86702-0C29-42A2-9AB5-58C2394B4451}" srcOrd="0" destOrd="0" presId="urn:microsoft.com/office/officeart/2005/8/layout/chevron2"/>
    <dgm:cxn modelId="{9E197319-08FF-4939-9A1A-92371F2150BE}" type="presOf" srcId="{131F625F-9B1A-44BC-8287-68799671EC22}" destId="{E021CF64-7C34-4704-A5FD-E8AD1BCBC345}" srcOrd="0" destOrd="1" presId="urn:microsoft.com/office/officeart/2005/8/layout/chevron2"/>
    <dgm:cxn modelId="{6CC65018-DC0F-4F42-A373-A6819FBDAF56}" srcId="{D0BCCC3E-3157-43D1-9D07-32A6B823C0E6}" destId="{041620FD-81CE-44F1-A007-B67E02DEC3F3}" srcOrd="0" destOrd="0" parTransId="{0F1FFAAF-6048-4EB3-82C3-003080ADFB2A}" sibTransId="{255C7154-3866-4810-A374-4EFF7CD41922}"/>
    <dgm:cxn modelId="{38EE093A-21BF-4E52-8AFB-7B50A35B931F}" type="presParOf" srcId="{5976CEAD-BB79-4AAF-80AD-B1709BBE795C}" destId="{15BD4983-2662-43C2-8F96-F228F993303D}" srcOrd="0" destOrd="0" presId="urn:microsoft.com/office/officeart/2005/8/layout/chevron2"/>
    <dgm:cxn modelId="{D4D8CD68-2073-476D-A50F-4EE19D4E1EAF}" type="presParOf" srcId="{15BD4983-2662-43C2-8F96-F228F993303D}" destId="{25D86702-0C29-42A2-9AB5-58C2394B4451}" srcOrd="0" destOrd="0" presId="urn:microsoft.com/office/officeart/2005/8/layout/chevron2"/>
    <dgm:cxn modelId="{50502886-78AC-4C6C-82FB-4EBC4A91239D}" type="presParOf" srcId="{15BD4983-2662-43C2-8F96-F228F993303D}" destId="{E021CF64-7C34-4704-A5FD-E8AD1BCBC345}" srcOrd="1" destOrd="0" presId="urn:microsoft.com/office/officeart/2005/8/layout/chevron2"/>
    <dgm:cxn modelId="{CF0B9CFF-341D-4168-8D05-968FA73CA4F5}" type="presParOf" srcId="{5976CEAD-BB79-4AAF-80AD-B1709BBE795C}" destId="{D2BE13A4-67D1-44F8-A21F-44FD56068274}" srcOrd="1" destOrd="0" presId="urn:microsoft.com/office/officeart/2005/8/layout/chevron2"/>
    <dgm:cxn modelId="{B14B1BCB-EA28-4E6D-812D-86A84D7FD7FC}" type="presParOf" srcId="{5976CEAD-BB79-4AAF-80AD-B1709BBE795C}" destId="{32D5EC8A-0B9E-4C40-975E-64DFA8795765}" srcOrd="2" destOrd="0" presId="urn:microsoft.com/office/officeart/2005/8/layout/chevron2"/>
    <dgm:cxn modelId="{028A5443-7405-4A57-98EB-C8E239C7684D}" type="presParOf" srcId="{32D5EC8A-0B9E-4C40-975E-64DFA8795765}" destId="{81528682-B5EA-42ED-8D79-00879391AD29}" srcOrd="0" destOrd="0" presId="urn:microsoft.com/office/officeart/2005/8/layout/chevron2"/>
    <dgm:cxn modelId="{6398A665-4BAE-4EBD-A3CC-85A7E23B5F7C}" type="presParOf" srcId="{32D5EC8A-0B9E-4C40-975E-64DFA8795765}" destId="{CABFFC09-36BF-4E67-839B-21B7D0458D27}" srcOrd="1" destOrd="0" presId="urn:microsoft.com/office/officeart/2005/8/layout/chevron2"/>
    <dgm:cxn modelId="{059C537A-17C0-4E7C-8BEA-D985BCAF217E}" type="presParOf" srcId="{5976CEAD-BB79-4AAF-80AD-B1709BBE795C}" destId="{0C225696-6BD7-4123-A3A6-2640598A7508}" srcOrd="3" destOrd="0" presId="urn:microsoft.com/office/officeart/2005/8/layout/chevron2"/>
    <dgm:cxn modelId="{F93A8B30-6C89-4729-9101-1EBA6FA49EAC}" type="presParOf" srcId="{5976CEAD-BB79-4AAF-80AD-B1709BBE795C}" destId="{2B0483B7-6CF9-4F20-AE00-08E7D007951F}" srcOrd="4" destOrd="0" presId="urn:microsoft.com/office/officeart/2005/8/layout/chevron2"/>
    <dgm:cxn modelId="{002FC248-3A6D-469E-ABFE-3720138751E8}" type="presParOf" srcId="{2B0483B7-6CF9-4F20-AE00-08E7D007951F}" destId="{FBCFC1CF-CC13-4811-8858-98FD4E159E17}" srcOrd="0" destOrd="0" presId="urn:microsoft.com/office/officeart/2005/8/layout/chevron2"/>
    <dgm:cxn modelId="{2937C67B-9639-498E-B051-03544EFAFDAB}" type="presParOf" srcId="{2B0483B7-6CF9-4F20-AE00-08E7D007951F}" destId="{2290B61F-7885-4BB6-8066-800E878B584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C76941-D020-4295-874A-E461A911A7D8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579516-5A2E-4A65-84D1-253AEFC64D66}">
      <dgm:prSet phldrT="[Text]"/>
      <dgm:spPr>
        <a:xfrm>
          <a:off x="2680820" y="253757"/>
          <a:ext cx="1943371" cy="1006191"/>
        </a:xfr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60 HOSPITALISED PATIENT ON ANTIBIOTICS</a:t>
          </a:r>
          <a:endParaRPr lang="en-US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A43D422F-1C85-4DE5-B802-6DE1F825D774}" type="parTrans" cxnId="{38F819CD-6005-40BC-9EDE-4FDDB452A990}">
      <dgm:prSet/>
      <dgm:spPr/>
      <dgm:t>
        <a:bodyPr/>
        <a:lstStyle/>
        <a:p>
          <a:endParaRPr lang="en-US"/>
        </a:p>
      </dgm:t>
    </dgm:pt>
    <dgm:pt modelId="{B14E68BE-CF43-453B-85DC-DFE96C2C1072}" type="sibTrans" cxnId="{38F819CD-6005-40BC-9EDE-4FDDB452A990}">
      <dgm:prSet/>
      <dgm:spPr>
        <a:xfrm>
          <a:off x="3069494" y="1036351"/>
          <a:ext cx="1749034" cy="335397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benxylpenicillin +</a:t>
          </a:r>
          <a:r>
            <a:rPr lang="en-GB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gentamycin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3721FC61-CF40-4443-A8E8-3EFA371F9EEC}" type="asst">
      <dgm:prSet phldrT="[Text]"/>
      <dgm:spPr>
        <a:xfrm>
          <a:off x="1377187" y="1841304"/>
          <a:ext cx="1943371" cy="1006191"/>
        </a:xfr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PREVALENT INDICATIONS</a:t>
          </a:r>
          <a:endParaRPr lang="en-US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1EBA6F62-20A1-49E0-A825-1A2CA614009E}" type="parTrans" cxnId="{A12232F9-2F56-4DB9-93CD-6A9C8B53B643}">
      <dgm:prSet/>
      <dgm:spPr>
        <a:xfrm>
          <a:off x="3320559" y="1259949"/>
          <a:ext cx="331946" cy="1084451"/>
        </a:xfr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20B56F19-A2B0-431D-BE77-EBF548B249D9}" type="sibTrans" cxnId="{A12232F9-2F56-4DB9-93CD-6A9C8B53B643}">
      <dgm:prSet/>
      <dgm:spPr>
        <a:xfrm>
          <a:off x="1765862" y="2623898"/>
          <a:ext cx="1749034" cy="335397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?????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BDC8CB19-FC1F-440D-B987-EA1DA47F2FAD}">
      <dgm:prSet phldrT="[Text]"/>
      <dgm:spPr>
        <a:xfrm>
          <a:off x="73555" y="3428851"/>
          <a:ext cx="1943371" cy="1006191"/>
        </a:xfr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 NUMBER OF CURED PATIENTS</a:t>
          </a:r>
          <a:endParaRPr lang="en-US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3A38B1DB-0FCB-45AC-9991-39ECBF74CD36}" type="parTrans" cxnId="{FF059F87-265A-49D2-A1AB-8F91246E82D2}">
      <dgm:prSet/>
      <dgm:spPr>
        <a:xfrm>
          <a:off x="1045241" y="1259949"/>
          <a:ext cx="2607265" cy="2168902"/>
        </a:xfr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C7648DB9-8CEA-4991-8A6F-72E36D0B9886}" type="sibTrans" cxnId="{FF059F87-265A-49D2-A1AB-8F91246E82D2}">
      <dgm:prSet/>
      <dgm:spPr>
        <a:xfrm>
          <a:off x="462229" y="4211445"/>
          <a:ext cx="1749034" cy="335397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???????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C8AF9DAC-EC73-4BCE-9B7B-B743A0DD322F}">
      <dgm:prSet phldrT="[Text]"/>
      <dgm:spPr>
        <a:xfrm>
          <a:off x="2680820" y="3428851"/>
          <a:ext cx="1943371" cy="1006191"/>
        </a:xfr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NUMBER OF PATIENTS SWITCHED TO OTHER ANTIBIOTICS</a:t>
          </a:r>
          <a:endParaRPr lang="en-US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55B53BCA-C0A7-4B00-9F3C-64E5AEC8739D}" type="parTrans" cxnId="{9FCF4304-9BB0-4274-8487-3262DB4EEBAA}">
      <dgm:prSet/>
      <dgm:spPr>
        <a:xfrm>
          <a:off x="3606786" y="1259949"/>
          <a:ext cx="91440" cy="2168902"/>
        </a:xfr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EB1B9D2F-593E-4571-BB71-925D74BA371A}" type="sibTrans" cxnId="{9FCF4304-9BB0-4274-8487-3262DB4EEBAA}">
      <dgm:prSet/>
      <dgm:spPr>
        <a:xfrm>
          <a:off x="3060697" y="4267201"/>
          <a:ext cx="1749034" cy="335397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???????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AFACF0FB-825E-48BA-8EB9-0FEF12D2CD3F}">
      <dgm:prSet phldrT="[Text]"/>
      <dgm:spPr>
        <a:xfrm>
          <a:off x="5288085" y="3428851"/>
          <a:ext cx="1943371" cy="1006191"/>
        </a:xfr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NUMBER OF PATIENTS WHO DIED DURING TREATMENT</a:t>
          </a:r>
          <a:endParaRPr lang="en-US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DB064B0F-E69E-4AC3-B20E-82D077A5C160}" type="parTrans" cxnId="{0A116D0B-DF2D-4CDD-9A4D-9774EA4B9B03}">
      <dgm:prSet/>
      <dgm:spPr>
        <a:xfrm>
          <a:off x="3652506" y="1259949"/>
          <a:ext cx="2607265" cy="2168902"/>
        </a:xfr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0D7051CC-5DC4-48FB-9DED-16BA098C8AE5}" type="sibTrans" cxnId="{0A116D0B-DF2D-4CDD-9A4D-9774EA4B9B03}">
      <dgm:prSet/>
      <dgm:spPr>
        <a:xfrm>
          <a:off x="5651503" y="4267201"/>
          <a:ext cx="1749034" cy="335397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???????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41F4AA7C-AAA7-43A8-BDE3-D884CF0080AD}" type="pres">
      <dgm:prSet presAssocID="{19C76941-D020-4295-874A-E461A911A7D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8DF11BC-4DAA-4745-A322-531251FB2D30}" type="pres">
      <dgm:prSet presAssocID="{8E579516-5A2E-4A65-84D1-253AEFC64D66}" presName="hierRoot1" presStyleCnt="0">
        <dgm:presLayoutVars>
          <dgm:hierBranch val="init"/>
        </dgm:presLayoutVars>
      </dgm:prSet>
      <dgm:spPr/>
    </dgm:pt>
    <dgm:pt modelId="{4A442E51-8478-4B1C-8EB2-B0373258A278}" type="pres">
      <dgm:prSet presAssocID="{8E579516-5A2E-4A65-84D1-253AEFC64D66}" presName="rootComposite1" presStyleCnt="0"/>
      <dgm:spPr/>
    </dgm:pt>
    <dgm:pt modelId="{8CBDBCF2-5C33-4741-A5AE-77DF32792F2A}" type="pres">
      <dgm:prSet presAssocID="{8E579516-5A2E-4A65-84D1-253AEFC64D66}" presName="rootText1" presStyleLbl="node0" presStyleIdx="0" presStyleCnt="1">
        <dgm:presLayoutVars>
          <dgm:chMax/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443E1D7E-2FA5-4DBA-9282-A392AAF12C8D}" type="pres">
      <dgm:prSet presAssocID="{8E579516-5A2E-4A65-84D1-253AEFC64D66}" presName="titleText1" presStyleLbl="fgAcc0" presStyleIdx="0" presStyleCnt="1">
        <dgm:presLayoutVars>
          <dgm:chMax val="0"/>
          <dgm:chPref val="0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284E718D-EBE2-4B23-ADF8-7DAE17448B3A}" type="pres">
      <dgm:prSet presAssocID="{8E579516-5A2E-4A65-84D1-253AEFC64D66}" presName="rootConnector1" presStyleLbl="node1" presStyleIdx="0" presStyleCnt="3"/>
      <dgm:spPr/>
      <dgm:t>
        <a:bodyPr/>
        <a:lstStyle/>
        <a:p>
          <a:endParaRPr lang="en-US"/>
        </a:p>
      </dgm:t>
    </dgm:pt>
    <dgm:pt modelId="{B3ADE1F0-54C6-4D96-8C5F-3DE6D2EB0DC9}" type="pres">
      <dgm:prSet presAssocID="{8E579516-5A2E-4A65-84D1-253AEFC64D66}" presName="hierChild2" presStyleCnt="0"/>
      <dgm:spPr/>
    </dgm:pt>
    <dgm:pt modelId="{90D42BBE-94F3-48EF-BA1E-0875624EAE79}" type="pres">
      <dgm:prSet presAssocID="{3A38B1DB-0FCB-45AC-9991-39ECBF74CD36}" presName="Name37" presStyleLbl="parChTrans1D2" presStyleIdx="0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2607265" y="0"/>
              </a:moveTo>
              <a:lnTo>
                <a:pt x="2607265" y="1934124"/>
              </a:lnTo>
              <a:lnTo>
                <a:pt x="0" y="1934124"/>
              </a:lnTo>
              <a:lnTo>
                <a:pt x="0" y="2168902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C749AE1F-1F39-4E9A-957C-7F9C64A5170E}" type="pres">
      <dgm:prSet presAssocID="{BDC8CB19-FC1F-440D-B987-EA1DA47F2FAD}" presName="hierRoot2" presStyleCnt="0">
        <dgm:presLayoutVars>
          <dgm:hierBranch val="init"/>
        </dgm:presLayoutVars>
      </dgm:prSet>
      <dgm:spPr/>
    </dgm:pt>
    <dgm:pt modelId="{51748B47-77F7-4E58-BE0F-B1D10CDCD096}" type="pres">
      <dgm:prSet presAssocID="{BDC8CB19-FC1F-440D-B987-EA1DA47F2FAD}" presName="rootComposite" presStyleCnt="0"/>
      <dgm:spPr/>
    </dgm:pt>
    <dgm:pt modelId="{7D16BBDA-A17C-48B7-BA5A-298BB278D9E4}" type="pres">
      <dgm:prSet presAssocID="{BDC8CB19-FC1F-440D-B987-EA1DA47F2FAD}" presName="rootText" presStyleLbl="node1" presStyleIdx="0" presStyleCnt="3">
        <dgm:presLayoutVars>
          <dgm:chMax/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AF93FDF3-BCDE-4CA4-AAC2-380929BDC790}" type="pres">
      <dgm:prSet presAssocID="{BDC8CB19-FC1F-440D-B987-EA1DA47F2FAD}" presName="titleText2" presStyleLbl="fgAcc1" presStyleIdx="0" presStyleCnt="3">
        <dgm:presLayoutVars>
          <dgm:chMax val="0"/>
          <dgm:chPref val="0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7C9A0CF9-DE10-434B-B320-82A43883ABF0}" type="pres">
      <dgm:prSet presAssocID="{BDC8CB19-FC1F-440D-B987-EA1DA47F2FAD}" presName="rootConnector" presStyleLbl="node2" presStyleIdx="0" presStyleCnt="0"/>
      <dgm:spPr/>
      <dgm:t>
        <a:bodyPr/>
        <a:lstStyle/>
        <a:p>
          <a:endParaRPr lang="en-US"/>
        </a:p>
      </dgm:t>
    </dgm:pt>
    <dgm:pt modelId="{59160AF5-AE68-49A6-BF2A-93BD4BFFD6D8}" type="pres">
      <dgm:prSet presAssocID="{BDC8CB19-FC1F-440D-B987-EA1DA47F2FAD}" presName="hierChild4" presStyleCnt="0"/>
      <dgm:spPr/>
    </dgm:pt>
    <dgm:pt modelId="{E4011368-D314-4F2C-8F6D-EEEBD6927791}" type="pres">
      <dgm:prSet presAssocID="{BDC8CB19-FC1F-440D-B987-EA1DA47F2FAD}" presName="hierChild5" presStyleCnt="0"/>
      <dgm:spPr/>
    </dgm:pt>
    <dgm:pt modelId="{599E8405-FFF5-4B66-B5E4-2CD6D5790B2F}" type="pres">
      <dgm:prSet presAssocID="{55B53BCA-C0A7-4B00-9F3C-64E5AEC8739D}" presName="Name37" presStyleLbl="parChTrans1D2" presStyleIdx="1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8902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78768D2A-665D-454D-B632-333654D5614F}" type="pres">
      <dgm:prSet presAssocID="{C8AF9DAC-EC73-4BCE-9B7B-B743A0DD322F}" presName="hierRoot2" presStyleCnt="0">
        <dgm:presLayoutVars>
          <dgm:hierBranch val="init"/>
        </dgm:presLayoutVars>
      </dgm:prSet>
      <dgm:spPr/>
    </dgm:pt>
    <dgm:pt modelId="{1E18B658-F16F-4ED6-A941-274D6EAC924B}" type="pres">
      <dgm:prSet presAssocID="{C8AF9DAC-EC73-4BCE-9B7B-B743A0DD322F}" presName="rootComposite" presStyleCnt="0"/>
      <dgm:spPr/>
    </dgm:pt>
    <dgm:pt modelId="{0ADA8AF8-7371-445A-8228-132851BBB77C}" type="pres">
      <dgm:prSet presAssocID="{C8AF9DAC-EC73-4BCE-9B7B-B743A0DD322F}" presName="rootText" presStyleLbl="node1" presStyleIdx="1" presStyleCnt="3">
        <dgm:presLayoutVars>
          <dgm:chMax/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845D6344-F80B-41B2-B387-1DA68A5A6EEC}" type="pres">
      <dgm:prSet presAssocID="{C8AF9DAC-EC73-4BCE-9B7B-B743A0DD322F}" presName="titleText2" presStyleLbl="fgAcc1" presStyleIdx="1" presStyleCnt="3" custLinFactNeighborX="-503" custLinFactNeighborY="16624">
        <dgm:presLayoutVars>
          <dgm:chMax val="0"/>
          <dgm:chPref val="0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AADC76AA-E41E-45C0-949A-CCDBA88D2C4A}" type="pres">
      <dgm:prSet presAssocID="{C8AF9DAC-EC73-4BCE-9B7B-B743A0DD322F}" presName="rootConnector" presStyleLbl="node2" presStyleIdx="0" presStyleCnt="0"/>
      <dgm:spPr/>
      <dgm:t>
        <a:bodyPr/>
        <a:lstStyle/>
        <a:p>
          <a:endParaRPr lang="en-US"/>
        </a:p>
      </dgm:t>
    </dgm:pt>
    <dgm:pt modelId="{D5480BE2-E929-4E56-9C2C-AB224BF28CA3}" type="pres">
      <dgm:prSet presAssocID="{C8AF9DAC-EC73-4BCE-9B7B-B743A0DD322F}" presName="hierChild4" presStyleCnt="0"/>
      <dgm:spPr/>
    </dgm:pt>
    <dgm:pt modelId="{2896EA7D-B9C7-4A9C-84B9-6CB1F087AA06}" type="pres">
      <dgm:prSet presAssocID="{C8AF9DAC-EC73-4BCE-9B7B-B743A0DD322F}" presName="hierChild5" presStyleCnt="0"/>
      <dgm:spPr/>
    </dgm:pt>
    <dgm:pt modelId="{E59324BE-F593-4093-8990-377BF00C0532}" type="pres">
      <dgm:prSet presAssocID="{DB064B0F-E69E-4AC3-B20E-82D077A5C160}" presName="Name37" presStyleLbl="parChTrans1D2" presStyleIdx="2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4124"/>
              </a:lnTo>
              <a:lnTo>
                <a:pt x="2607265" y="1934124"/>
              </a:lnTo>
              <a:lnTo>
                <a:pt x="2607265" y="2168902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E5C9C9BF-05DA-4D2B-B2F8-6692568E84DD}" type="pres">
      <dgm:prSet presAssocID="{AFACF0FB-825E-48BA-8EB9-0FEF12D2CD3F}" presName="hierRoot2" presStyleCnt="0">
        <dgm:presLayoutVars>
          <dgm:hierBranch val="init"/>
        </dgm:presLayoutVars>
      </dgm:prSet>
      <dgm:spPr/>
    </dgm:pt>
    <dgm:pt modelId="{750F1758-CFD3-419B-BEED-854A39626432}" type="pres">
      <dgm:prSet presAssocID="{AFACF0FB-825E-48BA-8EB9-0FEF12D2CD3F}" presName="rootComposite" presStyleCnt="0"/>
      <dgm:spPr/>
    </dgm:pt>
    <dgm:pt modelId="{49BB51E8-55A7-4B25-9896-CD166D9C130B}" type="pres">
      <dgm:prSet presAssocID="{AFACF0FB-825E-48BA-8EB9-0FEF12D2CD3F}" presName="rootText" presStyleLbl="node1" presStyleIdx="2" presStyleCnt="3">
        <dgm:presLayoutVars>
          <dgm:chMax/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B95F46C8-1334-4B40-8C35-D148E2DEE2C1}" type="pres">
      <dgm:prSet presAssocID="{AFACF0FB-825E-48BA-8EB9-0FEF12D2CD3F}" presName="titleText2" presStyleLbl="fgAcc1" presStyleIdx="2" presStyleCnt="3" custLinFactNeighborX="-1444" custLinFactNeighborY="16624">
        <dgm:presLayoutVars>
          <dgm:chMax val="0"/>
          <dgm:chPref val="0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F22D0833-DF88-43B7-BF63-204141A07921}" type="pres">
      <dgm:prSet presAssocID="{AFACF0FB-825E-48BA-8EB9-0FEF12D2CD3F}" presName="rootConnector" presStyleLbl="node2" presStyleIdx="0" presStyleCnt="0"/>
      <dgm:spPr/>
      <dgm:t>
        <a:bodyPr/>
        <a:lstStyle/>
        <a:p>
          <a:endParaRPr lang="en-US"/>
        </a:p>
      </dgm:t>
    </dgm:pt>
    <dgm:pt modelId="{E1FDBB2C-0AF0-4AEA-A1FB-92FBC8547E45}" type="pres">
      <dgm:prSet presAssocID="{AFACF0FB-825E-48BA-8EB9-0FEF12D2CD3F}" presName="hierChild4" presStyleCnt="0"/>
      <dgm:spPr/>
    </dgm:pt>
    <dgm:pt modelId="{FEBA788C-2055-48BE-B6DF-581F4E90C761}" type="pres">
      <dgm:prSet presAssocID="{AFACF0FB-825E-48BA-8EB9-0FEF12D2CD3F}" presName="hierChild5" presStyleCnt="0"/>
      <dgm:spPr/>
    </dgm:pt>
    <dgm:pt modelId="{31A1F38E-F45F-4A79-B7D7-DF19534B2C1B}" type="pres">
      <dgm:prSet presAssocID="{8E579516-5A2E-4A65-84D1-253AEFC64D66}" presName="hierChild3" presStyleCnt="0"/>
      <dgm:spPr/>
    </dgm:pt>
    <dgm:pt modelId="{2B71F349-3016-4660-BE23-968A38F84DD6}" type="pres">
      <dgm:prSet presAssocID="{1EBA6F62-20A1-49E0-A825-1A2CA614009E}" presName="Name96" presStyleLbl="parChTrans1D2" presStyleIdx="3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331946" y="0"/>
              </a:moveTo>
              <a:lnTo>
                <a:pt x="331946" y="1084451"/>
              </a:lnTo>
              <a:lnTo>
                <a:pt x="0" y="1084451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7B899DE4-4B6D-4ED8-8147-5A1F87A171B2}" type="pres">
      <dgm:prSet presAssocID="{3721FC61-CF40-4443-A8E8-3EFA371F9EEC}" presName="hierRoot3" presStyleCnt="0">
        <dgm:presLayoutVars>
          <dgm:hierBranch val="init"/>
        </dgm:presLayoutVars>
      </dgm:prSet>
      <dgm:spPr/>
    </dgm:pt>
    <dgm:pt modelId="{1BAC8526-0373-4557-906B-DEBFF9307500}" type="pres">
      <dgm:prSet presAssocID="{3721FC61-CF40-4443-A8E8-3EFA371F9EEC}" presName="rootComposite3" presStyleCnt="0"/>
      <dgm:spPr/>
    </dgm:pt>
    <dgm:pt modelId="{D210CFF1-1116-4205-B105-1ED2F7465756}" type="pres">
      <dgm:prSet presAssocID="{3721FC61-CF40-4443-A8E8-3EFA371F9EEC}" presName="rootText3" presStyleLbl="asst1" presStyleIdx="0" presStyleCnt="1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8B167B02-A421-466E-ABB6-1ABDA033EB7C}" type="pres">
      <dgm:prSet presAssocID="{3721FC61-CF40-4443-A8E8-3EFA371F9EEC}" presName="titleText3" presStyleLbl="fgAcc2" presStyleIdx="0" presStyleCnt="1">
        <dgm:presLayoutVars>
          <dgm:chMax val="0"/>
          <dgm:chPref val="0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3F3F38D9-6DFA-4CF7-B535-40C54C9BE937}" type="pres">
      <dgm:prSet presAssocID="{3721FC61-CF40-4443-A8E8-3EFA371F9EEC}" presName="rootConnector3" presStyleLbl="asst1" presStyleIdx="0" presStyleCnt="1"/>
      <dgm:spPr/>
      <dgm:t>
        <a:bodyPr/>
        <a:lstStyle/>
        <a:p>
          <a:endParaRPr lang="en-US"/>
        </a:p>
      </dgm:t>
    </dgm:pt>
    <dgm:pt modelId="{1441B236-12D7-4DBE-BC82-C8AF2DFDEA1E}" type="pres">
      <dgm:prSet presAssocID="{3721FC61-CF40-4443-A8E8-3EFA371F9EEC}" presName="hierChild6" presStyleCnt="0"/>
      <dgm:spPr/>
    </dgm:pt>
    <dgm:pt modelId="{ADF8B29D-8864-4E36-B02B-D5132C3CCD64}" type="pres">
      <dgm:prSet presAssocID="{3721FC61-CF40-4443-A8E8-3EFA371F9EEC}" presName="hierChild7" presStyleCnt="0"/>
      <dgm:spPr/>
    </dgm:pt>
  </dgm:ptLst>
  <dgm:cxnLst>
    <dgm:cxn modelId="{D08C8DC5-6289-4189-A992-6E37CC6FEB45}" type="presOf" srcId="{8E579516-5A2E-4A65-84D1-253AEFC64D66}" destId="{8CBDBCF2-5C33-4741-A5AE-77DF32792F2A}" srcOrd="0" destOrd="0" presId="urn:microsoft.com/office/officeart/2008/layout/NameandTitleOrganizationalChart"/>
    <dgm:cxn modelId="{43BA6A57-9EB7-4B70-84D0-9317BB3B301D}" type="presOf" srcId="{AFACF0FB-825E-48BA-8EB9-0FEF12D2CD3F}" destId="{49BB51E8-55A7-4B25-9896-CD166D9C130B}" srcOrd="0" destOrd="0" presId="urn:microsoft.com/office/officeart/2008/layout/NameandTitleOrganizationalChart"/>
    <dgm:cxn modelId="{0A116D0B-DF2D-4CDD-9A4D-9774EA4B9B03}" srcId="{8E579516-5A2E-4A65-84D1-253AEFC64D66}" destId="{AFACF0FB-825E-48BA-8EB9-0FEF12D2CD3F}" srcOrd="3" destOrd="0" parTransId="{DB064B0F-E69E-4AC3-B20E-82D077A5C160}" sibTransId="{0D7051CC-5DC4-48FB-9DED-16BA098C8AE5}"/>
    <dgm:cxn modelId="{E3375965-511B-4A62-A11C-E69E0361166E}" type="presOf" srcId="{20B56F19-A2B0-431D-BE77-EBF548B249D9}" destId="{8B167B02-A421-466E-ABB6-1ABDA033EB7C}" srcOrd="0" destOrd="0" presId="urn:microsoft.com/office/officeart/2008/layout/NameandTitleOrganizationalChart"/>
    <dgm:cxn modelId="{2F2BDACD-6FF2-471B-9A11-3EB523DEF607}" type="presOf" srcId="{3721FC61-CF40-4443-A8E8-3EFA371F9EEC}" destId="{D210CFF1-1116-4205-B105-1ED2F7465756}" srcOrd="0" destOrd="0" presId="urn:microsoft.com/office/officeart/2008/layout/NameandTitleOrganizationalChart"/>
    <dgm:cxn modelId="{4FFF7BF4-B910-4F3D-A534-882FE7B98E04}" type="presOf" srcId="{DB064B0F-E69E-4AC3-B20E-82D077A5C160}" destId="{E59324BE-F593-4093-8990-377BF00C0532}" srcOrd="0" destOrd="0" presId="urn:microsoft.com/office/officeart/2008/layout/NameandTitleOrganizationalChart"/>
    <dgm:cxn modelId="{38F819CD-6005-40BC-9EDE-4FDDB452A990}" srcId="{19C76941-D020-4295-874A-E461A911A7D8}" destId="{8E579516-5A2E-4A65-84D1-253AEFC64D66}" srcOrd="0" destOrd="0" parTransId="{A43D422F-1C85-4DE5-B802-6DE1F825D774}" sibTransId="{B14E68BE-CF43-453B-85DC-DFE96C2C1072}"/>
    <dgm:cxn modelId="{44A49C5C-0F36-4A71-A253-D6F22DED1098}" type="presOf" srcId="{C7648DB9-8CEA-4991-8A6F-72E36D0B9886}" destId="{AF93FDF3-BCDE-4CA4-AAC2-380929BDC790}" srcOrd="0" destOrd="0" presId="urn:microsoft.com/office/officeart/2008/layout/NameandTitleOrganizationalChart"/>
    <dgm:cxn modelId="{9FCF4304-9BB0-4274-8487-3262DB4EEBAA}" srcId="{8E579516-5A2E-4A65-84D1-253AEFC64D66}" destId="{C8AF9DAC-EC73-4BCE-9B7B-B743A0DD322F}" srcOrd="2" destOrd="0" parTransId="{55B53BCA-C0A7-4B00-9F3C-64E5AEC8739D}" sibTransId="{EB1B9D2F-593E-4571-BB71-925D74BA371A}"/>
    <dgm:cxn modelId="{343F9EF9-269A-4627-9833-20708252176A}" type="presOf" srcId="{C8AF9DAC-EC73-4BCE-9B7B-B743A0DD322F}" destId="{0ADA8AF8-7371-445A-8228-132851BBB77C}" srcOrd="0" destOrd="0" presId="urn:microsoft.com/office/officeart/2008/layout/NameandTitleOrganizationalChart"/>
    <dgm:cxn modelId="{72435EF6-CE4A-41C9-9456-731F793C9609}" type="presOf" srcId="{3721FC61-CF40-4443-A8E8-3EFA371F9EEC}" destId="{3F3F38D9-6DFA-4CF7-B535-40C54C9BE937}" srcOrd="1" destOrd="0" presId="urn:microsoft.com/office/officeart/2008/layout/NameandTitleOrganizationalChart"/>
    <dgm:cxn modelId="{4FE9B181-A184-44AA-9411-F1108F12F38E}" type="presOf" srcId="{EB1B9D2F-593E-4571-BB71-925D74BA371A}" destId="{845D6344-F80B-41B2-B387-1DA68A5A6EEC}" srcOrd="0" destOrd="0" presId="urn:microsoft.com/office/officeart/2008/layout/NameandTitleOrganizationalChart"/>
    <dgm:cxn modelId="{FC4FB10C-11B2-46B6-899E-B851EAE39482}" type="presOf" srcId="{BDC8CB19-FC1F-440D-B987-EA1DA47F2FAD}" destId="{7D16BBDA-A17C-48B7-BA5A-298BB278D9E4}" srcOrd="0" destOrd="0" presId="urn:microsoft.com/office/officeart/2008/layout/NameandTitleOrganizationalChart"/>
    <dgm:cxn modelId="{BD2A6014-D814-4EE9-82E4-B964ED8F4A1C}" type="presOf" srcId="{8E579516-5A2E-4A65-84D1-253AEFC64D66}" destId="{284E718D-EBE2-4B23-ADF8-7DAE17448B3A}" srcOrd="1" destOrd="0" presId="urn:microsoft.com/office/officeart/2008/layout/NameandTitleOrganizationalChart"/>
    <dgm:cxn modelId="{95B06630-2A31-4739-A7B0-B1B49AD0B9B4}" type="presOf" srcId="{1EBA6F62-20A1-49E0-A825-1A2CA614009E}" destId="{2B71F349-3016-4660-BE23-968A38F84DD6}" srcOrd="0" destOrd="0" presId="urn:microsoft.com/office/officeart/2008/layout/NameandTitleOrganizationalChart"/>
    <dgm:cxn modelId="{FF059F87-265A-49D2-A1AB-8F91246E82D2}" srcId="{8E579516-5A2E-4A65-84D1-253AEFC64D66}" destId="{BDC8CB19-FC1F-440D-B987-EA1DA47F2FAD}" srcOrd="1" destOrd="0" parTransId="{3A38B1DB-0FCB-45AC-9991-39ECBF74CD36}" sibTransId="{C7648DB9-8CEA-4991-8A6F-72E36D0B9886}"/>
    <dgm:cxn modelId="{A12232F9-2F56-4DB9-93CD-6A9C8B53B643}" srcId="{8E579516-5A2E-4A65-84D1-253AEFC64D66}" destId="{3721FC61-CF40-4443-A8E8-3EFA371F9EEC}" srcOrd="0" destOrd="0" parTransId="{1EBA6F62-20A1-49E0-A825-1A2CA614009E}" sibTransId="{20B56F19-A2B0-431D-BE77-EBF548B249D9}"/>
    <dgm:cxn modelId="{272F0116-3514-4E2E-B44C-39227407CD27}" type="presOf" srcId="{19C76941-D020-4295-874A-E461A911A7D8}" destId="{41F4AA7C-AAA7-43A8-BDE3-D884CF0080AD}" srcOrd="0" destOrd="0" presId="urn:microsoft.com/office/officeart/2008/layout/NameandTitleOrganizationalChart"/>
    <dgm:cxn modelId="{BD529531-D32C-40F7-A4A6-76DC48359850}" type="presOf" srcId="{BDC8CB19-FC1F-440D-B987-EA1DA47F2FAD}" destId="{7C9A0CF9-DE10-434B-B320-82A43883ABF0}" srcOrd="1" destOrd="0" presId="urn:microsoft.com/office/officeart/2008/layout/NameandTitleOrganizationalChart"/>
    <dgm:cxn modelId="{57F13188-34AB-47B2-8957-715CBC6B8821}" type="presOf" srcId="{55B53BCA-C0A7-4B00-9F3C-64E5AEC8739D}" destId="{599E8405-FFF5-4B66-B5E4-2CD6D5790B2F}" srcOrd="0" destOrd="0" presId="urn:microsoft.com/office/officeart/2008/layout/NameandTitleOrganizationalChart"/>
    <dgm:cxn modelId="{09277AD3-77E3-4496-978C-04F6C1324065}" type="presOf" srcId="{0D7051CC-5DC4-48FB-9DED-16BA098C8AE5}" destId="{B95F46C8-1334-4B40-8C35-D148E2DEE2C1}" srcOrd="0" destOrd="0" presId="urn:microsoft.com/office/officeart/2008/layout/NameandTitleOrganizationalChart"/>
    <dgm:cxn modelId="{FAA96FA1-DD55-4AFE-B84C-2815BFF9B0CE}" type="presOf" srcId="{C8AF9DAC-EC73-4BCE-9B7B-B743A0DD322F}" destId="{AADC76AA-E41E-45C0-949A-CCDBA88D2C4A}" srcOrd="1" destOrd="0" presId="urn:microsoft.com/office/officeart/2008/layout/NameandTitleOrganizationalChart"/>
    <dgm:cxn modelId="{BA166307-FC34-4F84-9C1F-A8E7053E0C9C}" type="presOf" srcId="{AFACF0FB-825E-48BA-8EB9-0FEF12D2CD3F}" destId="{F22D0833-DF88-43B7-BF63-204141A07921}" srcOrd="1" destOrd="0" presId="urn:microsoft.com/office/officeart/2008/layout/NameandTitleOrganizationalChart"/>
    <dgm:cxn modelId="{F159FD93-78C8-4CB6-BF44-D69CD7FCECBD}" type="presOf" srcId="{3A38B1DB-0FCB-45AC-9991-39ECBF74CD36}" destId="{90D42BBE-94F3-48EF-BA1E-0875624EAE79}" srcOrd="0" destOrd="0" presId="urn:microsoft.com/office/officeart/2008/layout/NameandTitleOrganizationalChart"/>
    <dgm:cxn modelId="{A5D3E998-7035-495F-B878-931E6B0627A1}" type="presOf" srcId="{B14E68BE-CF43-453B-85DC-DFE96C2C1072}" destId="{443E1D7E-2FA5-4DBA-9282-A392AAF12C8D}" srcOrd="0" destOrd="0" presId="urn:microsoft.com/office/officeart/2008/layout/NameandTitleOrganizationalChart"/>
    <dgm:cxn modelId="{E540FBA4-B0D2-4CD2-BC3A-ECB3D9074442}" type="presParOf" srcId="{41F4AA7C-AAA7-43A8-BDE3-D884CF0080AD}" destId="{68DF11BC-4DAA-4745-A322-531251FB2D30}" srcOrd="0" destOrd="0" presId="urn:microsoft.com/office/officeart/2008/layout/NameandTitleOrganizationalChart"/>
    <dgm:cxn modelId="{5CB59830-5028-4829-8F58-2CA26B47B924}" type="presParOf" srcId="{68DF11BC-4DAA-4745-A322-531251FB2D30}" destId="{4A442E51-8478-4B1C-8EB2-B0373258A278}" srcOrd="0" destOrd="0" presId="urn:microsoft.com/office/officeart/2008/layout/NameandTitleOrganizationalChart"/>
    <dgm:cxn modelId="{6FC5229C-CB12-4CE4-B7A9-EEA791613156}" type="presParOf" srcId="{4A442E51-8478-4B1C-8EB2-B0373258A278}" destId="{8CBDBCF2-5C33-4741-A5AE-77DF32792F2A}" srcOrd="0" destOrd="0" presId="urn:microsoft.com/office/officeart/2008/layout/NameandTitleOrganizationalChart"/>
    <dgm:cxn modelId="{87009B28-3B57-4EA3-A35D-CF61C7049DE9}" type="presParOf" srcId="{4A442E51-8478-4B1C-8EB2-B0373258A278}" destId="{443E1D7E-2FA5-4DBA-9282-A392AAF12C8D}" srcOrd="1" destOrd="0" presId="urn:microsoft.com/office/officeart/2008/layout/NameandTitleOrganizationalChart"/>
    <dgm:cxn modelId="{F80208A4-6448-4B60-A742-8D2BB1D1F811}" type="presParOf" srcId="{4A442E51-8478-4B1C-8EB2-B0373258A278}" destId="{284E718D-EBE2-4B23-ADF8-7DAE17448B3A}" srcOrd="2" destOrd="0" presId="urn:microsoft.com/office/officeart/2008/layout/NameandTitleOrganizationalChart"/>
    <dgm:cxn modelId="{B8164D50-3766-4D12-BCF9-CB8BC91599AB}" type="presParOf" srcId="{68DF11BC-4DAA-4745-A322-531251FB2D30}" destId="{B3ADE1F0-54C6-4D96-8C5F-3DE6D2EB0DC9}" srcOrd="1" destOrd="0" presId="urn:microsoft.com/office/officeart/2008/layout/NameandTitleOrganizationalChart"/>
    <dgm:cxn modelId="{7197A6D0-4ECB-4E56-9341-B9349E2D576E}" type="presParOf" srcId="{B3ADE1F0-54C6-4D96-8C5F-3DE6D2EB0DC9}" destId="{90D42BBE-94F3-48EF-BA1E-0875624EAE79}" srcOrd="0" destOrd="0" presId="urn:microsoft.com/office/officeart/2008/layout/NameandTitleOrganizationalChart"/>
    <dgm:cxn modelId="{6898CBBA-014A-4B9A-B6BE-B8D988DBD20B}" type="presParOf" srcId="{B3ADE1F0-54C6-4D96-8C5F-3DE6D2EB0DC9}" destId="{C749AE1F-1F39-4E9A-957C-7F9C64A5170E}" srcOrd="1" destOrd="0" presId="urn:microsoft.com/office/officeart/2008/layout/NameandTitleOrganizationalChart"/>
    <dgm:cxn modelId="{63D6D22B-A79F-430E-9B13-006ADED2ADB1}" type="presParOf" srcId="{C749AE1F-1F39-4E9A-957C-7F9C64A5170E}" destId="{51748B47-77F7-4E58-BE0F-B1D10CDCD096}" srcOrd="0" destOrd="0" presId="urn:microsoft.com/office/officeart/2008/layout/NameandTitleOrganizationalChart"/>
    <dgm:cxn modelId="{B0533614-35BC-4651-AC47-AC894FB6123A}" type="presParOf" srcId="{51748B47-77F7-4E58-BE0F-B1D10CDCD096}" destId="{7D16BBDA-A17C-48B7-BA5A-298BB278D9E4}" srcOrd="0" destOrd="0" presId="urn:microsoft.com/office/officeart/2008/layout/NameandTitleOrganizationalChart"/>
    <dgm:cxn modelId="{B9EF96E8-F896-4CA7-A4D1-E4C903DC5DE2}" type="presParOf" srcId="{51748B47-77F7-4E58-BE0F-B1D10CDCD096}" destId="{AF93FDF3-BCDE-4CA4-AAC2-380929BDC790}" srcOrd="1" destOrd="0" presId="urn:microsoft.com/office/officeart/2008/layout/NameandTitleOrganizationalChart"/>
    <dgm:cxn modelId="{65AEEE1C-8493-49E5-9BE8-FCA6A64A5EFD}" type="presParOf" srcId="{51748B47-77F7-4E58-BE0F-B1D10CDCD096}" destId="{7C9A0CF9-DE10-434B-B320-82A43883ABF0}" srcOrd="2" destOrd="0" presId="urn:microsoft.com/office/officeart/2008/layout/NameandTitleOrganizationalChart"/>
    <dgm:cxn modelId="{13F4CEE9-CD01-45CE-9598-89476FDF9CDF}" type="presParOf" srcId="{C749AE1F-1F39-4E9A-957C-7F9C64A5170E}" destId="{59160AF5-AE68-49A6-BF2A-93BD4BFFD6D8}" srcOrd="1" destOrd="0" presId="urn:microsoft.com/office/officeart/2008/layout/NameandTitleOrganizationalChart"/>
    <dgm:cxn modelId="{EC0392C5-F449-4451-8B09-FC38FC4022EE}" type="presParOf" srcId="{C749AE1F-1F39-4E9A-957C-7F9C64A5170E}" destId="{E4011368-D314-4F2C-8F6D-EEEBD6927791}" srcOrd="2" destOrd="0" presId="urn:microsoft.com/office/officeart/2008/layout/NameandTitleOrganizationalChart"/>
    <dgm:cxn modelId="{F8CF1B2F-9F03-40AE-B8A4-076A94AC0C20}" type="presParOf" srcId="{B3ADE1F0-54C6-4D96-8C5F-3DE6D2EB0DC9}" destId="{599E8405-FFF5-4B66-B5E4-2CD6D5790B2F}" srcOrd="2" destOrd="0" presId="urn:microsoft.com/office/officeart/2008/layout/NameandTitleOrganizationalChart"/>
    <dgm:cxn modelId="{A77B0BB3-70BA-4EAC-8AE5-3521FC352996}" type="presParOf" srcId="{B3ADE1F0-54C6-4D96-8C5F-3DE6D2EB0DC9}" destId="{78768D2A-665D-454D-B632-333654D5614F}" srcOrd="3" destOrd="0" presId="urn:microsoft.com/office/officeart/2008/layout/NameandTitleOrganizationalChart"/>
    <dgm:cxn modelId="{7F152C4B-0511-473E-8ADE-512BDD1DB65D}" type="presParOf" srcId="{78768D2A-665D-454D-B632-333654D5614F}" destId="{1E18B658-F16F-4ED6-A941-274D6EAC924B}" srcOrd="0" destOrd="0" presId="urn:microsoft.com/office/officeart/2008/layout/NameandTitleOrganizationalChart"/>
    <dgm:cxn modelId="{90ABAEB7-5957-438D-9C23-1009DA7BB324}" type="presParOf" srcId="{1E18B658-F16F-4ED6-A941-274D6EAC924B}" destId="{0ADA8AF8-7371-445A-8228-132851BBB77C}" srcOrd="0" destOrd="0" presId="urn:microsoft.com/office/officeart/2008/layout/NameandTitleOrganizationalChart"/>
    <dgm:cxn modelId="{8EE68FC8-00EF-410D-9D56-328276E79844}" type="presParOf" srcId="{1E18B658-F16F-4ED6-A941-274D6EAC924B}" destId="{845D6344-F80B-41B2-B387-1DA68A5A6EEC}" srcOrd="1" destOrd="0" presId="urn:microsoft.com/office/officeart/2008/layout/NameandTitleOrganizationalChart"/>
    <dgm:cxn modelId="{DABA6137-CF59-40A2-B11A-58C395CCF090}" type="presParOf" srcId="{1E18B658-F16F-4ED6-A941-274D6EAC924B}" destId="{AADC76AA-E41E-45C0-949A-CCDBA88D2C4A}" srcOrd="2" destOrd="0" presId="urn:microsoft.com/office/officeart/2008/layout/NameandTitleOrganizationalChart"/>
    <dgm:cxn modelId="{7D94DDA7-AC54-40FB-9C15-8C1151B4B0BB}" type="presParOf" srcId="{78768D2A-665D-454D-B632-333654D5614F}" destId="{D5480BE2-E929-4E56-9C2C-AB224BF28CA3}" srcOrd="1" destOrd="0" presId="urn:microsoft.com/office/officeart/2008/layout/NameandTitleOrganizationalChart"/>
    <dgm:cxn modelId="{FD7FD057-EA35-436C-A281-CADB4EDE0609}" type="presParOf" srcId="{78768D2A-665D-454D-B632-333654D5614F}" destId="{2896EA7D-B9C7-4A9C-84B9-6CB1F087AA06}" srcOrd="2" destOrd="0" presId="urn:microsoft.com/office/officeart/2008/layout/NameandTitleOrganizationalChart"/>
    <dgm:cxn modelId="{A658D1A6-6AC2-4646-9AAD-90800CE83474}" type="presParOf" srcId="{B3ADE1F0-54C6-4D96-8C5F-3DE6D2EB0DC9}" destId="{E59324BE-F593-4093-8990-377BF00C0532}" srcOrd="4" destOrd="0" presId="urn:microsoft.com/office/officeart/2008/layout/NameandTitleOrganizationalChart"/>
    <dgm:cxn modelId="{B0EC5998-A0C4-4571-A036-C5C439BFE9C1}" type="presParOf" srcId="{B3ADE1F0-54C6-4D96-8C5F-3DE6D2EB0DC9}" destId="{E5C9C9BF-05DA-4D2B-B2F8-6692568E84DD}" srcOrd="5" destOrd="0" presId="urn:microsoft.com/office/officeart/2008/layout/NameandTitleOrganizationalChart"/>
    <dgm:cxn modelId="{4F67629C-A1BA-4D8D-88D1-AAC22E94A4D5}" type="presParOf" srcId="{E5C9C9BF-05DA-4D2B-B2F8-6692568E84DD}" destId="{750F1758-CFD3-419B-BEED-854A39626432}" srcOrd="0" destOrd="0" presId="urn:microsoft.com/office/officeart/2008/layout/NameandTitleOrganizationalChart"/>
    <dgm:cxn modelId="{CCB707FC-2251-49F1-9B15-B84B1FF192BE}" type="presParOf" srcId="{750F1758-CFD3-419B-BEED-854A39626432}" destId="{49BB51E8-55A7-4B25-9896-CD166D9C130B}" srcOrd="0" destOrd="0" presId="urn:microsoft.com/office/officeart/2008/layout/NameandTitleOrganizationalChart"/>
    <dgm:cxn modelId="{B4939164-DBE7-496C-B9DB-0E5C5912173F}" type="presParOf" srcId="{750F1758-CFD3-419B-BEED-854A39626432}" destId="{B95F46C8-1334-4B40-8C35-D148E2DEE2C1}" srcOrd="1" destOrd="0" presId="urn:microsoft.com/office/officeart/2008/layout/NameandTitleOrganizationalChart"/>
    <dgm:cxn modelId="{2FAC72AF-6FF9-497F-BCCA-BE0944E84BB8}" type="presParOf" srcId="{750F1758-CFD3-419B-BEED-854A39626432}" destId="{F22D0833-DF88-43B7-BF63-204141A07921}" srcOrd="2" destOrd="0" presId="urn:microsoft.com/office/officeart/2008/layout/NameandTitleOrganizationalChart"/>
    <dgm:cxn modelId="{C37C294F-0C22-4A42-A3DA-01831C975624}" type="presParOf" srcId="{E5C9C9BF-05DA-4D2B-B2F8-6692568E84DD}" destId="{E1FDBB2C-0AF0-4AEA-A1FB-92FBC8547E45}" srcOrd="1" destOrd="0" presId="urn:microsoft.com/office/officeart/2008/layout/NameandTitleOrganizationalChart"/>
    <dgm:cxn modelId="{5A3EBDF7-09C7-4908-946F-9038CE9BDBB7}" type="presParOf" srcId="{E5C9C9BF-05DA-4D2B-B2F8-6692568E84DD}" destId="{FEBA788C-2055-48BE-B6DF-581F4E90C761}" srcOrd="2" destOrd="0" presId="urn:microsoft.com/office/officeart/2008/layout/NameandTitleOrganizationalChart"/>
    <dgm:cxn modelId="{02E061D0-418F-4E41-83D8-EC0AEB87C684}" type="presParOf" srcId="{68DF11BC-4DAA-4745-A322-531251FB2D30}" destId="{31A1F38E-F45F-4A79-B7D7-DF19534B2C1B}" srcOrd="2" destOrd="0" presId="urn:microsoft.com/office/officeart/2008/layout/NameandTitleOrganizationalChart"/>
    <dgm:cxn modelId="{A9423A33-8D98-454B-9134-E0544FE7691D}" type="presParOf" srcId="{31A1F38E-F45F-4A79-B7D7-DF19534B2C1B}" destId="{2B71F349-3016-4660-BE23-968A38F84DD6}" srcOrd="0" destOrd="0" presId="urn:microsoft.com/office/officeart/2008/layout/NameandTitleOrganizationalChart"/>
    <dgm:cxn modelId="{943EC47C-1B57-4CFD-935E-2A1A41CBEF88}" type="presParOf" srcId="{31A1F38E-F45F-4A79-B7D7-DF19534B2C1B}" destId="{7B899DE4-4B6D-4ED8-8147-5A1F87A171B2}" srcOrd="1" destOrd="0" presId="urn:microsoft.com/office/officeart/2008/layout/NameandTitleOrganizationalChart"/>
    <dgm:cxn modelId="{B054D878-C04F-4A47-A3D8-A23364B6001A}" type="presParOf" srcId="{7B899DE4-4B6D-4ED8-8147-5A1F87A171B2}" destId="{1BAC8526-0373-4557-906B-DEBFF9307500}" srcOrd="0" destOrd="0" presId="urn:microsoft.com/office/officeart/2008/layout/NameandTitleOrganizationalChart"/>
    <dgm:cxn modelId="{DB23F883-CDD8-4BD9-AC30-9E745CF72D26}" type="presParOf" srcId="{1BAC8526-0373-4557-906B-DEBFF9307500}" destId="{D210CFF1-1116-4205-B105-1ED2F7465756}" srcOrd="0" destOrd="0" presId="urn:microsoft.com/office/officeart/2008/layout/NameandTitleOrganizationalChart"/>
    <dgm:cxn modelId="{A08752E8-C0B6-460D-97D8-7F864EA47AB7}" type="presParOf" srcId="{1BAC8526-0373-4557-906B-DEBFF9307500}" destId="{8B167B02-A421-466E-ABB6-1ABDA033EB7C}" srcOrd="1" destOrd="0" presId="urn:microsoft.com/office/officeart/2008/layout/NameandTitleOrganizationalChart"/>
    <dgm:cxn modelId="{F10A671B-FB05-42B9-A497-5F17616DC979}" type="presParOf" srcId="{1BAC8526-0373-4557-906B-DEBFF9307500}" destId="{3F3F38D9-6DFA-4CF7-B535-40C54C9BE937}" srcOrd="2" destOrd="0" presId="urn:microsoft.com/office/officeart/2008/layout/NameandTitleOrganizationalChart"/>
    <dgm:cxn modelId="{31E6FC1A-4F15-4213-81ED-D5B1BD1FDCE8}" type="presParOf" srcId="{7B899DE4-4B6D-4ED8-8147-5A1F87A171B2}" destId="{1441B236-12D7-4DBE-BC82-C8AF2DFDEA1E}" srcOrd="1" destOrd="0" presId="urn:microsoft.com/office/officeart/2008/layout/NameandTitleOrganizationalChart"/>
    <dgm:cxn modelId="{E0C58F6A-7064-4535-99BB-2CDA5767878E}" type="presParOf" srcId="{7B899DE4-4B6D-4ED8-8147-5A1F87A171B2}" destId="{ADF8B29D-8864-4E36-B02B-D5132C3CCD64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55ACAD-14E3-4A89-A3CC-116109AE45E5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A9C158-9ADC-4C14-9096-FE3419D051BC}">
      <dgm:prSet phldrT="[Text]"/>
      <dgm:spPr>
        <a:xfrm>
          <a:off x="2832907" y="1313080"/>
          <a:ext cx="2053622" cy="1063274"/>
        </a:xfr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NUMBER OF PATIENTS SWITCHED TO OTHER AB </a:t>
          </a:r>
          <a:endParaRPr lang="en-US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AD25D49D-B755-4EE9-B53E-60D4E643C4A3}" type="parTrans" cxnId="{6110B6C5-F099-47EB-B569-1B2FEF2B5047}">
      <dgm:prSet/>
      <dgm:spPr/>
      <dgm:t>
        <a:bodyPr/>
        <a:lstStyle/>
        <a:p>
          <a:endParaRPr lang="en-US"/>
        </a:p>
      </dgm:t>
    </dgm:pt>
    <dgm:pt modelId="{D9C0F48F-5DE7-4BC2-89D2-07410DF56FDE}" type="sibTrans" cxnId="{6110B6C5-F099-47EB-B569-1B2FEF2B5047}">
      <dgm:prSet/>
      <dgm:spPr>
        <a:xfrm>
          <a:off x="3268971" y="2293619"/>
          <a:ext cx="1848260" cy="354424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??????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8C5584EE-EB87-4157-8588-F3D339F23354}" type="asst">
      <dgm:prSet phldrT="[Text]"/>
      <dgm:spPr>
        <a:xfrm>
          <a:off x="1485896" y="2987044"/>
          <a:ext cx="2053622" cy="1063274"/>
        </a:xfr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REASONS FOR THE SWITCH</a:t>
          </a:r>
          <a:endParaRPr lang="en-US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6D68FA62-E121-4015-BE3D-40D5947E9959}" type="parTrans" cxnId="{F634FFD1-9FA3-4074-BBEF-6EFFCDF12D99}">
      <dgm:prSet/>
      <dgm:spPr>
        <a:xfrm>
          <a:off x="3539518" y="2376355"/>
          <a:ext cx="320200" cy="1142326"/>
        </a:xfr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11E9CBA4-0160-4586-A2F7-27E57CF1A6A9}" type="sibTrans" cxnId="{F634FFD1-9FA3-4074-BBEF-6EFFCDF12D99}">
      <dgm:prSet/>
      <dgm:spPr>
        <a:xfrm>
          <a:off x="1866042" y="3817683"/>
          <a:ext cx="1848260" cy="354424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???????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F873F767-1F3C-4112-872B-FC50740E4E6C}">
      <dgm:prSet phldrT="[Text]"/>
      <dgm:spPr>
        <a:xfrm>
          <a:off x="77728" y="4668302"/>
          <a:ext cx="2053622" cy="1063274"/>
        </a:xfr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CEFTRIAXON+AMIKACN</a:t>
          </a:r>
          <a:endParaRPr lang="en-US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D4A3D2A9-C216-4F06-85F1-3F26B7F07267}" type="parTrans" cxnId="{9F3E2B73-5AC8-40A1-B3CE-66679B55CC64}">
      <dgm:prSet/>
      <dgm:spPr>
        <a:xfrm>
          <a:off x="1104539" y="2376355"/>
          <a:ext cx="2755179" cy="2291947"/>
        </a:xfr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6A69D14C-9DB2-499E-B82E-3BAA965859C6}" type="sibTrans" cxnId="{9F3E2B73-5AC8-40A1-B3CE-66679B55CC64}">
      <dgm:prSet/>
      <dgm:spPr>
        <a:xfrm>
          <a:off x="488452" y="5495294"/>
          <a:ext cx="1848260" cy="354424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REASONS FOR SWITCH AND PATIENT  OUTCOME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13E23141-8128-4AB7-9ECF-33C94300CC3A}">
      <dgm:prSet phldrT="[Text]"/>
      <dgm:spPr>
        <a:xfrm>
          <a:off x="2832907" y="4668302"/>
          <a:ext cx="2053622" cy="1063274"/>
        </a:xfr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MEROPENEM</a:t>
          </a:r>
          <a:endParaRPr lang="en-US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7F88EAD4-5C0A-4F56-8BDB-5964C859BD34}" type="parTrans" cxnId="{0622C9C3-EBC8-44FA-A8C1-575CCB118169}">
      <dgm:prSet/>
      <dgm:spPr>
        <a:xfrm>
          <a:off x="3813998" y="2376355"/>
          <a:ext cx="91440" cy="2291947"/>
        </a:xfr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2621AA52-F4B2-40D0-BAD5-0DA3E6A0034F}" type="sibTrans" cxnId="{0622C9C3-EBC8-44FA-A8C1-575CCB118169}">
      <dgm:prSet/>
      <dgm:spPr>
        <a:xfrm>
          <a:off x="3243632" y="5495294"/>
          <a:ext cx="1848260" cy="354424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REASONS FOR SWITCH AND PATIENT OUTCOME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1B3CAC2B-2B7B-4352-8359-C542AE95A3CA}">
      <dgm:prSet phldrT="[Text]"/>
      <dgm:spPr>
        <a:xfrm>
          <a:off x="5588087" y="4668302"/>
          <a:ext cx="2053622" cy="1063274"/>
        </a:xfr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ANY OTHER ANTIBIOTIC</a:t>
          </a:r>
          <a:endParaRPr lang="en-US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F2ADC9FA-DBFD-48E6-AFA7-499963E806F6}" type="parTrans" cxnId="{E006157E-FBEC-4C99-B9BC-C0B77C3DC64A}">
      <dgm:prSet/>
      <dgm:spPr>
        <a:xfrm>
          <a:off x="3859718" y="2376355"/>
          <a:ext cx="2755179" cy="2291947"/>
        </a:xfr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002753AC-C08C-4AE3-A8F0-AD1FDABD1057}" type="sibTrans" cxnId="{E006157E-FBEC-4C99-B9BC-C0B77C3DC64A}">
      <dgm:prSet/>
      <dgm:spPr>
        <a:xfrm>
          <a:off x="5998811" y="5495294"/>
          <a:ext cx="1848260" cy="354424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REASONS FOR SWITCH AND PATIENT OUTCOME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777674A5-6257-4BEE-A3F6-2383244F6FB7}" type="pres">
      <dgm:prSet presAssocID="{6755ACAD-14E3-4A89-A3CC-116109AE45E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06D036C-8805-4B30-B8EA-350D9244CF86}" type="pres">
      <dgm:prSet presAssocID="{25A9C158-9ADC-4C14-9096-FE3419D051BC}" presName="hierRoot1" presStyleCnt="0">
        <dgm:presLayoutVars>
          <dgm:hierBranch val="init"/>
        </dgm:presLayoutVars>
      </dgm:prSet>
      <dgm:spPr/>
    </dgm:pt>
    <dgm:pt modelId="{C0CDD206-7CBB-4ACC-847D-3362F0829897}" type="pres">
      <dgm:prSet presAssocID="{25A9C158-9ADC-4C14-9096-FE3419D051BC}" presName="rootComposite1" presStyleCnt="0"/>
      <dgm:spPr/>
    </dgm:pt>
    <dgm:pt modelId="{BF9C38C7-0EBF-43E8-B931-8D744FC1A008}" type="pres">
      <dgm:prSet presAssocID="{25A9C158-9ADC-4C14-9096-FE3419D051BC}" presName="rootText1" presStyleLbl="node0" presStyleIdx="0" presStyleCnt="1">
        <dgm:presLayoutVars>
          <dgm:chMax/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2584F4A0-A3F9-4ECC-8134-D0906B32E701}" type="pres">
      <dgm:prSet presAssocID="{25A9C158-9ADC-4C14-9096-FE3419D051BC}" presName="titleText1" presStyleLbl="fgAcc0" presStyleIdx="0" presStyleCnt="1" custLinFactNeighborX="1371" custLinFactNeighborY="43323">
        <dgm:presLayoutVars>
          <dgm:chMax val="0"/>
          <dgm:chPref val="0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5E9246D0-B71F-42E7-BDD5-94CE690528BE}" type="pres">
      <dgm:prSet presAssocID="{25A9C158-9ADC-4C14-9096-FE3419D051BC}" presName="rootConnector1" presStyleLbl="node1" presStyleIdx="0" presStyleCnt="3"/>
      <dgm:spPr/>
      <dgm:t>
        <a:bodyPr/>
        <a:lstStyle/>
        <a:p>
          <a:endParaRPr lang="en-US"/>
        </a:p>
      </dgm:t>
    </dgm:pt>
    <dgm:pt modelId="{7A032232-1BD3-4947-A64E-2A398C40A913}" type="pres">
      <dgm:prSet presAssocID="{25A9C158-9ADC-4C14-9096-FE3419D051BC}" presName="hierChild2" presStyleCnt="0"/>
      <dgm:spPr/>
    </dgm:pt>
    <dgm:pt modelId="{50B30B07-B6C9-4F60-A1EA-0FC59C06822E}" type="pres">
      <dgm:prSet presAssocID="{D4A3D2A9-C216-4F06-85F1-3F26B7F07267}" presName="Name37" presStyleLbl="parChTrans1D2" presStyleIdx="0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2755179" y="0"/>
              </a:moveTo>
              <a:lnTo>
                <a:pt x="2755179" y="2043850"/>
              </a:lnTo>
              <a:lnTo>
                <a:pt x="0" y="2043850"/>
              </a:lnTo>
              <a:lnTo>
                <a:pt x="0" y="2291947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A0170B01-3FB1-4E42-81FE-5500270D7545}" type="pres">
      <dgm:prSet presAssocID="{F873F767-1F3C-4112-872B-FC50740E4E6C}" presName="hierRoot2" presStyleCnt="0">
        <dgm:presLayoutVars>
          <dgm:hierBranch val="init"/>
        </dgm:presLayoutVars>
      </dgm:prSet>
      <dgm:spPr/>
    </dgm:pt>
    <dgm:pt modelId="{4A163EA3-C393-4AE2-B75D-98516111A39C}" type="pres">
      <dgm:prSet presAssocID="{F873F767-1F3C-4112-872B-FC50740E4E6C}" presName="rootComposite" presStyleCnt="0"/>
      <dgm:spPr/>
    </dgm:pt>
    <dgm:pt modelId="{C4B000B4-3617-4883-B5AB-B6C45CB53DAE}" type="pres">
      <dgm:prSet presAssocID="{F873F767-1F3C-4112-872B-FC50740E4E6C}" presName="rootText" presStyleLbl="node1" presStyleIdx="0" presStyleCnt="3">
        <dgm:presLayoutVars>
          <dgm:chMax/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F0AC35B-AD5E-4615-9EFE-C240895C9BDC}" type="pres">
      <dgm:prSet presAssocID="{F873F767-1F3C-4112-872B-FC50740E4E6C}" presName="titleText2" presStyleLbl="fgAcc1" presStyleIdx="0" presStyleCnt="3">
        <dgm:presLayoutVars>
          <dgm:chMax val="0"/>
          <dgm:chPref val="0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297D49C7-857C-4FBE-A157-5A37A7DCC8D1}" type="pres">
      <dgm:prSet presAssocID="{F873F767-1F3C-4112-872B-FC50740E4E6C}" presName="rootConnector" presStyleLbl="node2" presStyleIdx="0" presStyleCnt="0"/>
      <dgm:spPr/>
      <dgm:t>
        <a:bodyPr/>
        <a:lstStyle/>
        <a:p>
          <a:endParaRPr lang="en-US"/>
        </a:p>
      </dgm:t>
    </dgm:pt>
    <dgm:pt modelId="{0CA33B26-4784-4809-BEBA-CF42B77C94CC}" type="pres">
      <dgm:prSet presAssocID="{F873F767-1F3C-4112-872B-FC50740E4E6C}" presName="hierChild4" presStyleCnt="0"/>
      <dgm:spPr/>
    </dgm:pt>
    <dgm:pt modelId="{1D3B4B01-EF83-425F-934D-BD69CF5741B6}" type="pres">
      <dgm:prSet presAssocID="{F873F767-1F3C-4112-872B-FC50740E4E6C}" presName="hierChild5" presStyleCnt="0"/>
      <dgm:spPr/>
    </dgm:pt>
    <dgm:pt modelId="{54F9ED00-F1FA-4D1D-8E51-B13212879454}" type="pres">
      <dgm:prSet presAssocID="{7F88EAD4-5C0A-4F56-8BDB-5964C859BD34}" presName="Name37" presStyleLbl="parChTrans1D2" presStyleIdx="1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91947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77206910-85D2-4FE6-95FA-2FCB98BF9A19}" type="pres">
      <dgm:prSet presAssocID="{13E23141-8128-4AB7-9ECF-33C94300CC3A}" presName="hierRoot2" presStyleCnt="0">
        <dgm:presLayoutVars>
          <dgm:hierBranch val="init"/>
        </dgm:presLayoutVars>
      </dgm:prSet>
      <dgm:spPr/>
    </dgm:pt>
    <dgm:pt modelId="{31C9F55B-349D-4BAF-AE21-997F91C5D38E}" type="pres">
      <dgm:prSet presAssocID="{13E23141-8128-4AB7-9ECF-33C94300CC3A}" presName="rootComposite" presStyleCnt="0"/>
      <dgm:spPr/>
    </dgm:pt>
    <dgm:pt modelId="{DB4E0340-D5A0-4C23-930A-54F41254ECF5}" type="pres">
      <dgm:prSet presAssocID="{13E23141-8128-4AB7-9ECF-33C94300CC3A}" presName="rootText" presStyleLbl="node1" presStyleIdx="1" presStyleCnt="3">
        <dgm:presLayoutVars>
          <dgm:chMax/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8068B2D0-7C24-48F2-87B9-7533D2802CFB}" type="pres">
      <dgm:prSet presAssocID="{13E23141-8128-4AB7-9ECF-33C94300CC3A}" presName="titleText2" presStyleLbl="fgAcc1" presStyleIdx="1" presStyleCnt="3">
        <dgm:presLayoutVars>
          <dgm:chMax val="0"/>
          <dgm:chPref val="0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9DB40E9B-49EB-4960-9B9E-9C20EEB1F797}" type="pres">
      <dgm:prSet presAssocID="{13E23141-8128-4AB7-9ECF-33C94300CC3A}" presName="rootConnector" presStyleLbl="node2" presStyleIdx="0" presStyleCnt="0"/>
      <dgm:spPr/>
      <dgm:t>
        <a:bodyPr/>
        <a:lstStyle/>
        <a:p>
          <a:endParaRPr lang="en-US"/>
        </a:p>
      </dgm:t>
    </dgm:pt>
    <dgm:pt modelId="{D8566B21-AD9B-407E-AA02-EB055BBBC5A1}" type="pres">
      <dgm:prSet presAssocID="{13E23141-8128-4AB7-9ECF-33C94300CC3A}" presName="hierChild4" presStyleCnt="0"/>
      <dgm:spPr/>
    </dgm:pt>
    <dgm:pt modelId="{EDB468BB-7BE0-4244-8AD0-6CC06DF3F4C9}" type="pres">
      <dgm:prSet presAssocID="{13E23141-8128-4AB7-9ECF-33C94300CC3A}" presName="hierChild5" presStyleCnt="0"/>
      <dgm:spPr/>
    </dgm:pt>
    <dgm:pt modelId="{7A8E7BB6-C9C0-4931-BCC1-C5DDDA1A51FA}" type="pres">
      <dgm:prSet presAssocID="{F2ADC9FA-DBFD-48E6-AFA7-499963E806F6}" presName="Name37" presStyleLbl="parChTrans1D2" presStyleIdx="2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3850"/>
              </a:lnTo>
              <a:lnTo>
                <a:pt x="2755179" y="2043850"/>
              </a:lnTo>
              <a:lnTo>
                <a:pt x="2755179" y="2291947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4C6249D9-3BE3-4A44-AB8A-7C64C58D7BDB}" type="pres">
      <dgm:prSet presAssocID="{1B3CAC2B-2B7B-4352-8359-C542AE95A3CA}" presName="hierRoot2" presStyleCnt="0">
        <dgm:presLayoutVars>
          <dgm:hierBranch val="init"/>
        </dgm:presLayoutVars>
      </dgm:prSet>
      <dgm:spPr/>
    </dgm:pt>
    <dgm:pt modelId="{AD3AAA08-E071-47B1-8B72-8EA8263A7BCE}" type="pres">
      <dgm:prSet presAssocID="{1B3CAC2B-2B7B-4352-8359-C542AE95A3CA}" presName="rootComposite" presStyleCnt="0"/>
      <dgm:spPr/>
    </dgm:pt>
    <dgm:pt modelId="{BABA1F28-27D5-42C2-8F84-8A5727A5624D}" type="pres">
      <dgm:prSet presAssocID="{1B3CAC2B-2B7B-4352-8359-C542AE95A3CA}" presName="rootText" presStyleLbl="node1" presStyleIdx="2" presStyleCnt="3">
        <dgm:presLayoutVars>
          <dgm:chMax/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CE60217D-A501-41E9-AEA4-5EDCC459E09E}" type="pres">
      <dgm:prSet presAssocID="{1B3CAC2B-2B7B-4352-8359-C542AE95A3CA}" presName="titleText2" presStyleLbl="fgAcc1" presStyleIdx="2" presStyleCnt="3">
        <dgm:presLayoutVars>
          <dgm:chMax val="0"/>
          <dgm:chPref val="0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B279689E-C791-4D04-9A01-3E1A81FABB31}" type="pres">
      <dgm:prSet presAssocID="{1B3CAC2B-2B7B-4352-8359-C542AE95A3CA}" presName="rootConnector" presStyleLbl="node2" presStyleIdx="0" presStyleCnt="0"/>
      <dgm:spPr/>
      <dgm:t>
        <a:bodyPr/>
        <a:lstStyle/>
        <a:p>
          <a:endParaRPr lang="en-US"/>
        </a:p>
      </dgm:t>
    </dgm:pt>
    <dgm:pt modelId="{7BBB0952-C199-4C04-B4AC-DA8A122E468A}" type="pres">
      <dgm:prSet presAssocID="{1B3CAC2B-2B7B-4352-8359-C542AE95A3CA}" presName="hierChild4" presStyleCnt="0"/>
      <dgm:spPr/>
    </dgm:pt>
    <dgm:pt modelId="{F6AC9771-085A-441A-BAC5-97981F3CA4D7}" type="pres">
      <dgm:prSet presAssocID="{1B3CAC2B-2B7B-4352-8359-C542AE95A3CA}" presName="hierChild5" presStyleCnt="0"/>
      <dgm:spPr/>
    </dgm:pt>
    <dgm:pt modelId="{3E686C2B-9960-4A70-87C2-709AD1274CDF}" type="pres">
      <dgm:prSet presAssocID="{25A9C158-9ADC-4C14-9096-FE3419D051BC}" presName="hierChild3" presStyleCnt="0"/>
      <dgm:spPr/>
    </dgm:pt>
    <dgm:pt modelId="{CDDC6341-9718-4C4E-A446-2C9ACDFA8BB4}" type="pres">
      <dgm:prSet presAssocID="{6D68FA62-E121-4015-BE3D-40D5947E9959}" presName="Name96" presStyleLbl="parChTrans1D2" presStyleIdx="3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320200" y="0"/>
              </a:moveTo>
              <a:lnTo>
                <a:pt x="320200" y="1142326"/>
              </a:lnTo>
              <a:lnTo>
                <a:pt x="0" y="1142326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02CCF048-D960-45F4-9234-2971FC81899D}" type="pres">
      <dgm:prSet presAssocID="{8C5584EE-EB87-4157-8588-F3D339F23354}" presName="hierRoot3" presStyleCnt="0">
        <dgm:presLayoutVars>
          <dgm:hierBranch val="init"/>
        </dgm:presLayoutVars>
      </dgm:prSet>
      <dgm:spPr/>
    </dgm:pt>
    <dgm:pt modelId="{8491AF08-47C9-4299-B111-48D3DF5ABD4D}" type="pres">
      <dgm:prSet presAssocID="{8C5584EE-EB87-4157-8588-F3D339F23354}" presName="rootComposite3" presStyleCnt="0"/>
      <dgm:spPr/>
    </dgm:pt>
    <dgm:pt modelId="{2D454CE9-862E-40D4-BDEA-3C23A7A9B0B2}" type="pres">
      <dgm:prSet presAssocID="{8C5584EE-EB87-4157-8588-F3D339F23354}" presName="rootText3" presStyleLbl="asst1" presStyleIdx="0" presStyleCnt="1" custLinFactNeighborX="1489" custLinFactNeighborY="-343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C440F0E0-94D9-44F5-A7EC-5D3A3CA062C4}" type="pres">
      <dgm:prSet presAssocID="{8C5584EE-EB87-4157-8588-F3D339F23354}" presName="titleText3" presStyleLbl="fgAcc2" presStyleIdx="0" presStyleCnt="1">
        <dgm:presLayoutVars>
          <dgm:chMax val="0"/>
          <dgm:chPref val="0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01B1547-AFD4-42B4-BF90-C4CE6B22ADB7}" type="pres">
      <dgm:prSet presAssocID="{8C5584EE-EB87-4157-8588-F3D339F23354}" presName="rootConnector3" presStyleLbl="asst1" presStyleIdx="0" presStyleCnt="1"/>
      <dgm:spPr/>
      <dgm:t>
        <a:bodyPr/>
        <a:lstStyle/>
        <a:p>
          <a:endParaRPr lang="en-US"/>
        </a:p>
      </dgm:t>
    </dgm:pt>
    <dgm:pt modelId="{189573F2-FE52-445E-9618-9907D6B79744}" type="pres">
      <dgm:prSet presAssocID="{8C5584EE-EB87-4157-8588-F3D339F23354}" presName="hierChild6" presStyleCnt="0"/>
      <dgm:spPr/>
    </dgm:pt>
    <dgm:pt modelId="{9E3AFCAD-A1BC-463E-ABBD-1D7B0495B128}" type="pres">
      <dgm:prSet presAssocID="{8C5584EE-EB87-4157-8588-F3D339F23354}" presName="hierChild7" presStyleCnt="0"/>
      <dgm:spPr/>
    </dgm:pt>
  </dgm:ptLst>
  <dgm:cxnLst>
    <dgm:cxn modelId="{E9108C9C-069A-4CB8-89CF-B3B0FAE21A9B}" type="presOf" srcId="{F873F767-1F3C-4112-872B-FC50740E4E6C}" destId="{297D49C7-857C-4FBE-A157-5A37A7DCC8D1}" srcOrd="1" destOrd="0" presId="urn:microsoft.com/office/officeart/2008/layout/NameandTitleOrganizationalChart"/>
    <dgm:cxn modelId="{6B1B87C0-8E97-4D6A-9CD7-666DC945B7F1}" type="presOf" srcId="{6755ACAD-14E3-4A89-A3CC-116109AE45E5}" destId="{777674A5-6257-4BEE-A3F6-2383244F6FB7}" srcOrd="0" destOrd="0" presId="urn:microsoft.com/office/officeart/2008/layout/NameandTitleOrganizationalChart"/>
    <dgm:cxn modelId="{FD5D97D8-0311-4892-8390-FFA3553D6023}" type="presOf" srcId="{1B3CAC2B-2B7B-4352-8359-C542AE95A3CA}" destId="{BABA1F28-27D5-42C2-8F84-8A5727A5624D}" srcOrd="0" destOrd="0" presId="urn:microsoft.com/office/officeart/2008/layout/NameandTitleOrganizationalChart"/>
    <dgm:cxn modelId="{91A1886D-6779-4EF0-BD7A-94F6A24DC271}" type="presOf" srcId="{8C5584EE-EB87-4157-8588-F3D339F23354}" destId="{2D454CE9-862E-40D4-BDEA-3C23A7A9B0B2}" srcOrd="0" destOrd="0" presId="urn:microsoft.com/office/officeart/2008/layout/NameandTitleOrganizationalChart"/>
    <dgm:cxn modelId="{9F3E2B73-5AC8-40A1-B3CE-66679B55CC64}" srcId="{25A9C158-9ADC-4C14-9096-FE3419D051BC}" destId="{F873F767-1F3C-4112-872B-FC50740E4E6C}" srcOrd="1" destOrd="0" parTransId="{D4A3D2A9-C216-4F06-85F1-3F26B7F07267}" sibTransId="{6A69D14C-9DB2-499E-B82E-3BAA965859C6}"/>
    <dgm:cxn modelId="{E109EDB3-88DE-4E90-BC5A-7AEECF8595F8}" type="presOf" srcId="{6A69D14C-9DB2-499E-B82E-3BAA965859C6}" destId="{EF0AC35B-AD5E-4615-9EFE-C240895C9BDC}" srcOrd="0" destOrd="0" presId="urn:microsoft.com/office/officeart/2008/layout/NameandTitleOrganizationalChart"/>
    <dgm:cxn modelId="{273008B5-4B9A-4167-A0B7-F959FDAC9476}" type="presOf" srcId="{F873F767-1F3C-4112-872B-FC50740E4E6C}" destId="{C4B000B4-3617-4883-B5AB-B6C45CB53DAE}" srcOrd="0" destOrd="0" presId="urn:microsoft.com/office/officeart/2008/layout/NameandTitleOrganizationalChart"/>
    <dgm:cxn modelId="{2F36889F-D7D1-46A3-9B35-DF24655E35A0}" type="presOf" srcId="{1B3CAC2B-2B7B-4352-8359-C542AE95A3CA}" destId="{B279689E-C791-4D04-9A01-3E1A81FABB31}" srcOrd="1" destOrd="0" presId="urn:microsoft.com/office/officeart/2008/layout/NameandTitleOrganizationalChart"/>
    <dgm:cxn modelId="{EE56E380-7362-4E57-B726-43098DCB7E73}" type="presOf" srcId="{13E23141-8128-4AB7-9ECF-33C94300CC3A}" destId="{DB4E0340-D5A0-4C23-930A-54F41254ECF5}" srcOrd="0" destOrd="0" presId="urn:microsoft.com/office/officeart/2008/layout/NameandTitleOrganizationalChart"/>
    <dgm:cxn modelId="{3D2BE6F3-E9B9-4ADD-B139-C31E3A77E8F7}" type="presOf" srcId="{25A9C158-9ADC-4C14-9096-FE3419D051BC}" destId="{BF9C38C7-0EBF-43E8-B931-8D744FC1A008}" srcOrd="0" destOrd="0" presId="urn:microsoft.com/office/officeart/2008/layout/NameandTitleOrganizationalChart"/>
    <dgm:cxn modelId="{A2B9BE9C-662C-4756-8A91-31792BD5A875}" type="presOf" srcId="{8C5584EE-EB87-4157-8588-F3D339F23354}" destId="{E01B1547-AFD4-42B4-BF90-C4CE6B22ADB7}" srcOrd="1" destOrd="0" presId="urn:microsoft.com/office/officeart/2008/layout/NameandTitleOrganizationalChart"/>
    <dgm:cxn modelId="{0454BB1B-C0FB-4DB2-BDB2-F33650EE97F9}" type="presOf" srcId="{D4A3D2A9-C216-4F06-85F1-3F26B7F07267}" destId="{50B30B07-B6C9-4F60-A1EA-0FC59C06822E}" srcOrd="0" destOrd="0" presId="urn:microsoft.com/office/officeart/2008/layout/NameandTitleOrganizationalChart"/>
    <dgm:cxn modelId="{5A94FAA1-56FB-406B-86C0-E82FF12C6C42}" type="presOf" srcId="{D9C0F48F-5DE7-4BC2-89D2-07410DF56FDE}" destId="{2584F4A0-A3F9-4ECC-8134-D0906B32E701}" srcOrd="0" destOrd="0" presId="urn:microsoft.com/office/officeart/2008/layout/NameandTitleOrganizationalChart"/>
    <dgm:cxn modelId="{BA7BB461-9CCC-430E-A234-059A7EB01EBF}" type="presOf" srcId="{6D68FA62-E121-4015-BE3D-40D5947E9959}" destId="{CDDC6341-9718-4C4E-A446-2C9ACDFA8BB4}" srcOrd="0" destOrd="0" presId="urn:microsoft.com/office/officeart/2008/layout/NameandTitleOrganizationalChart"/>
    <dgm:cxn modelId="{F634FFD1-9FA3-4074-BBEF-6EFFCDF12D99}" srcId="{25A9C158-9ADC-4C14-9096-FE3419D051BC}" destId="{8C5584EE-EB87-4157-8588-F3D339F23354}" srcOrd="0" destOrd="0" parTransId="{6D68FA62-E121-4015-BE3D-40D5947E9959}" sibTransId="{11E9CBA4-0160-4586-A2F7-27E57CF1A6A9}"/>
    <dgm:cxn modelId="{5D59B011-238C-4ABB-BC0E-594388F7374A}" type="presOf" srcId="{7F88EAD4-5C0A-4F56-8BDB-5964C859BD34}" destId="{54F9ED00-F1FA-4D1D-8E51-B13212879454}" srcOrd="0" destOrd="0" presId="urn:microsoft.com/office/officeart/2008/layout/NameandTitleOrganizationalChart"/>
    <dgm:cxn modelId="{62C1BDCD-6C4F-4209-A363-0BD31A5ED773}" type="presOf" srcId="{25A9C158-9ADC-4C14-9096-FE3419D051BC}" destId="{5E9246D0-B71F-42E7-BDD5-94CE690528BE}" srcOrd="1" destOrd="0" presId="urn:microsoft.com/office/officeart/2008/layout/NameandTitleOrganizationalChart"/>
    <dgm:cxn modelId="{D8B243D9-C32E-4319-A0FF-61CCF54284C5}" type="presOf" srcId="{2621AA52-F4B2-40D0-BAD5-0DA3E6A0034F}" destId="{8068B2D0-7C24-48F2-87B9-7533D2802CFB}" srcOrd="0" destOrd="0" presId="urn:microsoft.com/office/officeart/2008/layout/NameandTitleOrganizationalChart"/>
    <dgm:cxn modelId="{FD4039C3-E9D6-4E60-9C99-E62483248108}" type="presOf" srcId="{11E9CBA4-0160-4586-A2F7-27E57CF1A6A9}" destId="{C440F0E0-94D9-44F5-A7EC-5D3A3CA062C4}" srcOrd="0" destOrd="0" presId="urn:microsoft.com/office/officeart/2008/layout/NameandTitleOrganizationalChart"/>
    <dgm:cxn modelId="{E006157E-FBEC-4C99-B9BC-C0B77C3DC64A}" srcId="{25A9C158-9ADC-4C14-9096-FE3419D051BC}" destId="{1B3CAC2B-2B7B-4352-8359-C542AE95A3CA}" srcOrd="3" destOrd="0" parTransId="{F2ADC9FA-DBFD-48E6-AFA7-499963E806F6}" sibTransId="{002753AC-C08C-4AE3-A8F0-AD1FDABD1057}"/>
    <dgm:cxn modelId="{4C3D82F0-54AE-4233-A863-97A61770F397}" type="presOf" srcId="{002753AC-C08C-4AE3-A8F0-AD1FDABD1057}" destId="{CE60217D-A501-41E9-AEA4-5EDCC459E09E}" srcOrd="0" destOrd="0" presId="urn:microsoft.com/office/officeart/2008/layout/NameandTitleOrganizationalChart"/>
    <dgm:cxn modelId="{7DD858E8-888B-4021-A86C-D9DE6DE7079E}" type="presOf" srcId="{13E23141-8128-4AB7-9ECF-33C94300CC3A}" destId="{9DB40E9B-49EB-4960-9B9E-9C20EEB1F797}" srcOrd="1" destOrd="0" presId="urn:microsoft.com/office/officeart/2008/layout/NameandTitleOrganizationalChart"/>
    <dgm:cxn modelId="{0622C9C3-EBC8-44FA-A8C1-575CCB118169}" srcId="{25A9C158-9ADC-4C14-9096-FE3419D051BC}" destId="{13E23141-8128-4AB7-9ECF-33C94300CC3A}" srcOrd="2" destOrd="0" parTransId="{7F88EAD4-5C0A-4F56-8BDB-5964C859BD34}" sibTransId="{2621AA52-F4B2-40D0-BAD5-0DA3E6A0034F}"/>
    <dgm:cxn modelId="{6110B6C5-F099-47EB-B569-1B2FEF2B5047}" srcId="{6755ACAD-14E3-4A89-A3CC-116109AE45E5}" destId="{25A9C158-9ADC-4C14-9096-FE3419D051BC}" srcOrd="0" destOrd="0" parTransId="{AD25D49D-B755-4EE9-B53E-60D4E643C4A3}" sibTransId="{D9C0F48F-5DE7-4BC2-89D2-07410DF56FDE}"/>
    <dgm:cxn modelId="{BE21F3DF-6F6A-4C00-9E73-AF06B704E323}" type="presOf" srcId="{F2ADC9FA-DBFD-48E6-AFA7-499963E806F6}" destId="{7A8E7BB6-C9C0-4931-BCC1-C5DDDA1A51FA}" srcOrd="0" destOrd="0" presId="urn:microsoft.com/office/officeart/2008/layout/NameandTitleOrganizationalChart"/>
    <dgm:cxn modelId="{17AADBF8-49CA-447A-B69D-98C673C5D6A0}" type="presParOf" srcId="{777674A5-6257-4BEE-A3F6-2383244F6FB7}" destId="{C06D036C-8805-4B30-B8EA-350D9244CF86}" srcOrd="0" destOrd="0" presId="urn:microsoft.com/office/officeart/2008/layout/NameandTitleOrganizationalChart"/>
    <dgm:cxn modelId="{CBCE25D3-6CE2-4756-AA35-15A300606B4B}" type="presParOf" srcId="{C06D036C-8805-4B30-B8EA-350D9244CF86}" destId="{C0CDD206-7CBB-4ACC-847D-3362F0829897}" srcOrd="0" destOrd="0" presId="urn:microsoft.com/office/officeart/2008/layout/NameandTitleOrganizationalChart"/>
    <dgm:cxn modelId="{20000EB8-5407-4ACD-828F-601C168D607E}" type="presParOf" srcId="{C0CDD206-7CBB-4ACC-847D-3362F0829897}" destId="{BF9C38C7-0EBF-43E8-B931-8D744FC1A008}" srcOrd="0" destOrd="0" presId="urn:microsoft.com/office/officeart/2008/layout/NameandTitleOrganizationalChart"/>
    <dgm:cxn modelId="{4F38B163-221A-4873-BB9F-A43834552EFD}" type="presParOf" srcId="{C0CDD206-7CBB-4ACC-847D-3362F0829897}" destId="{2584F4A0-A3F9-4ECC-8134-D0906B32E701}" srcOrd="1" destOrd="0" presId="urn:microsoft.com/office/officeart/2008/layout/NameandTitleOrganizationalChart"/>
    <dgm:cxn modelId="{E9C3C748-2651-4E74-8D35-AE1AFDE2E688}" type="presParOf" srcId="{C0CDD206-7CBB-4ACC-847D-3362F0829897}" destId="{5E9246D0-B71F-42E7-BDD5-94CE690528BE}" srcOrd="2" destOrd="0" presId="urn:microsoft.com/office/officeart/2008/layout/NameandTitleOrganizationalChart"/>
    <dgm:cxn modelId="{8FF8D030-49DA-49A6-B27F-36F23A82F61A}" type="presParOf" srcId="{C06D036C-8805-4B30-B8EA-350D9244CF86}" destId="{7A032232-1BD3-4947-A64E-2A398C40A913}" srcOrd="1" destOrd="0" presId="urn:microsoft.com/office/officeart/2008/layout/NameandTitleOrganizationalChart"/>
    <dgm:cxn modelId="{89BABA9D-4AD4-4054-8CEC-F1A37FFBA142}" type="presParOf" srcId="{7A032232-1BD3-4947-A64E-2A398C40A913}" destId="{50B30B07-B6C9-4F60-A1EA-0FC59C06822E}" srcOrd="0" destOrd="0" presId="urn:microsoft.com/office/officeart/2008/layout/NameandTitleOrganizationalChart"/>
    <dgm:cxn modelId="{BE62777A-EF00-4535-8B11-37445292EF88}" type="presParOf" srcId="{7A032232-1BD3-4947-A64E-2A398C40A913}" destId="{A0170B01-3FB1-4E42-81FE-5500270D7545}" srcOrd="1" destOrd="0" presId="urn:microsoft.com/office/officeart/2008/layout/NameandTitleOrganizationalChart"/>
    <dgm:cxn modelId="{27D27C49-89C2-4B91-AA70-B810D7718C39}" type="presParOf" srcId="{A0170B01-3FB1-4E42-81FE-5500270D7545}" destId="{4A163EA3-C393-4AE2-B75D-98516111A39C}" srcOrd="0" destOrd="0" presId="urn:microsoft.com/office/officeart/2008/layout/NameandTitleOrganizationalChart"/>
    <dgm:cxn modelId="{E60B7CD9-8107-4E72-98DE-3042C7131DFC}" type="presParOf" srcId="{4A163EA3-C393-4AE2-B75D-98516111A39C}" destId="{C4B000B4-3617-4883-B5AB-B6C45CB53DAE}" srcOrd="0" destOrd="0" presId="urn:microsoft.com/office/officeart/2008/layout/NameandTitleOrganizationalChart"/>
    <dgm:cxn modelId="{F81A0B32-7265-42B2-8FE5-8CA1ED009105}" type="presParOf" srcId="{4A163EA3-C393-4AE2-B75D-98516111A39C}" destId="{EF0AC35B-AD5E-4615-9EFE-C240895C9BDC}" srcOrd="1" destOrd="0" presId="urn:microsoft.com/office/officeart/2008/layout/NameandTitleOrganizationalChart"/>
    <dgm:cxn modelId="{CD44F8DE-A6CD-413A-BA54-00676E1636A3}" type="presParOf" srcId="{4A163EA3-C393-4AE2-B75D-98516111A39C}" destId="{297D49C7-857C-4FBE-A157-5A37A7DCC8D1}" srcOrd="2" destOrd="0" presId="urn:microsoft.com/office/officeart/2008/layout/NameandTitleOrganizationalChart"/>
    <dgm:cxn modelId="{FFEC7F9F-2E53-4B87-A680-ABC68341A284}" type="presParOf" srcId="{A0170B01-3FB1-4E42-81FE-5500270D7545}" destId="{0CA33B26-4784-4809-BEBA-CF42B77C94CC}" srcOrd="1" destOrd="0" presId="urn:microsoft.com/office/officeart/2008/layout/NameandTitleOrganizationalChart"/>
    <dgm:cxn modelId="{E8B563BA-413C-4EF7-A8BB-14B0CFC50819}" type="presParOf" srcId="{A0170B01-3FB1-4E42-81FE-5500270D7545}" destId="{1D3B4B01-EF83-425F-934D-BD69CF5741B6}" srcOrd="2" destOrd="0" presId="urn:microsoft.com/office/officeart/2008/layout/NameandTitleOrganizationalChart"/>
    <dgm:cxn modelId="{2A874B0A-8EAC-443D-80EE-1E74F8A36CF2}" type="presParOf" srcId="{7A032232-1BD3-4947-A64E-2A398C40A913}" destId="{54F9ED00-F1FA-4D1D-8E51-B13212879454}" srcOrd="2" destOrd="0" presId="urn:microsoft.com/office/officeart/2008/layout/NameandTitleOrganizationalChart"/>
    <dgm:cxn modelId="{B6F82B16-7A4A-46C1-873E-E6448D87B058}" type="presParOf" srcId="{7A032232-1BD3-4947-A64E-2A398C40A913}" destId="{77206910-85D2-4FE6-95FA-2FCB98BF9A19}" srcOrd="3" destOrd="0" presId="urn:microsoft.com/office/officeart/2008/layout/NameandTitleOrganizationalChart"/>
    <dgm:cxn modelId="{249233A9-7C2E-465F-AB04-192BA0E5F99D}" type="presParOf" srcId="{77206910-85D2-4FE6-95FA-2FCB98BF9A19}" destId="{31C9F55B-349D-4BAF-AE21-997F91C5D38E}" srcOrd="0" destOrd="0" presId="urn:microsoft.com/office/officeart/2008/layout/NameandTitleOrganizationalChart"/>
    <dgm:cxn modelId="{81C58A56-DAEA-43F7-A07D-CAA9BE62BD37}" type="presParOf" srcId="{31C9F55B-349D-4BAF-AE21-997F91C5D38E}" destId="{DB4E0340-D5A0-4C23-930A-54F41254ECF5}" srcOrd="0" destOrd="0" presId="urn:microsoft.com/office/officeart/2008/layout/NameandTitleOrganizationalChart"/>
    <dgm:cxn modelId="{604DC31B-56A7-4D18-A83A-A63AE1A14991}" type="presParOf" srcId="{31C9F55B-349D-4BAF-AE21-997F91C5D38E}" destId="{8068B2D0-7C24-48F2-87B9-7533D2802CFB}" srcOrd="1" destOrd="0" presId="urn:microsoft.com/office/officeart/2008/layout/NameandTitleOrganizationalChart"/>
    <dgm:cxn modelId="{663360E7-3F01-4045-8361-A8F957D82186}" type="presParOf" srcId="{31C9F55B-349D-4BAF-AE21-997F91C5D38E}" destId="{9DB40E9B-49EB-4960-9B9E-9C20EEB1F797}" srcOrd="2" destOrd="0" presId="urn:microsoft.com/office/officeart/2008/layout/NameandTitleOrganizationalChart"/>
    <dgm:cxn modelId="{A7B67606-9E5E-4DB2-903C-1B136F4B7AA1}" type="presParOf" srcId="{77206910-85D2-4FE6-95FA-2FCB98BF9A19}" destId="{D8566B21-AD9B-407E-AA02-EB055BBBC5A1}" srcOrd="1" destOrd="0" presId="urn:microsoft.com/office/officeart/2008/layout/NameandTitleOrganizationalChart"/>
    <dgm:cxn modelId="{E96124D3-5D16-415C-8F59-4B7B728025A1}" type="presParOf" srcId="{77206910-85D2-4FE6-95FA-2FCB98BF9A19}" destId="{EDB468BB-7BE0-4244-8AD0-6CC06DF3F4C9}" srcOrd="2" destOrd="0" presId="urn:microsoft.com/office/officeart/2008/layout/NameandTitleOrganizationalChart"/>
    <dgm:cxn modelId="{83FBAE0D-B30F-48A5-B356-1881C865B28F}" type="presParOf" srcId="{7A032232-1BD3-4947-A64E-2A398C40A913}" destId="{7A8E7BB6-C9C0-4931-BCC1-C5DDDA1A51FA}" srcOrd="4" destOrd="0" presId="urn:microsoft.com/office/officeart/2008/layout/NameandTitleOrganizationalChart"/>
    <dgm:cxn modelId="{CD48E576-9C38-42F9-BBA5-93367EDB1F92}" type="presParOf" srcId="{7A032232-1BD3-4947-A64E-2A398C40A913}" destId="{4C6249D9-3BE3-4A44-AB8A-7C64C58D7BDB}" srcOrd="5" destOrd="0" presId="urn:microsoft.com/office/officeart/2008/layout/NameandTitleOrganizationalChart"/>
    <dgm:cxn modelId="{61998A03-1217-4B6A-AABA-CFE0CF502050}" type="presParOf" srcId="{4C6249D9-3BE3-4A44-AB8A-7C64C58D7BDB}" destId="{AD3AAA08-E071-47B1-8B72-8EA8263A7BCE}" srcOrd="0" destOrd="0" presId="urn:microsoft.com/office/officeart/2008/layout/NameandTitleOrganizationalChart"/>
    <dgm:cxn modelId="{DB0B211E-2428-4A94-B95A-54C1F7023E98}" type="presParOf" srcId="{AD3AAA08-E071-47B1-8B72-8EA8263A7BCE}" destId="{BABA1F28-27D5-42C2-8F84-8A5727A5624D}" srcOrd="0" destOrd="0" presId="urn:microsoft.com/office/officeart/2008/layout/NameandTitleOrganizationalChart"/>
    <dgm:cxn modelId="{022AB298-8171-4F20-876B-762A72D2BF88}" type="presParOf" srcId="{AD3AAA08-E071-47B1-8B72-8EA8263A7BCE}" destId="{CE60217D-A501-41E9-AEA4-5EDCC459E09E}" srcOrd="1" destOrd="0" presId="urn:microsoft.com/office/officeart/2008/layout/NameandTitleOrganizationalChart"/>
    <dgm:cxn modelId="{A646AA97-A05C-4C32-A6EE-AADF4915B5CC}" type="presParOf" srcId="{AD3AAA08-E071-47B1-8B72-8EA8263A7BCE}" destId="{B279689E-C791-4D04-9A01-3E1A81FABB31}" srcOrd="2" destOrd="0" presId="urn:microsoft.com/office/officeart/2008/layout/NameandTitleOrganizationalChart"/>
    <dgm:cxn modelId="{80FF397F-D534-4763-A03B-8BCC74B2B26F}" type="presParOf" srcId="{4C6249D9-3BE3-4A44-AB8A-7C64C58D7BDB}" destId="{7BBB0952-C199-4C04-B4AC-DA8A122E468A}" srcOrd="1" destOrd="0" presId="urn:microsoft.com/office/officeart/2008/layout/NameandTitleOrganizationalChart"/>
    <dgm:cxn modelId="{64309E27-31B8-4760-9C4E-73818312C87B}" type="presParOf" srcId="{4C6249D9-3BE3-4A44-AB8A-7C64C58D7BDB}" destId="{F6AC9771-085A-441A-BAC5-97981F3CA4D7}" srcOrd="2" destOrd="0" presId="urn:microsoft.com/office/officeart/2008/layout/NameandTitleOrganizationalChart"/>
    <dgm:cxn modelId="{8E3084D2-A3CC-44DC-8A82-83F13D739D58}" type="presParOf" srcId="{C06D036C-8805-4B30-B8EA-350D9244CF86}" destId="{3E686C2B-9960-4A70-87C2-709AD1274CDF}" srcOrd="2" destOrd="0" presId="urn:microsoft.com/office/officeart/2008/layout/NameandTitleOrganizationalChart"/>
    <dgm:cxn modelId="{6C37E625-CECB-4634-8133-33E0FC50DC05}" type="presParOf" srcId="{3E686C2B-9960-4A70-87C2-709AD1274CDF}" destId="{CDDC6341-9718-4C4E-A446-2C9ACDFA8BB4}" srcOrd="0" destOrd="0" presId="urn:microsoft.com/office/officeart/2008/layout/NameandTitleOrganizationalChart"/>
    <dgm:cxn modelId="{1EA4798B-FAEE-4149-B769-876ABF8D16E4}" type="presParOf" srcId="{3E686C2B-9960-4A70-87C2-709AD1274CDF}" destId="{02CCF048-D960-45F4-9234-2971FC81899D}" srcOrd="1" destOrd="0" presId="urn:microsoft.com/office/officeart/2008/layout/NameandTitleOrganizationalChart"/>
    <dgm:cxn modelId="{2F531F5F-BBD5-49F4-ACE1-50EE05FCADB0}" type="presParOf" srcId="{02CCF048-D960-45F4-9234-2971FC81899D}" destId="{8491AF08-47C9-4299-B111-48D3DF5ABD4D}" srcOrd="0" destOrd="0" presId="urn:microsoft.com/office/officeart/2008/layout/NameandTitleOrganizationalChart"/>
    <dgm:cxn modelId="{5817ED0E-03B3-4BA0-9FCC-A6AFC9CE14FF}" type="presParOf" srcId="{8491AF08-47C9-4299-B111-48D3DF5ABD4D}" destId="{2D454CE9-862E-40D4-BDEA-3C23A7A9B0B2}" srcOrd="0" destOrd="0" presId="urn:microsoft.com/office/officeart/2008/layout/NameandTitleOrganizationalChart"/>
    <dgm:cxn modelId="{B9DAEE56-8D1F-48F9-88F3-D0DFA73144EE}" type="presParOf" srcId="{8491AF08-47C9-4299-B111-48D3DF5ABD4D}" destId="{C440F0E0-94D9-44F5-A7EC-5D3A3CA062C4}" srcOrd="1" destOrd="0" presId="urn:microsoft.com/office/officeart/2008/layout/NameandTitleOrganizationalChart"/>
    <dgm:cxn modelId="{1C5E8C9E-43E4-4271-8EBE-FDAD74BC55A0}" type="presParOf" srcId="{8491AF08-47C9-4299-B111-48D3DF5ABD4D}" destId="{E01B1547-AFD4-42B4-BF90-C4CE6B22ADB7}" srcOrd="2" destOrd="0" presId="urn:microsoft.com/office/officeart/2008/layout/NameandTitleOrganizationalChart"/>
    <dgm:cxn modelId="{8996FE69-A2ED-4347-9518-7E6731316045}" type="presParOf" srcId="{02CCF048-D960-45F4-9234-2971FC81899D}" destId="{189573F2-FE52-445E-9618-9907D6B79744}" srcOrd="1" destOrd="0" presId="urn:microsoft.com/office/officeart/2008/layout/NameandTitleOrganizationalChart"/>
    <dgm:cxn modelId="{36C69DDD-3B20-4447-9FE7-AADE73D3EA15}" type="presParOf" srcId="{02CCF048-D960-45F4-9234-2971FC81899D}" destId="{9E3AFCAD-A1BC-463E-ABBD-1D7B0495B128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832838-1B60-495E-8709-3D6C14B407C9}">
      <dsp:nvSpPr>
        <dsp:cNvPr id="0" name=""/>
        <dsp:cNvSpPr/>
      </dsp:nvSpPr>
      <dsp:spPr>
        <a:xfrm rot="5400000">
          <a:off x="-300662" y="303854"/>
          <a:ext cx="2004417" cy="1403092"/>
        </a:xfrm>
        <a:prstGeom prst="chevron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a</a:t>
          </a:r>
          <a:endParaRPr lang="en-US" sz="41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 rot="-5400000">
        <a:off x="1" y="704737"/>
        <a:ext cx="1403092" cy="601325"/>
      </dsp:txXfrm>
    </dsp:sp>
    <dsp:sp modelId="{9BAFDA07-C40E-4F1B-9EBD-B7C1B3086E39}">
      <dsp:nvSpPr>
        <dsp:cNvPr id="0" name=""/>
        <dsp:cNvSpPr/>
      </dsp:nvSpPr>
      <dsp:spPr>
        <a:xfrm rot="5400000">
          <a:off x="4431610" y="-3026681"/>
          <a:ext cx="1302871" cy="7359907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The pharmacy department  in the month noted that Ceftriaxone and Amikacin was administered  to almost all admitted paediatric patients. </a:t>
          </a:r>
          <a:endParaRPr lang="en-US" sz="1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 rot="-5400000">
        <a:off x="1403093" y="65437"/>
        <a:ext cx="7296306" cy="1175669"/>
      </dsp:txXfrm>
    </dsp:sp>
    <dsp:sp modelId="{EA5F41B4-B3A1-4E22-B216-8B1E94B5E34E}">
      <dsp:nvSpPr>
        <dsp:cNvPr id="0" name=""/>
        <dsp:cNvSpPr/>
      </dsp:nvSpPr>
      <dsp:spPr>
        <a:xfrm rot="5400000">
          <a:off x="-300662" y="2117853"/>
          <a:ext cx="2004417" cy="1403092"/>
        </a:xfrm>
        <a:prstGeom prst="chevron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b</a:t>
          </a:r>
          <a:endParaRPr lang="en-US" sz="41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 rot="-5400000">
        <a:off x="1" y="2518736"/>
        <a:ext cx="1403092" cy="601325"/>
      </dsp:txXfrm>
    </dsp:sp>
    <dsp:sp modelId="{B60A6F72-FED9-470F-A816-B879CFBE377C}">
      <dsp:nvSpPr>
        <dsp:cNvPr id="0" name=""/>
        <dsp:cNvSpPr/>
      </dsp:nvSpPr>
      <dsp:spPr>
        <a:xfrm rot="5400000">
          <a:off x="4471543" y="-1211326"/>
          <a:ext cx="1223005" cy="7359907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Alert ;14</a:t>
          </a:r>
          <a:r>
            <a:rPr lang="en-US" sz="1900" kern="1200" baseline="30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th</a:t>
          </a:r>
          <a:r>
            <a:rPr lang="en-US" sz="1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June 2016,</a:t>
          </a:r>
          <a:endParaRPr lang="en-US" sz="1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Nurse,,,,   “’we have noted that most of our paediatric patients are not responding well to x-pen and gentamycin since the month of November last year.’’</a:t>
          </a:r>
          <a:endParaRPr lang="en-US" sz="1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 rot="-5400000">
        <a:off x="1403092" y="1916827"/>
        <a:ext cx="7300205" cy="1103601"/>
      </dsp:txXfrm>
    </dsp:sp>
    <dsp:sp modelId="{E34B2214-E7D6-4BBF-91F4-ED1BB389D12B}">
      <dsp:nvSpPr>
        <dsp:cNvPr id="0" name=""/>
        <dsp:cNvSpPr/>
      </dsp:nvSpPr>
      <dsp:spPr>
        <a:xfrm rot="5400000">
          <a:off x="-300662" y="3931853"/>
          <a:ext cx="2004417" cy="1403092"/>
        </a:xfrm>
        <a:prstGeom prst="chevron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c</a:t>
          </a:r>
          <a:endParaRPr lang="en-US" sz="41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 rot="-5400000">
        <a:off x="1" y="4332736"/>
        <a:ext cx="1403092" cy="601325"/>
      </dsp:txXfrm>
    </dsp:sp>
    <dsp:sp modelId="{E3B5A463-018E-4743-AEF6-0F5093786DF7}">
      <dsp:nvSpPr>
        <dsp:cNvPr id="0" name=""/>
        <dsp:cNvSpPr/>
      </dsp:nvSpPr>
      <dsp:spPr>
        <a:xfrm rot="5400000">
          <a:off x="4368904" y="664037"/>
          <a:ext cx="1302871" cy="7359907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‘’we  suspect “’resistance’ ’to the </a:t>
          </a:r>
          <a:r>
            <a:rPr lang="en-US" sz="1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benxylpenicillin </a:t>
          </a:r>
          <a:r>
            <a:rPr lang="en-GB" sz="1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and gentamycin and we</a:t>
          </a:r>
          <a:r>
            <a:rPr lang="en-US" sz="1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are now giving more ceftriaxone and Amikacin and several cases of Meropenem. What do you think could be the problem’’</a:t>
          </a:r>
          <a:endParaRPr lang="en-US" sz="1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 rot="-5400000">
        <a:off x="1340387" y="3756156"/>
        <a:ext cx="7296306" cy="11756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D86702-0C29-42A2-9AB5-58C2394B4451}">
      <dsp:nvSpPr>
        <dsp:cNvPr id="0" name=""/>
        <dsp:cNvSpPr/>
      </dsp:nvSpPr>
      <dsp:spPr>
        <a:xfrm rot="5400000">
          <a:off x="-308364" y="310476"/>
          <a:ext cx="2055762" cy="1439034"/>
        </a:xfrm>
        <a:prstGeom prst="chevron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???</a:t>
          </a:r>
          <a:endParaRPr lang="en-US" sz="29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 rot="-5400000">
        <a:off x="0" y="721629"/>
        <a:ext cx="1439034" cy="616728"/>
      </dsp:txXfrm>
    </dsp:sp>
    <dsp:sp modelId="{E021CF64-7C34-4704-A5FD-E8AD1BCBC345}">
      <dsp:nvSpPr>
        <dsp:cNvPr id="0" name=""/>
        <dsp:cNvSpPr/>
      </dsp:nvSpPr>
      <dsp:spPr>
        <a:xfrm rot="5400000">
          <a:off x="4509094" y="-3067948"/>
          <a:ext cx="1336245" cy="7476365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6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Is  it true that paediatric patient are not responding well on  benxylpenicillin and gentamycin ???</a:t>
          </a:r>
          <a:endParaRPr lang="en-US" sz="2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 rot="-5400000">
        <a:off x="1439034" y="67342"/>
        <a:ext cx="7411135" cy="1205785"/>
      </dsp:txXfrm>
    </dsp:sp>
    <dsp:sp modelId="{81528682-B5EA-42ED-8D79-00879391AD29}">
      <dsp:nvSpPr>
        <dsp:cNvPr id="0" name=""/>
        <dsp:cNvSpPr/>
      </dsp:nvSpPr>
      <dsp:spPr>
        <a:xfrm rot="5400000">
          <a:off x="-308364" y="2176082"/>
          <a:ext cx="2055762" cy="1439034"/>
        </a:xfrm>
        <a:prstGeom prst="chevron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WHICH?</a:t>
          </a:r>
          <a:endParaRPr lang="en-US" sz="29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 rot="-5400000">
        <a:off x="0" y="2587235"/>
        <a:ext cx="1439034" cy="616728"/>
      </dsp:txXfrm>
    </dsp:sp>
    <dsp:sp modelId="{CABFFC09-36BF-4E67-839B-21B7D0458D27}">
      <dsp:nvSpPr>
        <dsp:cNvPr id="0" name=""/>
        <dsp:cNvSpPr/>
      </dsp:nvSpPr>
      <dsp:spPr>
        <a:xfrm rot="5400000">
          <a:off x="4509094" y="-1202341"/>
          <a:ext cx="1336245" cy="7476365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6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For WHICH indications do they give benxylpenicillin and gentamycin and how many of these cases fail to respond well?</a:t>
          </a:r>
          <a:endParaRPr lang="en-US" sz="2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 rot="-5400000">
        <a:off x="1439034" y="1932949"/>
        <a:ext cx="7411135" cy="1205785"/>
      </dsp:txXfrm>
    </dsp:sp>
    <dsp:sp modelId="{FBCFC1CF-CC13-4811-8858-98FD4E159E17}">
      <dsp:nvSpPr>
        <dsp:cNvPr id="0" name=""/>
        <dsp:cNvSpPr/>
      </dsp:nvSpPr>
      <dsp:spPr>
        <a:xfrm rot="5400000">
          <a:off x="-308364" y="4041689"/>
          <a:ext cx="2055762" cy="1439034"/>
        </a:xfrm>
        <a:prstGeom prst="chevron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HOW??</a:t>
          </a:r>
          <a:endParaRPr lang="en-US" sz="29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 rot="-5400000">
        <a:off x="0" y="4452842"/>
        <a:ext cx="1439034" cy="616728"/>
      </dsp:txXfrm>
    </dsp:sp>
    <dsp:sp modelId="{2290B61F-7885-4BB6-8066-800E878B5840}">
      <dsp:nvSpPr>
        <dsp:cNvPr id="0" name=""/>
        <dsp:cNvSpPr/>
      </dsp:nvSpPr>
      <dsp:spPr>
        <a:xfrm rot="5400000">
          <a:off x="4509094" y="663265"/>
          <a:ext cx="1336245" cy="7476365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6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HOW do the paediatricians choose the immediate alternative drug of choice?</a:t>
          </a:r>
          <a:endParaRPr lang="en-US" sz="2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 rot="-5400000">
        <a:off x="1439034" y="3798555"/>
        <a:ext cx="7411135" cy="12057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71F349-3016-4660-BE23-968A38F84DD6}">
      <dsp:nvSpPr>
        <dsp:cNvPr id="0" name=""/>
        <dsp:cNvSpPr/>
      </dsp:nvSpPr>
      <dsp:spPr>
        <a:xfrm>
          <a:off x="3880078" y="1524998"/>
          <a:ext cx="387880" cy="1267182"/>
        </a:xfrm>
        <a:custGeom>
          <a:avLst/>
          <a:gdLst/>
          <a:ahLst/>
          <a:cxnLst/>
          <a:rect l="0" t="0" r="0" b="0"/>
          <a:pathLst>
            <a:path>
              <a:moveTo>
                <a:pt x="331946" y="0"/>
              </a:moveTo>
              <a:lnTo>
                <a:pt x="331946" y="1084451"/>
              </a:lnTo>
              <a:lnTo>
                <a:pt x="0" y="1084451"/>
              </a:lnTo>
            </a:path>
          </a:pathLst>
        </a:custGeo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9324BE-F593-4093-8990-377BF00C0532}">
      <dsp:nvSpPr>
        <dsp:cNvPr id="0" name=""/>
        <dsp:cNvSpPr/>
      </dsp:nvSpPr>
      <dsp:spPr>
        <a:xfrm>
          <a:off x="4267958" y="1524998"/>
          <a:ext cx="3046592" cy="253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4124"/>
              </a:lnTo>
              <a:lnTo>
                <a:pt x="2607265" y="1934124"/>
              </a:lnTo>
              <a:lnTo>
                <a:pt x="2607265" y="2168902"/>
              </a:lnTo>
            </a:path>
          </a:pathLst>
        </a:custGeo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9E8405-FFF5-4B66-B5E4-2CD6D5790B2F}">
      <dsp:nvSpPr>
        <dsp:cNvPr id="0" name=""/>
        <dsp:cNvSpPr/>
      </dsp:nvSpPr>
      <dsp:spPr>
        <a:xfrm>
          <a:off x="4222238" y="1524998"/>
          <a:ext cx="91440" cy="25343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8902"/>
              </a:lnTo>
            </a:path>
          </a:pathLst>
        </a:custGeo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D42BBE-94F3-48EF-BA1E-0875624EAE79}">
      <dsp:nvSpPr>
        <dsp:cNvPr id="0" name=""/>
        <dsp:cNvSpPr/>
      </dsp:nvSpPr>
      <dsp:spPr>
        <a:xfrm>
          <a:off x="1221365" y="1524998"/>
          <a:ext cx="3046592" cy="2534365"/>
        </a:xfrm>
        <a:custGeom>
          <a:avLst/>
          <a:gdLst/>
          <a:ahLst/>
          <a:cxnLst/>
          <a:rect l="0" t="0" r="0" b="0"/>
          <a:pathLst>
            <a:path>
              <a:moveTo>
                <a:pt x="2607265" y="0"/>
              </a:moveTo>
              <a:lnTo>
                <a:pt x="2607265" y="1934124"/>
              </a:lnTo>
              <a:lnTo>
                <a:pt x="0" y="1934124"/>
              </a:lnTo>
              <a:lnTo>
                <a:pt x="0" y="2168902"/>
              </a:lnTo>
            </a:path>
          </a:pathLst>
        </a:custGeo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BDBCF2-5C33-4741-A5AE-77DF32792F2A}">
      <dsp:nvSpPr>
        <dsp:cNvPr id="0" name=""/>
        <dsp:cNvSpPr/>
      </dsp:nvSpPr>
      <dsp:spPr>
        <a:xfrm>
          <a:off x="3132542" y="349262"/>
          <a:ext cx="2270832" cy="1175736"/>
        </a:xfrm>
        <a:prstGeom prst="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65909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60 HOSPITALISED PATIENT ON ANTIBIOTICS</a:t>
          </a:r>
          <a:endParaRPr lang="en-US" sz="18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>
        <a:off x="3132542" y="349262"/>
        <a:ext cx="2270832" cy="1175736"/>
      </dsp:txXfrm>
    </dsp:sp>
    <dsp:sp modelId="{443E1D7E-2FA5-4DBA-9282-A392AAF12C8D}">
      <dsp:nvSpPr>
        <dsp:cNvPr id="0" name=""/>
        <dsp:cNvSpPr/>
      </dsp:nvSpPr>
      <dsp:spPr>
        <a:xfrm>
          <a:off x="3586708" y="1263724"/>
          <a:ext cx="2043749" cy="391912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benxylpenicillin +</a:t>
          </a:r>
          <a:r>
            <a:rPr lang="en-GB" sz="14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gentamycin</a:t>
          </a:r>
          <a:endParaRPr lang="en-US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>
        <a:off x="3586708" y="1263724"/>
        <a:ext cx="2043749" cy="391912"/>
      </dsp:txXfrm>
    </dsp:sp>
    <dsp:sp modelId="{7D16BBDA-A17C-48B7-BA5A-298BB278D9E4}">
      <dsp:nvSpPr>
        <dsp:cNvPr id="0" name=""/>
        <dsp:cNvSpPr/>
      </dsp:nvSpPr>
      <dsp:spPr>
        <a:xfrm>
          <a:off x="85949" y="4059363"/>
          <a:ext cx="2270832" cy="1175736"/>
        </a:xfrm>
        <a:prstGeom prst="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65909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 NUMBER OF CURED PATIENTS</a:t>
          </a:r>
          <a:endParaRPr lang="en-US" sz="18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>
        <a:off x="85949" y="4059363"/>
        <a:ext cx="2270832" cy="1175736"/>
      </dsp:txXfrm>
    </dsp:sp>
    <dsp:sp modelId="{AF93FDF3-BCDE-4CA4-AAC2-380929BDC790}">
      <dsp:nvSpPr>
        <dsp:cNvPr id="0" name=""/>
        <dsp:cNvSpPr/>
      </dsp:nvSpPr>
      <dsp:spPr>
        <a:xfrm>
          <a:off x="540116" y="4973825"/>
          <a:ext cx="2043749" cy="391912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040" tIns="16510" rIns="66040" bIns="16510" numCol="1" spcCol="1270" anchor="ctr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???????</a:t>
          </a:r>
          <a:endParaRPr lang="en-US" sz="2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>
        <a:off x="540116" y="4973825"/>
        <a:ext cx="2043749" cy="391912"/>
      </dsp:txXfrm>
    </dsp:sp>
    <dsp:sp modelId="{0ADA8AF8-7371-445A-8228-132851BBB77C}">
      <dsp:nvSpPr>
        <dsp:cNvPr id="0" name=""/>
        <dsp:cNvSpPr/>
      </dsp:nvSpPr>
      <dsp:spPr>
        <a:xfrm>
          <a:off x="3132542" y="4059363"/>
          <a:ext cx="2270832" cy="1175736"/>
        </a:xfrm>
        <a:prstGeom prst="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65909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NUMBER OF PATIENTS SWITCHED TO OTHER ANTIBIOTICS</a:t>
          </a:r>
          <a:endParaRPr lang="en-US" sz="18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>
        <a:off x="3132542" y="4059363"/>
        <a:ext cx="2270832" cy="1175736"/>
      </dsp:txXfrm>
    </dsp:sp>
    <dsp:sp modelId="{845D6344-F80B-41B2-B387-1DA68A5A6EEC}">
      <dsp:nvSpPr>
        <dsp:cNvPr id="0" name=""/>
        <dsp:cNvSpPr/>
      </dsp:nvSpPr>
      <dsp:spPr>
        <a:xfrm>
          <a:off x="3576428" y="5038976"/>
          <a:ext cx="2043749" cy="391912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040" tIns="16510" rIns="66040" bIns="16510" numCol="1" spcCol="1270" anchor="ctr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???????</a:t>
          </a:r>
          <a:endParaRPr lang="en-US" sz="2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>
        <a:off x="3576428" y="5038976"/>
        <a:ext cx="2043749" cy="391912"/>
      </dsp:txXfrm>
    </dsp:sp>
    <dsp:sp modelId="{49BB51E8-55A7-4B25-9896-CD166D9C130B}">
      <dsp:nvSpPr>
        <dsp:cNvPr id="0" name=""/>
        <dsp:cNvSpPr/>
      </dsp:nvSpPr>
      <dsp:spPr>
        <a:xfrm>
          <a:off x="6179134" y="4059363"/>
          <a:ext cx="2270832" cy="1175736"/>
        </a:xfrm>
        <a:prstGeom prst="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65909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NUMBER OF PATIENTS WHO DIED DURING TREATMENT</a:t>
          </a:r>
          <a:endParaRPr lang="en-US" sz="18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>
        <a:off x="6179134" y="4059363"/>
        <a:ext cx="2270832" cy="1175736"/>
      </dsp:txXfrm>
    </dsp:sp>
    <dsp:sp modelId="{B95F46C8-1334-4B40-8C35-D148E2DEE2C1}">
      <dsp:nvSpPr>
        <dsp:cNvPr id="0" name=""/>
        <dsp:cNvSpPr/>
      </dsp:nvSpPr>
      <dsp:spPr>
        <a:xfrm>
          <a:off x="6603789" y="5038976"/>
          <a:ext cx="2043749" cy="391912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040" tIns="16510" rIns="66040" bIns="16510" numCol="1" spcCol="1270" anchor="ctr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???????</a:t>
          </a:r>
          <a:endParaRPr lang="en-US" sz="2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>
        <a:off x="6603789" y="5038976"/>
        <a:ext cx="2043749" cy="391912"/>
      </dsp:txXfrm>
    </dsp:sp>
    <dsp:sp modelId="{D210CFF1-1116-4205-B105-1ED2F7465756}">
      <dsp:nvSpPr>
        <dsp:cNvPr id="0" name=""/>
        <dsp:cNvSpPr/>
      </dsp:nvSpPr>
      <dsp:spPr>
        <a:xfrm>
          <a:off x="1609245" y="2204313"/>
          <a:ext cx="2270832" cy="1175736"/>
        </a:xfrm>
        <a:prstGeom prst="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909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PREVALENT INDICATIONS</a:t>
          </a:r>
          <a:endParaRPr lang="en-US" sz="26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>
        <a:off x="1609245" y="2204313"/>
        <a:ext cx="2270832" cy="1175736"/>
      </dsp:txXfrm>
    </dsp:sp>
    <dsp:sp modelId="{8B167B02-A421-466E-ABB6-1ABDA033EB7C}">
      <dsp:nvSpPr>
        <dsp:cNvPr id="0" name=""/>
        <dsp:cNvSpPr/>
      </dsp:nvSpPr>
      <dsp:spPr>
        <a:xfrm>
          <a:off x="2063412" y="3118774"/>
          <a:ext cx="2043749" cy="391912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040" tIns="16510" rIns="66040" bIns="16510" numCol="1" spcCol="1270" anchor="ctr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?????</a:t>
          </a:r>
          <a:endParaRPr lang="en-US" sz="2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>
        <a:off x="2063412" y="3118774"/>
        <a:ext cx="2043749" cy="3919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DC6341-9718-4C4E-A446-2C9ACDFA8BB4}">
      <dsp:nvSpPr>
        <dsp:cNvPr id="0" name=""/>
        <dsp:cNvSpPr/>
      </dsp:nvSpPr>
      <dsp:spPr>
        <a:xfrm>
          <a:off x="3879857" y="1460385"/>
          <a:ext cx="350988" cy="1252165"/>
        </a:xfrm>
        <a:custGeom>
          <a:avLst/>
          <a:gdLst/>
          <a:ahLst/>
          <a:cxnLst/>
          <a:rect l="0" t="0" r="0" b="0"/>
          <a:pathLst>
            <a:path>
              <a:moveTo>
                <a:pt x="320200" y="0"/>
              </a:moveTo>
              <a:lnTo>
                <a:pt x="320200" y="1142326"/>
              </a:lnTo>
              <a:lnTo>
                <a:pt x="0" y="1142326"/>
              </a:lnTo>
            </a:path>
          </a:pathLst>
        </a:custGeo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8E7BB6-C9C0-4931-BCC1-C5DDDA1A51FA}">
      <dsp:nvSpPr>
        <dsp:cNvPr id="0" name=""/>
        <dsp:cNvSpPr/>
      </dsp:nvSpPr>
      <dsp:spPr>
        <a:xfrm>
          <a:off x="4230845" y="1460385"/>
          <a:ext cx="3020100" cy="2512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3850"/>
              </a:lnTo>
              <a:lnTo>
                <a:pt x="2755179" y="2043850"/>
              </a:lnTo>
              <a:lnTo>
                <a:pt x="2755179" y="2291947"/>
              </a:lnTo>
            </a:path>
          </a:pathLst>
        </a:custGeo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F9ED00-F1FA-4D1D-8E51-B13212879454}">
      <dsp:nvSpPr>
        <dsp:cNvPr id="0" name=""/>
        <dsp:cNvSpPr/>
      </dsp:nvSpPr>
      <dsp:spPr>
        <a:xfrm>
          <a:off x="4185125" y="1460385"/>
          <a:ext cx="91440" cy="25123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91947"/>
              </a:lnTo>
            </a:path>
          </a:pathLst>
        </a:custGeo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B30B07-B6C9-4F60-A1EA-0FC59C06822E}">
      <dsp:nvSpPr>
        <dsp:cNvPr id="0" name=""/>
        <dsp:cNvSpPr/>
      </dsp:nvSpPr>
      <dsp:spPr>
        <a:xfrm>
          <a:off x="1210745" y="1460385"/>
          <a:ext cx="3020100" cy="2512327"/>
        </a:xfrm>
        <a:custGeom>
          <a:avLst/>
          <a:gdLst/>
          <a:ahLst/>
          <a:cxnLst/>
          <a:rect l="0" t="0" r="0" b="0"/>
          <a:pathLst>
            <a:path>
              <a:moveTo>
                <a:pt x="2755179" y="0"/>
              </a:moveTo>
              <a:lnTo>
                <a:pt x="2755179" y="2043850"/>
              </a:lnTo>
              <a:lnTo>
                <a:pt x="0" y="2043850"/>
              </a:lnTo>
              <a:lnTo>
                <a:pt x="0" y="2291947"/>
              </a:lnTo>
            </a:path>
          </a:pathLst>
        </a:custGeo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9C38C7-0EBF-43E8-B931-8D744FC1A008}">
      <dsp:nvSpPr>
        <dsp:cNvPr id="0" name=""/>
        <dsp:cNvSpPr/>
      </dsp:nvSpPr>
      <dsp:spPr>
        <a:xfrm>
          <a:off x="3105302" y="294873"/>
          <a:ext cx="2251086" cy="1165512"/>
        </a:xfrm>
        <a:prstGeom prst="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164467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NUMBER OF PATIENTS SWITCHED TO OTHER AB </a:t>
          </a:r>
          <a:endParaRPr lang="en-US" sz="15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>
        <a:off x="3105302" y="294873"/>
        <a:ext cx="2251086" cy="1165512"/>
      </dsp:txXfrm>
    </dsp:sp>
    <dsp:sp modelId="{2584F4A0-A3F9-4ECC-8134-D0906B32E701}">
      <dsp:nvSpPr>
        <dsp:cNvPr id="0" name=""/>
        <dsp:cNvSpPr/>
      </dsp:nvSpPr>
      <dsp:spPr>
        <a:xfrm>
          <a:off x="3583296" y="1369694"/>
          <a:ext cx="2025977" cy="388504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??????</a:t>
          </a:r>
          <a:endParaRPr lang="en-US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>
        <a:off x="3583296" y="1369694"/>
        <a:ext cx="2025977" cy="388504"/>
      </dsp:txXfrm>
    </dsp:sp>
    <dsp:sp modelId="{C4B000B4-3617-4883-B5AB-B6C45CB53DAE}">
      <dsp:nvSpPr>
        <dsp:cNvPr id="0" name=""/>
        <dsp:cNvSpPr/>
      </dsp:nvSpPr>
      <dsp:spPr>
        <a:xfrm>
          <a:off x="85202" y="3972712"/>
          <a:ext cx="2251086" cy="1165512"/>
        </a:xfrm>
        <a:prstGeom prst="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164467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CEFTRIAXON+AMIKACN</a:t>
          </a:r>
          <a:endParaRPr lang="en-US" sz="15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>
        <a:off x="85202" y="3972712"/>
        <a:ext cx="2251086" cy="1165512"/>
      </dsp:txXfrm>
    </dsp:sp>
    <dsp:sp modelId="{EF0AC35B-AD5E-4615-9EFE-C240895C9BDC}">
      <dsp:nvSpPr>
        <dsp:cNvPr id="0" name=""/>
        <dsp:cNvSpPr/>
      </dsp:nvSpPr>
      <dsp:spPr>
        <a:xfrm>
          <a:off x="535419" y="4879222"/>
          <a:ext cx="2025977" cy="388504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REASONS FOR SWITCH AND PATIENT  OUTCOME</a:t>
          </a:r>
          <a:endParaRPr lang="en-US" sz="13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>
        <a:off x="535419" y="4879222"/>
        <a:ext cx="2025977" cy="388504"/>
      </dsp:txXfrm>
    </dsp:sp>
    <dsp:sp modelId="{DB4E0340-D5A0-4C23-930A-54F41254ECF5}">
      <dsp:nvSpPr>
        <dsp:cNvPr id="0" name=""/>
        <dsp:cNvSpPr/>
      </dsp:nvSpPr>
      <dsp:spPr>
        <a:xfrm>
          <a:off x="3105302" y="3972712"/>
          <a:ext cx="2251086" cy="1165512"/>
        </a:xfrm>
        <a:prstGeom prst="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164467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MEROPENEM</a:t>
          </a:r>
          <a:endParaRPr lang="en-US" sz="15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>
        <a:off x="3105302" y="3972712"/>
        <a:ext cx="2251086" cy="1165512"/>
      </dsp:txXfrm>
    </dsp:sp>
    <dsp:sp modelId="{8068B2D0-7C24-48F2-87B9-7533D2802CFB}">
      <dsp:nvSpPr>
        <dsp:cNvPr id="0" name=""/>
        <dsp:cNvSpPr/>
      </dsp:nvSpPr>
      <dsp:spPr>
        <a:xfrm>
          <a:off x="3555519" y="4879222"/>
          <a:ext cx="2025977" cy="388504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REASONS FOR SWITCH AND PATIENT OUTCOME</a:t>
          </a:r>
          <a:endParaRPr lang="en-US" sz="13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>
        <a:off x="3555519" y="4879222"/>
        <a:ext cx="2025977" cy="388504"/>
      </dsp:txXfrm>
    </dsp:sp>
    <dsp:sp modelId="{BABA1F28-27D5-42C2-8F84-8A5727A5624D}">
      <dsp:nvSpPr>
        <dsp:cNvPr id="0" name=""/>
        <dsp:cNvSpPr/>
      </dsp:nvSpPr>
      <dsp:spPr>
        <a:xfrm>
          <a:off x="6125403" y="3972712"/>
          <a:ext cx="2251086" cy="1165512"/>
        </a:xfrm>
        <a:prstGeom prst="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164467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ANY OTHER ANTIBIOTIC</a:t>
          </a:r>
          <a:endParaRPr lang="en-US" sz="15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>
        <a:off x="6125403" y="3972712"/>
        <a:ext cx="2251086" cy="1165512"/>
      </dsp:txXfrm>
    </dsp:sp>
    <dsp:sp modelId="{CE60217D-A501-41E9-AEA4-5EDCC459E09E}">
      <dsp:nvSpPr>
        <dsp:cNvPr id="0" name=""/>
        <dsp:cNvSpPr/>
      </dsp:nvSpPr>
      <dsp:spPr>
        <a:xfrm>
          <a:off x="6575620" y="4879222"/>
          <a:ext cx="2025977" cy="388504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REASONS FOR SWITCH AND PATIENT OUTCOME</a:t>
          </a:r>
          <a:endParaRPr lang="en-US" sz="13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>
        <a:off x="6575620" y="4879222"/>
        <a:ext cx="2025977" cy="388504"/>
      </dsp:txXfrm>
    </dsp:sp>
    <dsp:sp modelId="{2D454CE9-862E-40D4-BDEA-3C23A7A9B0B2}">
      <dsp:nvSpPr>
        <dsp:cNvPr id="0" name=""/>
        <dsp:cNvSpPr/>
      </dsp:nvSpPr>
      <dsp:spPr>
        <a:xfrm>
          <a:off x="1628771" y="2129795"/>
          <a:ext cx="2251086" cy="1165512"/>
        </a:xfrm>
        <a:prstGeom prst="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4467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REASONS FOR THE SWITCH</a:t>
          </a:r>
          <a:endParaRPr lang="en-US" sz="26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>
        <a:off x="1628771" y="2129795"/>
        <a:ext cx="2251086" cy="1165512"/>
      </dsp:txXfrm>
    </dsp:sp>
    <dsp:sp modelId="{C440F0E0-94D9-44F5-A7EC-5D3A3CA062C4}">
      <dsp:nvSpPr>
        <dsp:cNvPr id="0" name=""/>
        <dsp:cNvSpPr/>
      </dsp:nvSpPr>
      <dsp:spPr>
        <a:xfrm>
          <a:off x="2045469" y="3040302"/>
          <a:ext cx="2025977" cy="388504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040" tIns="16510" rIns="66040" bIns="16510" numCol="1" spcCol="1270" anchor="ctr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???????</a:t>
          </a:r>
          <a:endParaRPr lang="en-US" sz="2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>
        <a:off x="2045469" y="3040302"/>
        <a:ext cx="2025977" cy="3885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4CEEA1-BD0B-4CF3-9C57-1DE96EA10ED4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962CE2-73A6-4E18-8613-E0E21250D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24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CF19-A2CC-4313-AA26-E71FF6FF274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1FBB-A9DE-4D21-9DE9-E4D778799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14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CF19-A2CC-4313-AA26-E71FF6FF274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1FBB-A9DE-4D21-9DE9-E4D778799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31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CF19-A2CC-4313-AA26-E71FF6FF274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1FBB-A9DE-4D21-9DE9-E4D778799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43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CF19-A2CC-4313-AA26-E71FF6FF274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1FBB-A9DE-4D21-9DE9-E4D778799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331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CF19-A2CC-4313-AA26-E71FF6FF274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1FBB-A9DE-4D21-9DE9-E4D778799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367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CF19-A2CC-4313-AA26-E71FF6FF274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1FBB-A9DE-4D21-9DE9-E4D778799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648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CF19-A2CC-4313-AA26-E71FF6FF274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1FBB-A9DE-4D21-9DE9-E4D778799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172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CF19-A2CC-4313-AA26-E71FF6FF274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1FBB-A9DE-4D21-9DE9-E4D778799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92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CF19-A2CC-4313-AA26-E71FF6FF274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1FBB-A9DE-4D21-9DE9-E4D778799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70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CF19-A2CC-4313-AA26-E71FF6FF274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1FBB-A9DE-4D21-9DE9-E4D778799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85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CF19-A2CC-4313-AA26-E71FF6FF274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1FBB-A9DE-4D21-9DE9-E4D778799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6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BCF19-A2CC-4313-AA26-E71FF6FF274E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61FBB-A9DE-4D21-9DE9-E4D778799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34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143250"/>
          </a:xfrm>
        </p:spPr>
        <p:txBody>
          <a:bodyPr>
            <a:normAutofit fontScale="90000"/>
          </a:bodyPr>
          <a:lstStyle/>
          <a:p>
            <a:r>
              <a:rPr lang="en-US" dirty="0"/>
              <a:t>STUDY ON RATIONAL USE OF ANTIBIOTICS IN THE PAEDIATRIC WARD AT MURANG’A COUNTY REFERRAL HOSPITAL.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733800"/>
            <a:ext cx="8229600" cy="2362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DR.LILIAN </a:t>
            </a:r>
            <a:r>
              <a:rPr lang="en-US" b="1" dirty="0" err="1" smtClean="0"/>
              <a:t>WANGUI,PHARMACIST,w</a:t>
            </a:r>
            <a:r>
              <a:rPr lang="en-US" b="1" u="sng" dirty="0" err="1" smtClean="0"/>
              <a:t>angecilillian@gmail</a:t>
            </a:r>
            <a:r>
              <a:rPr lang="en-US" b="1" dirty="0" err="1" smtClean="0"/>
              <a:t>.com</a:t>
            </a:r>
            <a:endParaRPr lang="en-US" b="1" dirty="0" smtClean="0"/>
          </a:p>
          <a:p>
            <a:r>
              <a:rPr lang="en-US" b="1" dirty="0"/>
              <a:t>&amp;</a:t>
            </a:r>
          </a:p>
          <a:p>
            <a:r>
              <a:rPr lang="en-US" b="1" dirty="0"/>
              <a:t> MR.JOSEPH NGADO </a:t>
            </a:r>
            <a:r>
              <a:rPr lang="en-US" b="1" dirty="0" err="1"/>
              <a:t>MWANGI,ACNO</a:t>
            </a:r>
            <a:r>
              <a:rPr lang="en-US" b="1" u="sng" dirty="0" err="1"/>
              <a:t>peterngando@gmail.com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34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686800" cy="5410200"/>
          </a:xfrm>
        </p:spPr>
        <p:txBody>
          <a:bodyPr/>
          <a:lstStyle/>
          <a:p>
            <a:r>
              <a:rPr lang="en-US" dirty="0"/>
              <a:t>16%of the patients from our study batch were referred to the  National Referral Hospital after administration of </a:t>
            </a:r>
            <a:r>
              <a:rPr lang="en-US" dirty="0" err="1"/>
              <a:t>Rocephine</a:t>
            </a:r>
            <a:r>
              <a:rPr lang="en-US" dirty="0"/>
              <a:t> and </a:t>
            </a:r>
            <a:r>
              <a:rPr lang="en-US" dirty="0" err="1"/>
              <a:t>Amikacin</a:t>
            </a:r>
            <a:r>
              <a:rPr lang="en-US" dirty="0"/>
              <a:t> and one patient on </a:t>
            </a:r>
            <a:r>
              <a:rPr lang="en-US" dirty="0" err="1"/>
              <a:t>meropenerm</a:t>
            </a:r>
            <a:r>
              <a:rPr lang="en-US" dirty="0"/>
              <a:t> and we were not able to find out their outcome.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45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One of the special cases we identified was a three months child admitted with severe pneumonia and placed on </a:t>
            </a:r>
            <a:r>
              <a:rPr lang="en-US" dirty="0" err="1"/>
              <a:t>benzylpenicillin,gentamycin,Rocephine</a:t>
            </a:r>
            <a:r>
              <a:rPr lang="en-US" dirty="0"/>
              <a:t>/</a:t>
            </a:r>
            <a:r>
              <a:rPr lang="en-US" dirty="0" err="1"/>
              <a:t>Amikacin,floxapen</a:t>
            </a:r>
            <a:r>
              <a:rPr lang="en-US" dirty="0"/>
              <a:t>, </a:t>
            </a:r>
            <a:r>
              <a:rPr lang="en-US" dirty="0" err="1"/>
              <a:t>claxithromycin</a:t>
            </a:r>
            <a:r>
              <a:rPr lang="en-US" dirty="0"/>
              <a:t> and </a:t>
            </a:r>
            <a:r>
              <a:rPr lang="en-US" dirty="0" err="1"/>
              <a:t>septrin</a:t>
            </a:r>
            <a:r>
              <a:rPr lang="en-US" dirty="0"/>
              <a:t>, and  died within three days.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The prevalent indication we identified included </a:t>
            </a:r>
            <a:r>
              <a:rPr lang="en-US" dirty="0" err="1"/>
              <a:t>gastrol</a:t>
            </a:r>
            <a:r>
              <a:rPr lang="en-US" dirty="0"/>
              <a:t> encephalitis with dehydration which unless with </a:t>
            </a:r>
            <a:r>
              <a:rPr lang="en-US" dirty="0" err="1"/>
              <a:t>commobidity</a:t>
            </a:r>
            <a:r>
              <a:rPr lang="en-US" dirty="0"/>
              <a:t> does not require antibiotics.</a:t>
            </a:r>
          </a:p>
          <a:p>
            <a:r>
              <a:rPr lang="en-US" dirty="0"/>
              <a:t>Pneumonia and septic shock are the other prevailing indications we identified and a few </a:t>
            </a:r>
            <a:r>
              <a:rPr lang="en-US" dirty="0" err="1"/>
              <a:t>meningoencephalytis</a:t>
            </a:r>
            <a:r>
              <a:rPr lang="en-US" dirty="0"/>
              <a:t> cases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09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>CONCLUSION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7630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Our study indicated a higher rate of use of second line AB as 1</a:t>
            </a:r>
            <a:r>
              <a:rPr lang="en-US" baseline="30000" dirty="0"/>
              <a:t>st</a:t>
            </a:r>
            <a:r>
              <a:rPr lang="en-US" dirty="0"/>
              <a:t> line treatment and to some extent irrational use and over use of AB which was above 40%</a:t>
            </a:r>
          </a:p>
          <a:p>
            <a:r>
              <a:rPr lang="en-US" dirty="0"/>
              <a:t>We interviewed one of our pediatrician on the issue and on our finding and below were his comments</a:t>
            </a:r>
          </a:p>
          <a:p>
            <a:r>
              <a:rPr lang="en-GB" u="sng" dirty="0"/>
              <a:t>Paediatrician remarks</a:t>
            </a:r>
            <a:endParaRPr lang="en-US" dirty="0"/>
          </a:p>
          <a:p>
            <a:r>
              <a:rPr lang="en-GB" dirty="0"/>
              <a:t>d</a:t>
            </a:r>
            <a:r>
              <a:rPr lang="en-GB" u="sng" dirty="0"/>
              <a:t>ischarge after one day on</a:t>
            </a:r>
            <a:r>
              <a:rPr lang="en-US" u="sng" dirty="0"/>
              <a:t>on </a:t>
            </a:r>
            <a:r>
              <a:rPr lang="en-US" u="sng" dirty="0" err="1"/>
              <a:t>benzylpenicillin,</a:t>
            </a:r>
            <a:r>
              <a:rPr lang="en-US" dirty="0" err="1"/>
              <a:t>gentamycin</a:t>
            </a:r>
            <a:endParaRPr lang="en-US" dirty="0"/>
          </a:p>
          <a:p>
            <a:pPr lvl="0"/>
            <a:r>
              <a:rPr lang="en-GB" dirty="0"/>
              <a:t>likely child had not met admission criteria on ward round review therefore discharged on orals as per new WHO guidelines</a:t>
            </a:r>
            <a:endParaRPr lang="en-US" dirty="0"/>
          </a:p>
          <a:p>
            <a:pPr lvl="0"/>
            <a:r>
              <a:rPr lang="en-GB" u="sng" dirty="0"/>
              <a:t>change to</a:t>
            </a:r>
            <a:r>
              <a:rPr lang="en-US" u="sng" dirty="0"/>
              <a:t>ceftriaxone and </a:t>
            </a:r>
            <a:r>
              <a:rPr lang="en-US" u="sng" dirty="0" err="1"/>
              <a:t>Amikacin</a:t>
            </a:r>
            <a:r>
              <a:rPr lang="en-US" u="sng" dirty="0"/>
              <a:t> </a:t>
            </a:r>
            <a:r>
              <a:rPr lang="en-GB" u="sng" dirty="0"/>
              <a:t> after 48hrs</a:t>
            </a:r>
            <a:endParaRPr lang="en-US" dirty="0"/>
          </a:p>
          <a:p>
            <a:pPr lvl="0"/>
            <a:r>
              <a:rPr lang="en-GB" dirty="0"/>
              <a:t>we consider change from</a:t>
            </a:r>
            <a:r>
              <a:rPr lang="en-US" dirty="0"/>
              <a:t>on </a:t>
            </a:r>
            <a:r>
              <a:rPr lang="en-US" dirty="0" err="1"/>
              <a:t>benzylpenicillin,gentamycin</a:t>
            </a:r>
            <a:r>
              <a:rPr lang="en-GB" dirty="0"/>
              <a:t> to 2</a:t>
            </a:r>
            <a:r>
              <a:rPr lang="en-GB" baseline="30000" dirty="0"/>
              <a:t>nd</a:t>
            </a:r>
            <a:r>
              <a:rPr lang="en-GB" dirty="0"/>
              <a:t> line </a:t>
            </a:r>
            <a:r>
              <a:rPr lang="en-US" dirty="0"/>
              <a:t>ceftriaxone and </a:t>
            </a:r>
            <a:r>
              <a:rPr lang="en-US" dirty="0" err="1"/>
              <a:t>Amikacin</a:t>
            </a:r>
            <a:r>
              <a:rPr lang="en-US" dirty="0"/>
              <a:t> </a:t>
            </a:r>
          </a:p>
          <a:p>
            <a:pPr lvl="0"/>
            <a:r>
              <a:rPr lang="en-GB" dirty="0"/>
              <a:t>after 48hrs of non improvement;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12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10600" cy="55626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GB" dirty="0"/>
              <a:t>no change in clinical signs &amp; symptoms in the 2 days </a:t>
            </a:r>
            <a:r>
              <a:rPr lang="en-GB" dirty="0" err="1"/>
              <a:t>eg</a:t>
            </a:r>
            <a:r>
              <a:rPr lang="en-GB" dirty="0"/>
              <a:t> remaining on oxygen</a:t>
            </a:r>
            <a:endParaRPr lang="en-US" dirty="0"/>
          </a:p>
          <a:p>
            <a:pPr lvl="0"/>
            <a:r>
              <a:rPr lang="en-GB" dirty="0"/>
              <a:t>worsening of signs /symptoms </a:t>
            </a:r>
            <a:r>
              <a:rPr lang="en-GB" dirty="0" err="1"/>
              <a:t>eg</a:t>
            </a:r>
            <a:r>
              <a:rPr lang="en-GB" dirty="0"/>
              <a:t> developing grunting previously </a:t>
            </a:r>
            <a:r>
              <a:rPr lang="en-GB" dirty="0" err="1"/>
              <a:t>abscent</a:t>
            </a:r>
            <a:endParaRPr lang="en-US" dirty="0"/>
          </a:p>
          <a:p>
            <a:pPr lvl="0"/>
            <a:r>
              <a:rPr lang="en-GB" dirty="0"/>
              <a:t>fevers remaining high despite </a:t>
            </a:r>
            <a:r>
              <a:rPr lang="en-GB" dirty="0" err="1"/>
              <a:t>adequte</a:t>
            </a:r>
            <a:r>
              <a:rPr lang="en-US" dirty="0"/>
              <a:t>on </a:t>
            </a:r>
            <a:r>
              <a:rPr lang="en-US" dirty="0" err="1"/>
              <a:t>benzylpenicillin,gentamycin</a:t>
            </a:r>
            <a:r>
              <a:rPr lang="en-GB" dirty="0"/>
              <a:t> doses for the two days</a:t>
            </a:r>
            <a:endParaRPr lang="en-US" dirty="0"/>
          </a:p>
          <a:p>
            <a:pPr lvl="0"/>
            <a:r>
              <a:rPr lang="en-GB" u="sng" dirty="0"/>
              <a:t>beginning </a:t>
            </a:r>
            <a:r>
              <a:rPr lang="en-US" u="sng" dirty="0"/>
              <a:t>ceftriaxone and </a:t>
            </a:r>
            <a:r>
              <a:rPr lang="en-US" u="sng" dirty="0" err="1"/>
              <a:t>Amikacin</a:t>
            </a:r>
            <a:r>
              <a:rPr lang="en-US" u="sng" dirty="0"/>
              <a:t> </a:t>
            </a:r>
            <a:r>
              <a:rPr lang="en-GB" u="sng" dirty="0"/>
              <a:t> less than 48 </a:t>
            </a:r>
            <a:r>
              <a:rPr lang="en-GB" u="sng" dirty="0" err="1"/>
              <a:t>hrs</a:t>
            </a:r>
            <a:r>
              <a:rPr lang="en-GB" u="sng" dirty="0"/>
              <a:t> of</a:t>
            </a:r>
            <a:r>
              <a:rPr lang="en-US" u="sng" dirty="0"/>
              <a:t>on </a:t>
            </a:r>
            <a:r>
              <a:rPr lang="en-US" u="sng" dirty="0" err="1"/>
              <a:t>benzylpenicillin,gentamycin</a:t>
            </a:r>
            <a:endParaRPr lang="en-US" dirty="0"/>
          </a:p>
          <a:p>
            <a:pPr lvl="0"/>
            <a:r>
              <a:rPr lang="en-GB" dirty="0"/>
              <a:t>child developing worsening of signs/ symptoms that were </a:t>
            </a:r>
            <a:r>
              <a:rPr lang="en-GB" dirty="0" err="1"/>
              <a:t>abscent</a:t>
            </a:r>
            <a:r>
              <a:rPr lang="en-GB" dirty="0"/>
              <a:t> on admission </a:t>
            </a:r>
            <a:r>
              <a:rPr lang="en-GB" dirty="0" err="1"/>
              <a:t>eg</a:t>
            </a:r>
            <a:r>
              <a:rPr lang="en-GB" dirty="0"/>
              <a:t> developing altered level of consciousness in </a:t>
            </a:r>
            <a:r>
              <a:rPr lang="en-GB" dirty="0" err="1"/>
              <a:t>apreviously</a:t>
            </a:r>
            <a:r>
              <a:rPr lang="en-GB" dirty="0"/>
              <a:t> alert child, convulsing or </a:t>
            </a:r>
            <a:r>
              <a:rPr lang="en-GB" dirty="0" err="1"/>
              <a:t>pneomonia</a:t>
            </a:r>
            <a:r>
              <a:rPr lang="en-GB" dirty="0"/>
              <a:t> danger sign </a:t>
            </a:r>
            <a:r>
              <a:rPr lang="en-GB" dirty="0" err="1"/>
              <a:t>eg</a:t>
            </a:r>
            <a:r>
              <a:rPr lang="en-GB" dirty="0"/>
              <a:t> cyanosis. Rationale to try 'hit hard'</a:t>
            </a:r>
            <a:endParaRPr lang="en-US" dirty="0"/>
          </a:p>
          <a:p>
            <a:pPr lvl="0"/>
            <a:r>
              <a:rPr lang="en-GB" u="sng" dirty="0"/>
              <a:t>starting </a:t>
            </a:r>
            <a:r>
              <a:rPr lang="en-US" u="sng" dirty="0"/>
              <a:t>ceftriaxone and </a:t>
            </a:r>
            <a:r>
              <a:rPr lang="en-US" u="sng" dirty="0" err="1"/>
              <a:t>Amikacin</a:t>
            </a:r>
            <a:r>
              <a:rPr lang="en-US" u="sng" dirty="0"/>
              <a:t> </a:t>
            </a:r>
            <a:r>
              <a:rPr lang="en-GB" u="sng" dirty="0"/>
              <a:t> right from admission</a:t>
            </a:r>
            <a:endParaRPr lang="en-US" dirty="0"/>
          </a:p>
          <a:p>
            <a:pPr lvl="0"/>
            <a:r>
              <a:rPr lang="en-GB" dirty="0"/>
              <a:t>referral cases already started on above from point of referral-unwise to deescalate</a:t>
            </a:r>
            <a:endParaRPr lang="en-US" dirty="0"/>
          </a:p>
          <a:p>
            <a:pPr lvl="0"/>
            <a:r>
              <a:rPr lang="en-GB" dirty="0"/>
              <a:t>used 'strong' drugs </a:t>
            </a:r>
            <a:r>
              <a:rPr lang="en-GB" dirty="0" err="1"/>
              <a:t>espamoxiclave</a:t>
            </a:r>
            <a:r>
              <a:rPr lang="en-GB" dirty="0"/>
              <a:t>, cefuroxime as an outpatient, </a:t>
            </a:r>
            <a:r>
              <a:rPr lang="en-GB" dirty="0" err="1"/>
              <a:t>doesnt</a:t>
            </a:r>
            <a:r>
              <a:rPr lang="en-GB" dirty="0"/>
              <a:t> get well and end up admitted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22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 fontScale="92500"/>
          </a:bodyPr>
          <a:lstStyle/>
          <a:p>
            <a:pPr lvl="0"/>
            <a:r>
              <a:rPr lang="en-GB" dirty="0"/>
              <a:t>a child whose admission clinical diagnosis is septic shock-to 'hit hard early', these cases are very sick and some end in mortality and rationally want not to waste precious time</a:t>
            </a:r>
            <a:endParaRPr lang="en-US" dirty="0"/>
          </a:p>
          <a:p>
            <a:r>
              <a:rPr lang="en-GB" u="sng" dirty="0" err="1"/>
              <a:t>meropenem</a:t>
            </a:r>
            <a:r>
              <a:rPr lang="en-GB" u="sng" dirty="0"/>
              <a:t> administration</a:t>
            </a:r>
            <a:endParaRPr lang="en-US" dirty="0"/>
          </a:p>
          <a:p>
            <a:pPr lvl="0"/>
            <a:r>
              <a:rPr lang="en-GB" dirty="0"/>
              <a:t>strived when available to bring on this on cases of septic shock at the earliest opportunity</a:t>
            </a:r>
            <a:endParaRPr lang="en-US" dirty="0"/>
          </a:p>
          <a:p>
            <a:pPr lvl="0"/>
            <a:r>
              <a:rPr lang="en-GB" dirty="0"/>
              <a:t>some cases on </a:t>
            </a:r>
            <a:r>
              <a:rPr lang="en-GB" dirty="0" err="1"/>
              <a:t>cef</a:t>
            </a:r>
            <a:r>
              <a:rPr lang="en-GB" dirty="0"/>
              <a:t>/</a:t>
            </a:r>
            <a:r>
              <a:rPr lang="en-GB" dirty="0" err="1"/>
              <a:t>amika</a:t>
            </a:r>
            <a:r>
              <a:rPr lang="en-GB" dirty="0"/>
              <a:t> for more than one week and have non resolving fevers especially TB ruled out and without a benefit of culture in our facility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1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WAY FORWARD (NEW INTERVENTION)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763000" cy="60198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dirty="0"/>
              <a:t>Educational intervention to both medical staff through CMES</a:t>
            </a:r>
          </a:p>
          <a:p>
            <a:pPr lvl="0"/>
            <a:r>
              <a:rPr lang="en-US" dirty="0"/>
              <a:t>Educational intervention to patients especially where patients bring their children to hospital  as soon as they discover they are ill to avoid worsening of symptoms.</a:t>
            </a:r>
          </a:p>
          <a:p>
            <a:pPr lvl="0"/>
            <a:r>
              <a:rPr lang="en-US" dirty="0"/>
              <a:t>ward rounds by pharmacists to check on AB use on patients files.</a:t>
            </a:r>
          </a:p>
          <a:p>
            <a:pPr lvl="0"/>
            <a:r>
              <a:rPr lang="en-US" dirty="0"/>
              <a:t>Promoting   proper use of </a:t>
            </a:r>
            <a:r>
              <a:rPr lang="en-US" dirty="0" err="1"/>
              <a:t>national,WHO</a:t>
            </a:r>
            <a:r>
              <a:rPr lang="en-US" dirty="0"/>
              <a:t> or hospital guidelines.</a:t>
            </a:r>
          </a:p>
          <a:p>
            <a:pPr lvl="0"/>
            <a:r>
              <a:rPr lang="en-US" dirty="0"/>
              <a:t>Educational intervention on rational use of antibiotics and dangers of irrational use of antibiotics.</a:t>
            </a:r>
          </a:p>
          <a:p>
            <a:pPr lvl="0"/>
            <a:r>
              <a:rPr lang="en-US" dirty="0"/>
              <a:t>Education on infection prevention and control through our IPC team.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032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>INTRODUCTION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181600"/>
          </a:xfrm>
        </p:spPr>
        <p:txBody>
          <a:bodyPr/>
          <a:lstStyle/>
          <a:p>
            <a:r>
              <a:rPr lang="en-US" dirty="0" err="1"/>
              <a:t>Murang’a</a:t>
            </a:r>
            <a:r>
              <a:rPr lang="en-US" dirty="0"/>
              <a:t>  County Referral hospital located in </a:t>
            </a:r>
            <a:r>
              <a:rPr lang="en-US" dirty="0" err="1"/>
              <a:t>Murang’a</a:t>
            </a:r>
            <a:r>
              <a:rPr lang="en-US" dirty="0"/>
              <a:t> county is an institution tasked with offering comprehensive health services of the highest attainable standard to the citizens as envisaged in the Kenyan constitution 2010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07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686800" cy="5867400"/>
          </a:xfrm>
        </p:spPr>
        <p:txBody>
          <a:bodyPr/>
          <a:lstStyle/>
          <a:p>
            <a:r>
              <a:rPr lang="en-US" dirty="0"/>
              <a:t>A point of concern was noted both at the pharmacy during drug issues as well as by the nurses in our pediatric ward that there was a tendency of use of higher generation antibiotics which should not be the case in the pediatric patients.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above therefore served as a “whistle blower”  to which we took an immediate action of </a:t>
            </a:r>
            <a:r>
              <a:rPr lang="en-US" dirty="0" err="1"/>
              <a:t>investigation.We</a:t>
            </a:r>
            <a:r>
              <a:rPr lang="en-US" dirty="0"/>
              <a:t> began this project in September through to October.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49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>PROBLEM </a:t>
            </a:r>
            <a:r>
              <a:rPr lang="en-US" u="sng" dirty="0"/>
              <a:t>ANALYSIS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7630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411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MAIN QUESTION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6200" y="914400"/>
          <a:ext cx="89154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735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METHODOLOGY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914400"/>
          <a:ext cx="87630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236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610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066800"/>
          <a:ext cx="86868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822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RESULTS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763000" cy="5943600"/>
          </a:xfrm>
        </p:spPr>
        <p:txBody>
          <a:bodyPr/>
          <a:lstStyle/>
          <a:p>
            <a:r>
              <a:rPr lang="en-US" dirty="0"/>
              <a:t>Out of the 60 </a:t>
            </a:r>
            <a:r>
              <a:rPr lang="en-US" dirty="0" err="1"/>
              <a:t>fIles</a:t>
            </a:r>
            <a:r>
              <a:rPr lang="en-US" dirty="0"/>
              <a:t> we randomly picked for analysis;</a:t>
            </a:r>
          </a:p>
          <a:p>
            <a:r>
              <a:rPr lang="en-US" dirty="0"/>
              <a:t>We found out that  about 93% of all admitted pediatric patients were placed on one or </a:t>
            </a:r>
            <a:r>
              <a:rPr lang="en-US" dirty="0" err="1"/>
              <a:t>moreantibiotics</a:t>
            </a:r>
            <a:r>
              <a:rPr lang="en-US" dirty="0"/>
              <a:t> which shows a high rate of prescriptions of AB.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5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638800"/>
          </a:xfrm>
        </p:spPr>
        <p:txBody>
          <a:bodyPr/>
          <a:lstStyle/>
          <a:p>
            <a:r>
              <a:rPr lang="en-US" dirty="0"/>
              <a:t>We identified that even if most of the patients that is 81% of the patients were initiated on </a:t>
            </a:r>
            <a:r>
              <a:rPr lang="en-US" dirty="0" err="1"/>
              <a:t>benzylpennicilin,non</a:t>
            </a:r>
            <a:r>
              <a:rPr lang="en-US" dirty="0"/>
              <a:t> of them completed the dose including those that were discharged(11%) , also just about  4%of the 29% of whom prescriptions was switched </a:t>
            </a:r>
            <a:r>
              <a:rPr lang="en-US" dirty="0" err="1"/>
              <a:t>toceftriaxone</a:t>
            </a:r>
            <a:r>
              <a:rPr lang="en-US" dirty="0"/>
              <a:t> and </a:t>
            </a:r>
            <a:r>
              <a:rPr lang="en-US" dirty="0" err="1"/>
              <a:t>Amikacin</a:t>
            </a:r>
            <a:r>
              <a:rPr lang="en-US" dirty="0"/>
              <a:t> had done the </a:t>
            </a:r>
            <a:r>
              <a:rPr lang="en-US" dirty="0" err="1"/>
              <a:t>benzylpennicilin</a:t>
            </a:r>
            <a:r>
              <a:rPr lang="en-US" dirty="0"/>
              <a:t> and gentamycin dose for at least 48hrs.18% of the patient were initiated on </a:t>
            </a:r>
            <a:r>
              <a:rPr lang="en-US" dirty="0" err="1"/>
              <a:t>Rocephine</a:t>
            </a:r>
            <a:r>
              <a:rPr lang="en-US" dirty="0"/>
              <a:t> and </a:t>
            </a:r>
            <a:r>
              <a:rPr lang="en-US" dirty="0" err="1"/>
              <a:t>Amikacin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32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835</Words>
  <Application>Microsoft Office PowerPoint</Application>
  <PresentationFormat>On-screen Show (4:3)</PresentationFormat>
  <Paragraphs>81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STUDY ON RATIONAL USE OF ANTIBIOTICS IN THE PAEDIATRIC WARD AT MURANG’A COUNTY REFERRAL HOSPITAL. </vt:lpstr>
      <vt:lpstr> INTRODUCTION </vt:lpstr>
      <vt:lpstr>PowerPoint Presentation</vt:lpstr>
      <vt:lpstr> PROBLEM ANALYSIS </vt:lpstr>
      <vt:lpstr>MAIN QUESTION</vt:lpstr>
      <vt:lpstr>METHODOLOGY</vt:lpstr>
      <vt:lpstr>PowerPoint Presentation</vt:lpstr>
      <vt:lpstr>RESULTS </vt:lpstr>
      <vt:lpstr>PowerPoint Presentation</vt:lpstr>
      <vt:lpstr>PowerPoint Presentation</vt:lpstr>
      <vt:lpstr>PowerPoint Presentation</vt:lpstr>
      <vt:lpstr> CONCLUSION  </vt:lpstr>
      <vt:lpstr>PowerPoint Presentation</vt:lpstr>
      <vt:lpstr>PowerPoint Presentation</vt:lpstr>
      <vt:lpstr>WAY FORWARD (NEW INTERVENTION)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ON RATIONAL USE OF ANTIBIOTICS IN THE PAEDIATRIC WARD AT MURANG’A COUNTY REFERRAL HOSPITAL. DR.LILIAN WANGUI,PHARMACIST,wangecilillian@gmail.com  MR.JOSEPH NGADO MWANGI,ACNOpeterngando@gmail.com</dc:title>
  <dc:creator>ACCOUNTS</dc:creator>
  <cp:lastModifiedBy>ACCOUNTS</cp:lastModifiedBy>
  <cp:revision>7</cp:revision>
  <dcterms:created xsi:type="dcterms:W3CDTF">2016-11-16T01:25:34Z</dcterms:created>
  <dcterms:modified xsi:type="dcterms:W3CDTF">2016-11-16T01:55:02Z</dcterms:modified>
</cp:coreProperties>
</file>