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3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396" r:id="rId2"/>
    <p:sldId id="413" r:id="rId3"/>
    <p:sldId id="416" r:id="rId4"/>
    <p:sldId id="421" r:id="rId5"/>
    <p:sldId id="399" r:id="rId6"/>
    <p:sldId id="400" r:id="rId7"/>
    <p:sldId id="403" r:id="rId8"/>
    <p:sldId id="419" r:id="rId9"/>
    <p:sldId id="417" r:id="rId10"/>
    <p:sldId id="420" r:id="rId11"/>
    <p:sldId id="418" r:id="rId12"/>
    <p:sldId id="409" r:id="rId13"/>
    <p:sldId id="410" r:id="rId1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73" autoAdjust="0"/>
    <p:restoredTop sz="92308" autoAdjust="0"/>
  </p:normalViewPr>
  <p:slideViewPr>
    <p:cSldViewPr>
      <p:cViewPr>
        <p:scale>
          <a:sx n="75" d="100"/>
          <a:sy n="75" d="100"/>
        </p:scale>
        <p:origin x="2600" y="8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handoutMaster" Target="handoutMasters/handout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7D6276E-455C-466E-9984-01591B8F04A3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52835B2F-31EA-48AB-B099-3107586145C8}">
      <dgm:prSet phldrT="[Text]"/>
      <dgm:spPr/>
      <dgm:t>
        <a:bodyPr/>
        <a:lstStyle/>
        <a:p>
          <a:r>
            <a:rPr lang="en-GB" smtClean="0"/>
            <a:t>Board</a:t>
          </a:r>
          <a:endParaRPr lang="en-GB" dirty="0"/>
        </a:p>
      </dgm:t>
    </dgm:pt>
    <dgm:pt modelId="{532F1AC3-5AF7-48E8-8D09-0546A57F166B}" type="parTrans" cxnId="{6B0CF59C-4F6D-4EDA-B147-D2F41C8D132F}">
      <dgm:prSet/>
      <dgm:spPr/>
      <dgm:t>
        <a:bodyPr/>
        <a:lstStyle/>
        <a:p>
          <a:endParaRPr lang="en-GB"/>
        </a:p>
      </dgm:t>
    </dgm:pt>
    <dgm:pt modelId="{9CCAF39F-1283-4617-A5B3-D04027EA24DC}" type="sibTrans" cxnId="{6B0CF59C-4F6D-4EDA-B147-D2F41C8D132F}">
      <dgm:prSet/>
      <dgm:spPr/>
      <dgm:t>
        <a:bodyPr/>
        <a:lstStyle/>
        <a:p>
          <a:endParaRPr lang="en-GB"/>
        </a:p>
      </dgm:t>
    </dgm:pt>
    <dgm:pt modelId="{E4473C58-39A1-4E51-A4B7-E8C988FDE303}">
      <dgm:prSet phldrT="[Text]"/>
      <dgm:spPr/>
      <dgm:t>
        <a:bodyPr/>
        <a:lstStyle/>
        <a:p>
          <a:r>
            <a:rPr lang="en-GB" dirty="0" smtClean="0">
              <a:solidFill>
                <a:srgbClr val="FF0000"/>
              </a:solidFill>
            </a:rPr>
            <a:t>Medical Advisory Committee</a:t>
          </a:r>
          <a:endParaRPr lang="en-GB" dirty="0">
            <a:solidFill>
              <a:srgbClr val="FF0000"/>
            </a:solidFill>
          </a:endParaRPr>
        </a:p>
      </dgm:t>
    </dgm:pt>
    <dgm:pt modelId="{6FD30E4E-6D44-4F10-A335-B5BA37F405DC}" type="parTrans" cxnId="{D8222C0C-BABF-4DA6-944E-BB82951E623F}">
      <dgm:prSet/>
      <dgm:spPr/>
      <dgm:t>
        <a:bodyPr/>
        <a:lstStyle/>
        <a:p>
          <a:endParaRPr lang="en-GB"/>
        </a:p>
      </dgm:t>
    </dgm:pt>
    <dgm:pt modelId="{C9A9CD46-1F2C-4A39-B0E5-486F3300507F}" type="sibTrans" cxnId="{D8222C0C-BABF-4DA6-944E-BB82951E623F}">
      <dgm:prSet/>
      <dgm:spPr/>
      <dgm:t>
        <a:bodyPr/>
        <a:lstStyle/>
        <a:p>
          <a:endParaRPr lang="en-GB"/>
        </a:p>
      </dgm:t>
    </dgm:pt>
    <dgm:pt modelId="{7B2E099E-FE2D-4CEF-BEE4-8AC4D6626DA6}">
      <dgm:prSet phldrT="[Text]"/>
      <dgm:spPr/>
      <dgm:t>
        <a:bodyPr/>
        <a:lstStyle/>
        <a:p>
          <a:r>
            <a:rPr lang="en-GB" dirty="0" smtClean="0">
              <a:solidFill>
                <a:srgbClr val="FF0000"/>
              </a:solidFill>
            </a:rPr>
            <a:t>Medicines &amp; Therapeutics Committee</a:t>
          </a:r>
          <a:endParaRPr lang="en-GB" dirty="0">
            <a:solidFill>
              <a:srgbClr val="FF0000"/>
            </a:solidFill>
          </a:endParaRPr>
        </a:p>
      </dgm:t>
    </dgm:pt>
    <dgm:pt modelId="{CD719725-C857-4158-A099-AB2B4A88DAF9}" type="parTrans" cxnId="{B417DF56-A398-4112-A862-C220B2ECACA4}">
      <dgm:prSet/>
      <dgm:spPr/>
      <dgm:t>
        <a:bodyPr/>
        <a:lstStyle/>
        <a:p>
          <a:endParaRPr lang="en-GB"/>
        </a:p>
      </dgm:t>
    </dgm:pt>
    <dgm:pt modelId="{E2D7BAE3-2358-470C-8BBD-85990BF48B10}" type="sibTrans" cxnId="{B417DF56-A398-4112-A862-C220B2ECACA4}">
      <dgm:prSet/>
      <dgm:spPr/>
      <dgm:t>
        <a:bodyPr/>
        <a:lstStyle/>
        <a:p>
          <a:endParaRPr lang="en-GB"/>
        </a:p>
      </dgm:t>
    </dgm:pt>
    <dgm:pt modelId="{3E6B01FD-FE2A-48DB-9BEC-B9C00BB65833}">
      <dgm:prSet phldrT="[Text]"/>
      <dgm:spPr/>
      <dgm:t>
        <a:bodyPr/>
        <a:lstStyle/>
        <a:p>
          <a:r>
            <a:rPr lang="en-GB" dirty="0" smtClean="0"/>
            <a:t>Credentialing Committee</a:t>
          </a:r>
          <a:endParaRPr lang="en-GB" dirty="0"/>
        </a:p>
      </dgm:t>
    </dgm:pt>
    <dgm:pt modelId="{DEA2B87B-7941-4408-8EA3-FAA85D904BF1}" type="parTrans" cxnId="{32CD1B55-4CED-4DDE-8B82-5B98952D7635}">
      <dgm:prSet/>
      <dgm:spPr/>
      <dgm:t>
        <a:bodyPr/>
        <a:lstStyle/>
        <a:p>
          <a:endParaRPr lang="en-GB"/>
        </a:p>
      </dgm:t>
    </dgm:pt>
    <dgm:pt modelId="{901A9EDC-0D65-4372-B735-27418E593E64}" type="sibTrans" cxnId="{32CD1B55-4CED-4DDE-8B82-5B98952D7635}">
      <dgm:prSet/>
      <dgm:spPr/>
      <dgm:t>
        <a:bodyPr/>
        <a:lstStyle/>
        <a:p>
          <a:endParaRPr lang="en-GB"/>
        </a:p>
      </dgm:t>
    </dgm:pt>
    <dgm:pt modelId="{50DE7449-B4E2-45F6-9F32-CDEB3AE1BCA3}">
      <dgm:prSet phldrT="[Text]"/>
      <dgm:spPr/>
      <dgm:t>
        <a:bodyPr/>
        <a:lstStyle/>
        <a:p>
          <a:r>
            <a:rPr lang="en-GB" dirty="0" smtClean="0"/>
            <a:t>Chief Executive Officer</a:t>
          </a:r>
          <a:endParaRPr lang="en-GB" dirty="0"/>
        </a:p>
      </dgm:t>
    </dgm:pt>
    <dgm:pt modelId="{68D46752-8D1D-4369-B176-164AC6B9CE35}" type="parTrans" cxnId="{4F8A75B6-9EA9-474B-86E0-74EBCBCEDC6B}">
      <dgm:prSet/>
      <dgm:spPr/>
      <dgm:t>
        <a:bodyPr/>
        <a:lstStyle/>
        <a:p>
          <a:endParaRPr lang="en-GB"/>
        </a:p>
      </dgm:t>
    </dgm:pt>
    <dgm:pt modelId="{A9C433B0-3CB4-449E-8356-56A4E465661E}" type="sibTrans" cxnId="{4F8A75B6-9EA9-474B-86E0-74EBCBCEDC6B}">
      <dgm:prSet/>
      <dgm:spPr/>
      <dgm:t>
        <a:bodyPr/>
        <a:lstStyle/>
        <a:p>
          <a:endParaRPr lang="en-GB"/>
        </a:p>
      </dgm:t>
    </dgm:pt>
    <dgm:pt modelId="{22EE1E9C-C11B-4CFA-B364-29A8AF613CC2}">
      <dgm:prSet/>
      <dgm:spPr/>
      <dgm:t>
        <a:bodyPr/>
        <a:lstStyle/>
        <a:p>
          <a:r>
            <a:rPr lang="en-GB" dirty="0" smtClean="0">
              <a:solidFill>
                <a:srgbClr val="FF0000"/>
              </a:solidFill>
            </a:rPr>
            <a:t>Antimicrobial Stewardship Committee</a:t>
          </a:r>
          <a:endParaRPr lang="en-GB" dirty="0">
            <a:solidFill>
              <a:srgbClr val="FF0000"/>
            </a:solidFill>
          </a:endParaRPr>
        </a:p>
      </dgm:t>
    </dgm:pt>
    <dgm:pt modelId="{D1964060-89AB-4ACD-ACB1-4BC62FEB44CD}" type="parTrans" cxnId="{1F34CB63-FBE4-4858-9F1A-7E3A94661E9B}">
      <dgm:prSet/>
      <dgm:spPr/>
      <dgm:t>
        <a:bodyPr/>
        <a:lstStyle/>
        <a:p>
          <a:endParaRPr lang="en-GB"/>
        </a:p>
      </dgm:t>
    </dgm:pt>
    <dgm:pt modelId="{A4A42DE0-3C19-44B6-ABF4-A311CB9E3D9A}" type="sibTrans" cxnId="{1F34CB63-FBE4-4858-9F1A-7E3A94661E9B}">
      <dgm:prSet/>
      <dgm:spPr/>
      <dgm:t>
        <a:bodyPr/>
        <a:lstStyle/>
        <a:p>
          <a:endParaRPr lang="en-GB"/>
        </a:p>
      </dgm:t>
    </dgm:pt>
    <dgm:pt modelId="{5C66B758-3253-4BB3-863F-0B6E78639D77}">
      <dgm:prSet/>
      <dgm:spPr/>
      <dgm:t>
        <a:bodyPr/>
        <a:lstStyle/>
        <a:p>
          <a:r>
            <a:rPr lang="en-GB" dirty="0" smtClean="0"/>
            <a:t>Standards &amp; Ethics Committee</a:t>
          </a:r>
          <a:endParaRPr lang="en-GB" dirty="0"/>
        </a:p>
      </dgm:t>
    </dgm:pt>
    <dgm:pt modelId="{638369D4-FBDD-4C46-8ABA-7954C5F73098}" type="parTrans" cxnId="{BEE1E8AB-8EA5-4C4F-AA4B-95786D69C649}">
      <dgm:prSet/>
      <dgm:spPr/>
      <dgm:t>
        <a:bodyPr/>
        <a:lstStyle/>
        <a:p>
          <a:endParaRPr lang="en-GB"/>
        </a:p>
      </dgm:t>
    </dgm:pt>
    <dgm:pt modelId="{8F034CE8-D7AE-414F-9F51-D995EE2951BB}" type="sibTrans" cxnId="{BEE1E8AB-8EA5-4C4F-AA4B-95786D69C649}">
      <dgm:prSet/>
      <dgm:spPr/>
      <dgm:t>
        <a:bodyPr/>
        <a:lstStyle/>
        <a:p>
          <a:endParaRPr lang="en-GB"/>
        </a:p>
      </dgm:t>
    </dgm:pt>
    <dgm:pt modelId="{5F137DDC-1DF0-4FAF-B11F-3BF209B462CB}">
      <dgm:prSet/>
      <dgm:spPr/>
      <dgm:t>
        <a:bodyPr/>
        <a:lstStyle/>
        <a:p>
          <a:r>
            <a:rPr lang="en-GB" dirty="0" smtClean="0"/>
            <a:t>MAC Divisions &amp; Departments</a:t>
          </a:r>
          <a:endParaRPr lang="en-GB" dirty="0"/>
        </a:p>
      </dgm:t>
    </dgm:pt>
    <dgm:pt modelId="{B6EE8D5B-6425-4393-A7E2-7A436F1A81E5}" type="parTrans" cxnId="{29F8A04A-45DA-4924-89C5-071C4EA8E160}">
      <dgm:prSet/>
      <dgm:spPr/>
      <dgm:t>
        <a:bodyPr/>
        <a:lstStyle/>
        <a:p>
          <a:endParaRPr lang="en-GB"/>
        </a:p>
      </dgm:t>
    </dgm:pt>
    <dgm:pt modelId="{3A45E743-E66D-48EE-8E72-A35A571AC634}" type="sibTrans" cxnId="{29F8A04A-45DA-4924-89C5-071C4EA8E160}">
      <dgm:prSet/>
      <dgm:spPr/>
      <dgm:t>
        <a:bodyPr/>
        <a:lstStyle/>
        <a:p>
          <a:endParaRPr lang="en-GB"/>
        </a:p>
      </dgm:t>
    </dgm:pt>
    <dgm:pt modelId="{236E3C5B-B563-4C1B-A4D7-0F3627C178EA}">
      <dgm:prSet/>
      <dgm:spPr/>
      <dgm:t>
        <a:bodyPr/>
        <a:lstStyle/>
        <a:p>
          <a:r>
            <a:rPr lang="en-GB" dirty="0" smtClean="0"/>
            <a:t>Institutional Ethical Review Board</a:t>
          </a:r>
          <a:endParaRPr lang="en-GB" dirty="0"/>
        </a:p>
      </dgm:t>
    </dgm:pt>
    <dgm:pt modelId="{032F33DD-1271-403D-AA4A-E98E20A1D98F}" type="parTrans" cxnId="{EBBF1C9D-1D72-4D55-9E89-02018EE92E2B}">
      <dgm:prSet/>
      <dgm:spPr/>
      <dgm:t>
        <a:bodyPr/>
        <a:lstStyle/>
        <a:p>
          <a:endParaRPr lang="en-GB"/>
        </a:p>
      </dgm:t>
    </dgm:pt>
    <dgm:pt modelId="{AB38AA4D-4011-4199-A4BC-C839E2F3E30A}" type="sibTrans" cxnId="{EBBF1C9D-1D72-4D55-9E89-02018EE92E2B}">
      <dgm:prSet/>
      <dgm:spPr/>
      <dgm:t>
        <a:bodyPr/>
        <a:lstStyle/>
        <a:p>
          <a:endParaRPr lang="en-GB"/>
        </a:p>
      </dgm:t>
    </dgm:pt>
    <dgm:pt modelId="{79705C1C-1A55-4C2E-A081-8EF396F15574}">
      <dgm:prSet/>
      <dgm:spPr/>
      <dgm:t>
        <a:bodyPr/>
        <a:lstStyle/>
        <a:p>
          <a:r>
            <a:rPr lang="en-GB" dirty="0" smtClean="0"/>
            <a:t>Executive QPS Committee</a:t>
          </a:r>
          <a:endParaRPr lang="en-GB" dirty="0"/>
        </a:p>
      </dgm:t>
    </dgm:pt>
    <dgm:pt modelId="{F108D988-100F-4CEE-A907-EE5530C1C994}" type="parTrans" cxnId="{23451DE3-971B-4301-9A20-0AB47A65F8EA}">
      <dgm:prSet/>
      <dgm:spPr/>
      <dgm:t>
        <a:bodyPr/>
        <a:lstStyle/>
        <a:p>
          <a:endParaRPr lang="en-GB"/>
        </a:p>
      </dgm:t>
    </dgm:pt>
    <dgm:pt modelId="{100BF30C-2C0E-4239-808F-44C52810D3DC}" type="sibTrans" cxnId="{23451DE3-971B-4301-9A20-0AB47A65F8EA}">
      <dgm:prSet/>
      <dgm:spPr/>
      <dgm:t>
        <a:bodyPr/>
        <a:lstStyle/>
        <a:p>
          <a:endParaRPr lang="en-GB"/>
        </a:p>
      </dgm:t>
    </dgm:pt>
    <dgm:pt modelId="{743286C4-CDE7-4DE9-9CC3-DA9CF40F40FB}" type="pres">
      <dgm:prSet presAssocID="{C7D6276E-455C-466E-9984-01591B8F04A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n-GB"/>
        </a:p>
      </dgm:t>
    </dgm:pt>
    <dgm:pt modelId="{2C12CCED-CD19-4E70-8C60-1F16A1545857}" type="pres">
      <dgm:prSet presAssocID="{52835B2F-31EA-48AB-B099-3107586145C8}" presName="hierRoot1" presStyleCnt="0"/>
      <dgm:spPr/>
    </dgm:pt>
    <dgm:pt modelId="{EFE11F97-61B3-45A3-848F-10F1C49581E8}" type="pres">
      <dgm:prSet presAssocID="{52835B2F-31EA-48AB-B099-3107586145C8}" presName="composite" presStyleCnt="0"/>
      <dgm:spPr/>
    </dgm:pt>
    <dgm:pt modelId="{2C422A65-406B-4AFD-9E1D-D0D406B401EB}" type="pres">
      <dgm:prSet presAssocID="{52835B2F-31EA-48AB-B099-3107586145C8}" presName="background" presStyleLbl="node0" presStyleIdx="0" presStyleCnt="1"/>
      <dgm:spPr/>
    </dgm:pt>
    <dgm:pt modelId="{97054A04-A927-49B9-B3B4-5ECDA984AE0F}" type="pres">
      <dgm:prSet presAssocID="{52835B2F-31EA-48AB-B099-3107586145C8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C95AB65-3A0F-40DB-8D26-4D18095B75FA}" type="pres">
      <dgm:prSet presAssocID="{52835B2F-31EA-48AB-B099-3107586145C8}" presName="hierChild2" presStyleCnt="0"/>
      <dgm:spPr/>
    </dgm:pt>
    <dgm:pt modelId="{CBF3A435-1CEA-43BE-9C82-49D40D7FBFAE}" type="pres">
      <dgm:prSet presAssocID="{6FD30E4E-6D44-4F10-A335-B5BA37F405DC}" presName="Name10" presStyleLbl="parChTrans1D2" presStyleIdx="0" presStyleCnt="4"/>
      <dgm:spPr/>
      <dgm:t>
        <a:bodyPr/>
        <a:lstStyle/>
        <a:p>
          <a:endParaRPr lang="en-GB"/>
        </a:p>
      </dgm:t>
    </dgm:pt>
    <dgm:pt modelId="{A0D92182-4CBE-41BD-A643-5C1CCC27EC5D}" type="pres">
      <dgm:prSet presAssocID="{E4473C58-39A1-4E51-A4B7-E8C988FDE303}" presName="hierRoot2" presStyleCnt="0"/>
      <dgm:spPr/>
    </dgm:pt>
    <dgm:pt modelId="{20A3922B-487C-4D85-B757-D8A33FE384EC}" type="pres">
      <dgm:prSet presAssocID="{E4473C58-39A1-4E51-A4B7-E8C988FDE303}" presName="composite2" presStyleCnt="0"/>
      <dgm:spPr/>
    </dgm:pt>
    <dgm:pt modelId="{14E91842-1278-4689-8DC3-63EF6BBFBC87}" type="pres">
      <dgm:prSet presAssocID="{E4473C58-39A1-4E51-A4B7-E8C988FDE303}" presName="background2" presStyleLbl="node2" presStyleIdx="0" presStyleCnt="4"/>
      <dgm:spPr/>
    </dgm:pt>
    <dgm:pt modelId="{AAC2F99F-A26F-4DC8-B984-04EFAD33C52D}" type="pres">
      <dgm:prSet presAssocID="{E4473C58-39A1-4E51-A4B7-E8C988FDE303}" presName="text2" presStyleLbl="fgAcc2" presStyleIdx="0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A13E4C03-4C8C-49F2-B5EF-1562DF3090BA}" type="pres">
      <dgm:prSet presAssocID="{E4473C58-39A1-4E51-A4B7-E8C988FDE303}" presName="hierChild3" presStyleCnt="0"/>
      <dgm:spPr/>
    </dgm:pt>
    <dgm:pt modelId="{D26C6DE8-235F-46B5-A0C0-3F757F4AA305}" type="pres">
      <dgm:prSet presAssocID="{CD719725-C857-4158-A099-AB2B4A88DAF9}" presName="Name17" presStyleLbl="parChTrans1D3" presStyleIdx="0" presStyleCnt="4"/>
      <dgm:spPr/>
      <dgm:t>
        <a:bodyPr/>
        <a:lstStyle/>
        <a:p>
          <a:endParaRPr lang="en-GB"/>
        </a:p>
      </dgm:t>
    </dgm:pt>
    <dgm:pt modelId="{EDD6BE4F-1A5F-4080-8356-9F958583A144}" type="pres">
      <dgm:prSet presAssocID="{7B2E099E-FE2D-4CEF-BEE4-8AC4D6626DA6}" presName="hierRoot3" presStyleCnt="0"/>
      <dgm:spPr/>
    </dgm:pt>
    <dgm:pt modelId="{241774B0-34B8-48DB-8C3F-6BED66DB22C1}" type="pres">
      <dgm:prSet presAssocID="{7B2E099E-FE2D-4CEF-BEE4-8AC4D6626DA6}" presName="composite3" presStyleCnt="0"/>
      <dgm:spPr/>
    </dgm:pt>
    <dgm:pt modelId="{46DD2925-D346-4A5C-AD1B-50D8EF4023EA}" type="pres">
      <dgm:prSet presAssocID="{7B2E099E-FE2D-4CEF-BEE4-8AC4D6626DA6}" presName="background3" presStyleLbl="node3" presStyleIdx="0" presStyleCnt="4"/>
      <dgm:spPr/>
    </dgm:pt>
    <dgm:pt modelId="{6B0F76D8-9EBA-4756-95E0-E2FF3F818733}" type="pres">
      <dgm:prSet presAssocID="{7B2E099E-FE2D-4CEF-BEE4-8AC4D6626DA6}" presName="text3" presStyleLbl="fgAcc3" presStyleIdx="0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BE720D34-01AE-4744-A1D2-AE0BAD8558E3}" type="pres">
      <dgm:prSet presAssocID="{7B2E099E-FE2D-4CEF-BEE4-8AC4D6626DA6}" presName="hierChild4" presStyleCnt="0"/>
      <dgm:spPr/>
    </dgm:pt>
    <dgm:pt modelId="{8C1984E3-6BFE-4440-A5DF-20783691A5C2}" type="pres">
      <dgm:prSet presAssocID="{D1964060-89AB-4ACD-ACB1-4BC62FEB44CD}" presName="Name23" presStyleLbl="parChTrans1D4" presStyleIdx="0" presStyleCnt="1"/>
      <dgm:spPr/>
      <dgm:t>
        <a:bodyPr/>
        <a:lstStyle/>
        <a:p>
          <a:endParaRPr lang="en-GB"/>
        </a:p>
      </dgm:t>
    </dgm:pt>
    <dgm:pt modelId="{9B054318-BF74-41B2-A9D0-418D7C04A632}" type="pres">
      <dgm:prSet presAssocID="{22EE1E9C-C11B-4CFA-B364-29A8AF613CC2}" presName="hierRoot4" presStyleCnt="0"/>
      <dgm:spPr/>
    </dgm:pt>
    <dgm:pt modelId="{CE3E1BB6-47B1-4715-BED4-F60E68342BAB}" type="pres">
      <dgm:prSet presAssocID="{22EE1E9C-C11B-4CFA-B364-29A8AF613CC2}" presName="composite4" presStyleCnt="0"/>
      <dgm:spPr/>
    </dgm:pt>
    <dgm:pt modelId="{150E0A10-709E-47CE-9E0E-FEAAE42CD1BC}" type="pres">
      <dgm:prSet presAssocID="{22EE1E9C-C11B-4CFA-B364-29A8AF613CC2}" presName="background4" presStyleLbl="node4" presStyleIdx="0" presStyleCnt="1"/>
      <dgm:spPr/>
    </dgm:pt>
    <dgm:pt modelId="{325B1347-625D-4218-9D0D-9A2BC6738F02}" type="pres">
      <dgm:prSet presAssocID="{22EE1E9C-C11B-4CFA-B364-29A8AF613CC2}" presName="text4" presStyleLbl="fgAcc4" presStyleIdx="0" presStyleCnt="1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0D393B6D-08EE-422B-A05C-8FAEC0AEFFB0}" type="pres">
      <dgm:prSet presAssocID="{22EE1E9C-C11B-4CFA-B364-29A8AF613CC2}" presName="hierChild5" presStyleCnt="0"/>
      <dgm:spPr/>
    </dgm:pt>
    <dgm:pt modelId="{79AB95DA-685C-469E-B2F5-6668F52BEAA9}" type="pres">
      <dgm:prSet presAssocID="{DEA2B87B-7941-4408-8EA3-FAA85D904BF1}" presName="Name17" presStyleLbl="parChTrans1D3" presStyleIdx="1" presStyleCnt="4"/>
      <dgm:spPr/>
      <dgm:t>
        <a:bodyPr/>
        <a:lstStyle/>
        <a:p>
          <a:endParaRPr lang="en-GB"/>
        </a:p>
      </dgm:t>
    </dgm:pt>
    <dgm:pt modelId="{B82B02F9-4311-4545-A59C-1408E5729D42}" type="pres">
      <dgm:prSet presAssocID="{3E6B01FD-FE2A-48DB-9BEC-B9C00BB65833}" presName="hierRoot3" presStyleCnt="0"/>
      <dgm:spPr/>
    </dgm:pt>
    <dgm:pt modelId="{D064A5D0-73BC-409D-8FB4-43F867388F89}" type="pres">
      <dgm:prSet presAssocID="{3E6B01FD-FE2A-48DB-9BEC-B9C00BB65833}" presName="composite3" presStyleCnt="0"/>
      <dgm:spPr/>
    </dgm:pt>
    <dgm:pt modelId="{4D5FF39D-CC32-4DBC-8871-902B92AB1059}" type="pres">
      <dgm:prSet presAssocID="{3E6B01FD-FE2A-48DB-9BEC-B9C00BB65833}" presName="background3" presStyleLbl="node3" presStyleIdx="1" presStyleCnt="4"/>
      <dgm:spPr/>
    </dgm:pt>
    <dgm:pt modelId="{959BF125-EF36-4A31-97CB-915B1A463262}" type="pres">
      <dgm:prSet presAssocID="{3E6B01FD-FE2A-48DB-9BEC-B9C00BB65833}" presName="text3" presStyleLbl="fgAcc3" presStyleIdx="1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9A82658E-35E7-44FA-8A53-EDDC72AD10B8}" type="pres">
      <dgm:prSet presAssocID="{3E6B01FD-FE2A-48DB-9BEC-B9C00BB65833}" presName="hierChild4" presStyleCnt="0"/>
      <dgm:spPr/>
    </dgm:pt>
    <dgm:pt modelId="{0B029428-526B-4505-BB13-168F2060BDA9}" type="pres">
      <dgm:prSet presAssocID="{638369D4-FBDD-4C46-8ABA-7954C5F73098}" presName="Name17" presStyleLbl="parChTrans1D3" presStyleIdx="2" presStyleCnt="4"/>
      <dgm:spPr/>
      <dgm:t>
        <a:bodyPr/>
        <a:lstStyle/>
        <a:p>
          <a:endParaRPr lang="en-GB"/>
        </a:p>
      </dgm:t>
    </dgm:pt>
    <dgm:pt modelId="{7FA65193-C0D5-4653-9752-8515B2774E50}" type="pres">
      <dgm:prSet presAssocID="{5C66B758-3253-4BB3-863F-0B6E78639D77}" presName="hierRoot3" presStyleCnt="0"/>
      <dgm:spPr/>
    </dgm:pt>
    <dgm:pt modelId="{07E1C547-9DC6-440B-B921-679D0C3894C0}" type="pres">
      <dgm:prSet presAssocID="{5C66B758-3253-4BB3-863F-0B6E78639D77}" presName="composite3" presStyleCnt="0"/>
      <dgm:spPr/>
    </dgm:pt>
    <dgm:pt modelId="{BB08FAF1-D769-45D9-9EB3-A4DA294E000B}" type="pres">
      <dgm:prSet presAssocID="{5C66B758-3253-4BB3-863F-0B6E78639D77}" presName="background3" presStyleLbl="node3" presStyleIdx="2" presStyleCnt="4"/>
      <dgm:spPr/>
    </dgm:pt>
    <dgm:pt modelId="{AE1FF393-E64F-47DC-84F0-333BC97AAC33}" type="pres">
      <dgm:prSet presAssocID="{5C66B758-3253-4BB3-863F-0B6E78639D77}" presName="text3" presStyleLbl="fgAcc3" presStyleIdx="2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EE96947-95BC-4231-82F8-BAD46193663E}" type="pres">
      <dgm:prSet presAssocID="{5C66B758-3253-4BB3-863F-0B6E78639D77}" presName="hierChild4" presStyleCnt="0"/>
      <dgm:spPr/>
    </dgm:pt>
    <dgm:pt modelId="{3EB2FF40-8B48-432C-A583-50822862630F}" type="pres">
      <dgm:prSet presAssocID="{B6EE8D5B-6425-4393-A7E2-7A436F1A81E5}" presName="Name17" presStyleLbl="parChTrans1D3" presStyleIdx="3" presStyleCnt="4"/>
      <dgm:spPr/>
      <dgm:t>
        <a:bodyPr/>
        <a:lstStyle/>
        <a:p>
          <a:endParaRPr lang="en-GB"/>
        </a:p>
      </dgm:t>
    </dgm:pt>
    <dgm:pt modelId="{7DEFE0E6-7C96-46C5-A91C-5AA30EB7F301}" type="pres">
      <dgm:prSet presAssocID="{5F137DDC-1DF0-4FAF-B11F-3BF209B462CB}" presName="hierRoot3" presStyleCnt="0"/>
      <dgm:spPr/>
    </dgm:pt>
    <dgm:pt modelId="{DD17A5BA-24E6-4701-919E-807FC234BCEA}" type="pres">
      <dgm:prSet presAssocID="{5F137DDC-1DF0-4FAF-B11F-3BF209B462CB}" presName="composite3" presStyleCnt="0"/>
      <dgm:spPr/>
    </dgm:pt>
    <dgm:pt modelId="{08A87F96-550B-43E3-B0AB-23F650A26CFF}" type="pres">
      <dgm:prSet presAssocID="{5F137DDC-1DF0-4FAF-B11F-3BF209B462CB}" presName="background3" presStyleLbl="node3" presStyleIdx="3" presStyleCnt="4"/>
      <dgm:spPr/>
    </dgm:pt>
    <dgm:pt modelId="{62D47260-3245-4FE4-9525-437B43F5DB1B}" type="pres">
      <dgm:prSet presAssocID="{5F137DDC-1DF0-4FAF-B11F-3BF209B462CB}" presName="text3" presStyleLbl="fgAcc3" presStyleIdx="3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516A71EC-187D-48AA-A595-FA680826A967}" type="pres">
      <dgm:prSet presAssocID="{5F137DDC-1DF0-4FAF-B11F-3BF209B462CB}" presName="hierChild4" presStyleCnt="0"/>
      <dgm:spPr/>
    </dgm:pt>
    <dgm:pt modelId="{D0EC6E70-39E4-4FC3-A31B-AECE513F3D69}" type="pres">
      <dgm:prSet presAssocID="{032F33DD-1271-403D-AA4A-E98E20A1D98F}" presName="Name10" presStyleLbl="parChTrans1D2" presStyleIdx="1" presStyleCnt="4"/>
      <dgm:spPr/>
      <dgm:t>
        <a:bodyPr/>
        <a:lstStyle/>
        <a:p>
          <a:endParaRPr lang="en-GB"/>
        </a:p>
      </dgm:t>
    </dgm:pt>
    <dgm:pt modelId="{94F2B423-D087-40DF-9B60-DB483FC2D475}" type="pres">
      <dgm:prSet presAssocID="{236E3C5B-B563-4C1B-A4D7-0F3627C178EA}" presName="hierRoot2" presStyleCnt="0"/>
      <dgm:spPr/>
    </dgm:pt>
    <dgm:pt modelId="{FCF07CC0-9ABC-415B-AEA2-FF64DD56BECD}" type="pres">
      <dgm:prSet presAssocID="{236E3C5B-B563-4C1B-A4D7-0F3627C178EA}" presName="composite2" presStyleCnt="0"/>
      <dgm:spPr/>
    </dgm:pt>
    <dgm:pt modelId="{4E4B970C-0A8D-4190-9016-549F9E655C13}" type="pres">
      <dgm:prSet presAssocID="{236E3C5B-B563-4C1B-A4D7-0F3627C178EA}" presName="background2" presStyleLbl="node2" presStyleIdx="1" presStyleCnt="4"/>
      <dgm:spPr/>
    </dgm:pt>
    <dgm:pt modelId="{45072BB4-A21D-4AC1-9680-5345AD45AC0C}" type="pres">
      <dgm:prSet presAssocID="{236E3C5B-B563-4C1B-A4D7-0F3627C178EA}" presName="text2" presStyleLbl="fgAcc2" presStyleIdx="1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24B65798-D357-42EB-AEE7-10B604EDB6AE}" type="pres">
      <dgm:prSet presAssocID="{236E3C5B-B563-4C1B-A4D7-0F3627C178EA}" presName="hierChild3" presStyleCnt="0"/>
      <dgm:spPr/>
    </dgm:pt>
    <dgm:pt modelId="{3BD705C7-923C-4F97-B9BF-354C1179696A}" type="pres">
      <dgm:prSet presAssocID="{F108D988-100F-4CEE-A907-EE5530C1C994}" presName="Name10" presStyleLbl="parChTrans1D2" presStyleIdx="2" presStyleCnt="4"/>
      <dgm:spPr/>
      <dgm:t>
        <a:bodyPr/>
        <a:lstStyle/>
        <a:p>
          <a:endParaRPr lang="en-GB"/>
        </a:p>
      </dgm:t>
    </dgm:pt>
    <dgm:pt modelId="{31B1FB7E-E8DA-4837-9FE2-01B6E7FFD179}" type="pres">
      <dgm:prSet presAssocID="{79705C1C-1A55-4C2E-A081-8EF396F15574}" presName="hierRoot2" presStyleCnt="0"/>
      <dgm:spPr/>
    </dgm:pt>
    <dgm:pt modelId="{9716B5E8-05C2-492C-94B9-551AFBAA5027}" type="pres">
      <dgm:prSet presAssocID="{79705C1C-1A55-4C2E-A081-8EF396F15574}" presName="composite2" presStyleCnt="0"/>
      <dgm:spPr/>
    </dgm:pt>
    <dgm:pt modelId="{82B848AD-4395-4336-8217-C6451635B6BD}" type="pres">
      <dgm:prSet presAssocID="{79705C1C-1A55-4C2E-A081-8EF396F15574}" presName="background2" presStyleLbl="node2" presStyleIdx="2" presStyleCnt="4"/>
      <dgm:spPr/>
    </dgm:pt>
    <dgm:pt modelId="{FCD73231-43DC-4444-8E3F-A4A80533D23D}" type="pres">
      <dgm:prSet presAssocID="{79705C1C-1A55-4C2E-A081-8EF396F15574}" presName="text2" presStyleLbl="fgAcc2" presStyleIdx="2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84C5DD16-FD1C-4931-BC58-3FC9F8002332}" type="pres">
      <dgm:prSet presAssocID="{79705C1C-1A55-4C2E-A081-8EF396F15574}" presName="hierChild3" presStyleCnt="0"/>
      <dgm:spPr/>
    </dgm:pt>
    <dgm:pt modelId="{40AAF6A3-1068-4A61-9C65-AD07B89AAA47}" type="pres">
      <dgm:prSet presAssocID="{68D46752-8D1D-4369-B176-164AC6B9CE35}" presName="Name10" presStyleLbl="parChTrans1D2" presStyleIdx="3" presStyleCnt="4"/>
      <dgm:spPr/>
      <dgm:t>
        <a:bodyPr/>
        <a:lstStyle/>
        <a:p>
          <a:endParaRPr lang="en-GB"/>
        </a:p>
      </dgm:t>
    </dgm:pt>
    <dgm:pt modelId="{4C56DE9E-FF87-423D-BC86-F4E843E3DBA1}" type="pres">
      <dgm:prSet presAssocID="{50DE7449-B4E2-45F6-9F32-CDEB3AE1BCA3}" presName="hierRoot2" presStyleCnt="0"/>
      <dgm:spPr/>
    </dgm:pt>
    <dgm:pt modelId="{3BB59791-4A38-4373-B504-BB9814CC1142}" type="pres">
      <dgm:prSet presAssocID="{50DE7449-B4E2-45F6-9F32-CDEB3AE1BCA3}" presName="composite2" presStyleCnt="0"/>
      <dgm:spPr/>
    </dgm:pt>
    <dgm:pt modelId="{C6EAD9D1-8593-4E81-AD1C-C458001A2775}" type="pres">
      <dgm:prSet presAssocID="{50DE7449-B4E2-45F6-9F32-CDEB3AE1BCA3}" presName="background2" presStyleLbl="node2" presStyleIdx="3" presStyleCnt="4"/>
      <dgm:spPr/>
    </dgm:pt>
    <dgm:pt modelId="{08EA79E7-BD93-4E22-ACE6-20F4A512D3E9}" type="pres">
      <dgm:prSet presAssocID="{50DE7449-B4E2-45F6-9F32-CDEB3AE1BCA3}" presName="text2" presStyleLbl="fgAcc2" presStyleIdx="3" presStyleCnt="4">
        <dgm:presLayoutVars>
          <dgm:chPref val="3"/>
        </dgm:presLayoutVars>
      </dgm:prSet>
      <dgm:spPr/>
      <dgm:t>
        <a:bodyPr/>
        <a:lstStyle/>
        <a:p>
          <a:endParaRPr lang="en-GB"/>
        </a:p>
      </dgm:t>
    </dgm:pt>
    <dgm:pt modelId="{609CB3F1-1D70-4113-8119-ECD4E77E34FE}" type="pres">
      <dgm:prSet presAssocID="{50DE7449-B4E2-45F6-9F32-CDEB3AE1BCA3}" presName="hierChild3" presStyleCnt="0"/>
      <dgm:spPr/>
    </dgm:pt>
  </dgm:ptLst>
  <dgm:cxnLst>
    <dgm:cxn modelId="{8C6C62A0-E5EC-4BA8-A018-481E6389D6F7}" type="presOf" srcId="{79705C1C-1A55-4C2E-A081-8EF396F15574}" destId="{FCD73231-43DC-4444-8E3F-A4A80533D23D}" srcOrd="0" destOrd="0" presId="urn:microsoft.com/office/officeart/2005/8/layout/hierarchy1"/>
    <dgm:cxn modelId="{22A64F98-1359-4F38-9888-B184A4B8CB60}" type="presOf" srcId="{50DE7449-B4E2-45F6-9F32-CDEB3AE1BCA3}" destId="{08EA79E7-BD93-4E22-ACE6-20F4A512D3E9}" srcOrd="0" destOrd="0" presId="urn:microsoft.com/office/officeart/2005/8/layout/hierarchy1"/>
    <dgm:cxn modelId="{B54FC063-20D6-4E76-9BBC-D4667A9CDC66}" type="presOf" srcId="{68D46752-8D1D-4369-B176-164AC6B9CE35}" destId="{40AAF6A3-1068-4A61-9C65-AD07B89AAA47}" srcOrd="0" destOrd="0" presId="urn:microsoft.com/office/officeart/2005/8/layout/hierarchy1"/>
    <dgm:cxn modelId="{BEE1E8AB-8EA5-4C4F-AA4B-95786D69C649}" srcId="{E4473C58-39A1-4E51-A4B7-E8C988FDE303}" destId="{5C66B758-3253-4BB3-863F-0B6E78639D77}" srcOrd="2" destOrd="0" parTransId="{638369D4-FBDD-4C46-8ABA-7954C5F73098}" sibTransId="{8F034CE8-D7AE-414F-9F51-D995EE2951BB}"/>
    <dgm:cxn modelId="{88B9A110-FAE6-4BDC-9E3D-05F693A21D02}" type="presOf" srcId="{6FD30E4E-6D44-4F10-A335-B5BA37F405DC}" destId="{CBF3A435-1CEA-43BE-9C82-49D40D7FBFAE}" srcOrd="0" destOrd="0" presId="urn:microsoft.com/office/officeart/2005/8/layout/hierarchy1"/>
    <dgm:cxn modelId="{4F8A75B6-9EA9-474B-86E0-74EBCBCEDC6B}" srcId="{52835B2F-31EA-48AB-B099-3107586145C8}" destId="{50DE7449-B4E2-45F6-9F32-CDEB3AE1BCA3}" srcOrd="3" destOrd="0" parTransId="{68D46752-8D1D-4369-B176-164AC6B9CE35}" sibTransId="{A9C433B0-3CB4-449E-8356-56A4E465661E}"/>
    <dgm:cxn modelId="{BDE5F71A-B8FB-4209-9E54-2BD8532DB496}" type="presOf" srcId="{236E3C5B-B563-4C1B-A4D7-0F3627C178EA}" destId="{45072BB4-A21D-4AC1-9680-5345AD45AC0C}" srcOrd="0" destOrd="0" presId="urn:microsoft.com/office/officeart/2005/8/layout/hierarchy1"/>
    <dgm:cxn modelId="{5B67657A-6C45-4ECE-A089-1F6D16B54656}" type="presOf" srcId="{638369D4-FBDD-4C46-8ABA-7954C5F73098}" destId="{0B029428-526B-4505-BB13-168F2060BDA9}" srcOrd="0" destOrd="0" presId="urn:microsoft.com/office/officeart/2005/8/layout/hierarchy1"/>
    <dgm:cxn modelId="{973F376F-F25A-42C5-B5BB-ACB0348E3423}" type="presOf" srcId="{CD719725-C857-4158-A099-AB2B4A88DAF9}" destId="{D26C6DE8-235F-46B5-A0C0-3F757F4AA305}" srcOrd="0" destOrd="0" presId="urn:microsoft.com/office/officeart/2005/8/layout/hierarchy1"/>
    <dgm:cxn modelId="{6F1434AB-10DA-4BF8-828E-AC53AD157DB1}" type="presOf" srcId="{F108D988-100F-4CEE-A907-EE5530C1C994}" destId="{3BD705C7-923C-4F97-B9BF-354C1179696A}" srcOrd="0" destOrd="0" presId="urn:microsoft.com/office/officeart/2005/8/layout/hierarchy1"/>
    <dgm:cxn modelId="{23451DE3-971B-4301-9A20-0AB47A65F8EA}" srcId="{52835B2F-31EA-48AB-B099-3107586145C8}" destId="{79705C1C-1A55-4C2E-A081-8EF396F15574}" srcOrd="2" destOrd="0" parTransId="{F108D988-100F-4CEE-A907-EE5530C1C994}" sibTransId="{100BF30C-2C0E-4239-808F-44C52810D3DC}"/>
    <dgm:cxn modelId="{5F4C40FA-807F-4D91-AD22-945B0748CDDB}" type="presOf" srcId="{D1964060-89AB-4ACD-ACB1-4BC62FEB44CD}" destId="{8C1984E3-6BFE-4440-A5DF-20783691A5C2}" srcOrd="0" destOrd="0" presId="urn:microsoft.com/office/officeart/2005/8/layout/hierarchy1"/>
    <dgm:cxn modelId="{6B0CF59C-4F6D-4EDA-B147-D2F41C8D132F}" srcId="{C7D6276E-455C-466E-9984-01591B8F04A3}" destId="{52835B2F-31EA-48AB-B099-3107586145C8}" srcOrd="0" destOrd="0" parTransId="{532F1AC3-5AF7-48E8-8D09-0546A57F166B}" sibTransId="{9CCAF39F-1283-4617-A5B3-D04027EA24DC}"/>
    <dgm:cxn modelId="{8536CD78-93EB-4477-A096-0C1901918708}" type="presOf" srcId="{DEA2B87B-7941-4408-8EA3-FAA85D904BF1}" destId="{79AB95DA-685C-469E-B2F5-6668F52BEAA9}" srcOrd="0" destOrd="0" presId="urn:microsoft.com/office/officeart/2005/8/layout/hierarchy1"/>
    <dgm:cxn modelId="{B417DF56-A398-4112-A862-C220B2ECACA4}" srcId="{E4473C58-39A1-4E51-A4B7-E8C988FDE303}" destId="{7B2E099E-FE2D-4CEF-BEE4-8AC4D6626DA6}" srcOrd="0" destOrd="0" parTransId="{CD719725-C857-4158-A099-AB2B4A88DAF9}" sibTransId="{E2D7BAE3-2358-470C-8BBD-85990BF48B10}"/>
    <dgm:cxn modelId="{BAB9F5D7-6692-4EE3-8109-635ADF833CA3}" type="presOf" srcId="{7B2E099E-FE2D-4CEF-BEE4-8AC4D6626DA6}" destId="{6B0F76D8-9EBA-4756-95E0-E2FF3F818733}" srcOrd="0" destOrd="0" presId="urn:microsoft.com/office/officeart/2005/8/layout/hierarchy1"/>
    <dgm:cxn modelId="{32CD1B55-4CED-4DDE-8B82-5B98952D7635}" srcId="{E4473C58-39A1-4E51-A4B7-E8C988FDE303}" destId="{3E6B01FD-FE2A-48DB-9BEC-B9C00BB65833}" srcOrd="1" destOrd="0" parTransId="{DEA2B87B-7941-4408-8EA3-FAA85D904BF1}" sibTransId="{901A9EDC-0D65-4372-B735-27418E593E64}"/>
    <dgm:cxn modelId="{147A0220-E296-481A-B2EF-D570363C8EA1}" type="presOf" srcId="{032F33DD-1271-403D-AA4A-E98E20A1D98F}" destId="{D0EC6E70-39E4-4FC3-A31B-AECE513F3D69}" srcOrd="0" destOrd="0" presId="urn:microsoft.com/office/officeart/2005/8/layout/hierarchy1"/>
    <dgm:cxn modelId="{3C564431-AFF2-4F2D-9799-F40505747F2E}" type="presOf" srcId="{52835B2F-31EA-48AB-B099-3107586145C8}" destId="{97054A04-A927-49B9-B3B4-5ECDA984AE0F}" srcOrd="0" destOrd="0" presId="urn:microsoft.com/office/officeart/2005/8/layout/hierarchy1"/>
    <dgm:cxn modelId="{1F34CB63-FBE4-4858-9F1A-7E3A94661E9B}" srcId="{7B2E099E-FE2D-4CEF-BEE4-8AC4D6626DA6}" destId="{22EE1E9C-C11B-4CFA-B364-29A8AF613CC2}" srcOrd="0" destOrd="0" parTransId="{D1964060-89AB-4ACD-ACB1-4BC62FEB44CD}" sibTransId="{A4A42DE0-3C19-44B6-ABF4-A311CB9E3D9A}"/>
    <dgm:cxn modelId="{D8222C0C-BABF-4DA6-944E-BB82951E623F}" srcId="{52835B2F-31EA-48AB-B099-3107586145C8}" destId="{E4473C58-39A1-4E51-A4B7-E8C988FDE303}" srcOrd="0" destOrd="0" parTransId="{6FD30E4E-6D44-4F10-A335-B5BA37F405DC}" sibTransId="{C9A9CD46-1F2C-4A39-B0E5-486F3300507F}"/>
    <dgm:cxn modelId="{089AE3A2-74B3-422C-A39F-A2F1E71E8EF0}" type="presOf" srcId="{22EE1E9C-C11B-4CFA-B364-29A8AF613CC2}" destId="{325B1347-625D-4218-9D0D-9A2BC6738F02}" srcOrd="0" destOrd="0" presId="urn:microsoft.com/office/officeart/2005/8/layout/hierarchy1"/>
    <dgm:cxn modelId="{4EB311DD-DECC-4CBF-83F8-9F154772FA24}" type="presOf" srcId="{3E6B01FD-FE2A-48DB-9BEC-B9C00BB65833}" destId="{959BF125-EF36-4A31-97CB-915B1A463262}" srcOrd="0" destOrd="0" presId="urn:microsoft.com/office/officeart/2005/8/layout/hierarchy1"/>
    <dgm:cxn modelId="{C21454FB-E2A8-420E-BD8C-300DEBA937A2}" type="presOf" srcId="{5C66B758-3253-4BB3-863F-0B6E78639D77}" destId="{AE1FF393-E64F-47DC-84F0-333BC97AAC33}" srcOrd="0" destOrd="0" presId="urn:microsoft.com/office/officeart/2005/8/layout/hierarchy1"/>
    <dgm:cxn modelId="{73D9141A-65CD-4ED1-9C35-7C840BA44227}" type="presOf" srcId="{B6EE8D5B-6425-4393-A7E2-7A436F1A81E5}" destId="{3EB2FF40-8B48-432C-A583-50822862630F}" srcOrd="0" destOrd="0" presId="urn:microsoft.com/office/officeart/2005/8/layout/hierarchy1"/>
    <dgm:cxn modelId="{29F8A04A-45DA-4924-89C5-071C4EA8E160}" srcId="{E4473C58-39A1-4E51-A4B7-E8C988FDE303}" destId="{5F137DDC-1DF0-4FAF-B11F-3BF209B462CB}" srcOrd="3" destOrd="0" parTransId="{B6EE8D5B-6425-4393-A7E2-7A436F1A81E5}" sibTransId="{3A45E743-E66D-48EE-8E72-A35A571AC634}"/>
    <dgm:cxn modelId="{36345F0D-DB63-4E91-B5AD-70928CFFB2E3}" type="presOf" srcId="{5F137DDC-1DF0-4FAF-B11F-3BF209B462CB}" destId="{62D47260-3245-4FE4-9525-437B43F5DB1B}" srcOrd="0" destOrd="0" presId="urn:microsoft.com/office/officeart/2005/8/layout/hierarchy1"/>
    <dgm:cxn modelId="{073791FF-3C83-4DDC-B8E7-6DEF523457FB}" type="presOf" srcId="{E4473C58-39A1-4E51-A4B7-E8C988FDE303}" destId="{AAC2F99F-A26F-4DC8-B984-04EFAD33C52D}" srcOrd="0" destOrd="0" presId="urn:microsoft.com/office/officeart/2005/8/layout/hierarchy1"/>
    <dgm:cxn modelId="{6A03EA02-1787-4461-9382-005CC0826C58}" type="presOf" srcId="{C7D6276E-455C-466E-9984-01591B8F04A3}" destId="{743286C4-CDE7-4DE9-9CC3-DA9CF40F40FB}" srcOrd="0" destOrd="0" presId="urn:microsoft.com/office/officeart/2005/8/layout/hierarchy1"/>
    <dgm:cxn modelId="{EBBF1C9D-1D72-4D55-9E89-02018EE92E2B}" srcId="{52835B2F-31EA-48AB-B099-3107586145C8}" destId="{236E3C5B-B563-4C1B-A4D7-0F3627C178EA}" srcOrd="1" destOrd="0" parTransId="{032F33DD-1271-403D-AA4A-E98E20A1D98F}" sibTransId="{AB38AA4D-4011-4199-A4BC-C839E2F3E30A}"/>
    <dgm:cxn modelId="{5EDDB31E-78DD-4ABD-A048-D002EECFD735}" type="presParOf" srcId="{743286C4-CDE7-4DE9-9CC3-DA9CF40F40FB}" destId="{2C12CCED-CD19-4E70-8C60-1F16A1545857}" srcOrd="0" destOrd="0" presId="urn:microsoft.com/office/officeart/2005/8/layout/hierarchy1"/>
    <dgm:cxn modelId="{99DC6133-C70A-4983-9E46-986AD294A2DA}" type="presParOf" srcId="{2C12CCED-CD19-4E70-8C60-1F16A1545857}" destId="{EFE11F97-61B3-45A3-848F-10F1C49581E8}" srcOrd="0" destOrd="0" presId="urn:microsoft.com/office/officeart/2005/8/layout/hierarchy1"/>
    <dgm:cxn modelId="{749CB6AE-D912-4FB6-A6AE-9FFE556A4549}" type="presParOf" srcId="{EFE11F97-61B3-45A3-848F-10F1C49581E8}" destId="{2C422A65-406B-4AFD-9E1D-D0D406B401EB}" srcOrd="0" destOrd="0" presId="urn:microsoft.com/office/officeart/2005/8/layout/hierarchy1"/>
    <dgm:cxn modelId="{18F21CC6-25CB-491B-A5D1-AE508423907D}" type="presParOf" srcId="{EFE11F97-61B3-45A3-848F-10F1C49581E8}" destId="{97054A04-A927-49B9-B3B4-5ECDA984AE0F}" srcOrd="1" destOrd="0" presId="urn:microsoft.com/office/officeart/2005/8/layout/hierarchy1"/>
    <dgm:cxn modelId="{A8DC82C2-5096-41E8-B6D0-2F419B1546CE}" type="presParOf" srcId="{2C12CCED-CD19-4E70-8C60-1F16A1545857}" destId="{BC95AB65-3A0F-40DB-8D26-4D18095B75FA}" srcOrd="1" destOrd="0" presId="urn:microsoft.com/office/officeart/2005/8/layout/hierarchy1"/>
    <dgm:cxn modelId="{CBF065E2-15DD-45BC-90FB-BAFCECF861A8}" type="presParOf" srcId="{BC95AB65-3A0F-40DB-8D26-4D18095B75FA}" destId="{CBF3A435-1CEA-43BE-9C82-49D40D7FBFAE}" srcOrd="0" destOrd="0" presId="urn:microsoft.com/office/officeart/2005/8/layout/hierarchy1"/>
    <dgm:cxn modelId="{B6BDABF6-5C54-45D9-BD8F-364D413120E3}" type="presParOf" srcId="{BC95AB65-3A0F-40DB-8D26-4D18095B75FA}" destId="{A0D92182-4CBE-41BD-A643-5C1CCC27EC5D}" srcOrd="1" destOrd="0" presId="urn:microsoft.com/office/officeart/2005/8/layout/hierarchy1"/>
    <dgm:cxn modelId="{E3492A56-8AF6-404F-8280-F224549C758B}" type="presParOf" srcId="{A0D92182-4CBE-41BD-A643-5C1CCC27EC5D}" destId="{20A3922B-487C-4D85-B757-D8A33FE384EC}" srcOrd="0" destOrd="0" presId="urn:microsoft.com/office/officeart/2005/8/layout/hierarchy1"/>
    <dgm:cxn modelId="{6F022AD6-F657-41DB-A60B-7AD7756D4CCF}" type="presParOf" srcId="{20A3922B-487C-4D85-B757-D8A33FE384EC}" destId="{14E91842-1278-4689-8DC3-63EF6BBFBC87}" srcOrd="0" destOrd="0" presId="urn:microsoft.com/office/officeart/2005/8/layout/hierarchy1"/>
    <dgm:cxn modelId="{3B180575-5D13-4B0B-BCED-632086FADAA0}" type="presParOf" srcId="{20A3922B-487C-4D85-B757-D8A33FE384EC}" destId="{AAC2F99F-A26F-4DC8-B984-04EFAD33C52D}" srcOrd="1" destOrd="0" presId="urn:microsoft.com/office/officeart/2005/8/layout/hierarchy1"/>
    <dgm:cxn modelId="{FF2BA133-D966-4CDD-BF6E-1D8BE509C0FE}" type="presParOf" srcId="{A0D92182-4CBE-41BD-A643-5C1CCC27EC5D}" destId="{A13E4C03-4C8C-49F2-B5EF-1562DF3090BA}" srcOrd="1" destOrd="0" presId="urn:microsoft.com/office/officeart/2005/8/layout/hierarchy1"/>
    <dgm:cxn modelId="{E93669A1-BE3B-40B2-B505-44AA5AE892D7}" type="presParOf" srcId="{A13E4C03-4C8C-49F2-B5EF-1562DF3090BA}" destId="{D26C6DE8-235F-46B5-A0C0-3F757F4AA305}" srcOrd="0" destOrd="0" presId="urn:microsoft.com/office/officeart/2005/8/layout/hierarchy1"/>
    <dgm:cxn modelId="{54B10D87-0331-45C1-8CCF-6F044EC79E4A}" type="presParOf" srcId="{A13E4C03-4C8C-49F2-B5EF-1562DF3090BA}" destId="{EDD6BE4F-1A5F-4080-8356-9F958583A144}" srcOrd="1" destOrd="0" presId="urn:microsoft.com/office/officeart/2005/8/layout/hierarchy1"/>
    <dgm:cxn modelId="{13BC8170-007A-4505-B75E-5F4796C448BA}" type="presParOf" srcId="{EDD6BE4F-1A5F-4080-8356-9F958583A144}" destId="{241774B0-34B8-48DB-8C3F-6BED66DB22C1}" srcOrd="0" destOrd="0" presId="urn:microsoft.com/office/officeart/2005/8/layout/hierarchy1"/>
    <dgm:cxn modelId="{5928F75C-7B88-4974-AC63-C02F1706EC7E}" type="presParOf" srcId="{241774B0-34B8-48DB-8C3F-6BED66DB22C1}" destId="{46DD2925-D346-4A5C-AD1B-50D8EF4023EA}" srcOrd="0" destOrd="0" presId="urn:microsoft.com/office/officeart/2005/8/layout/hierarchy1"/>
    <dgm:cxn modelId="{A6F4A5D2-AEEB-4C3F-9EDD-20FFC9F187CA}" type="presParOf" srcId="{241774B0-34B8-48DB-8C3F-6BED66DB22C1}" destId="{6B0F76D8-9EBA-4756-95E0-E2FF3F818733}" srcOrd="1" destOrd="0" presId="urn:microsoft.com/office/officeart/2005/8/layout/hierarchy1"/>
    <dgm:cxn modelId="{A73818F9-BC04-4CA8-B7F7-D66D638DB528}" type="presParOf" srcId="{EDD6BE4F-1A5F-4080-8356-9F958583A144}" destId="{BE720D34-01AE-4744-A1D2-AE0BAD8558E3}" srcOrd="1" destOrd="0" presId="urn:microsoft.com/office/officeart/2005/8/layout/hierarchy1"/>
    <dgm:cxn modelId="{EC36E5DB-1648-4B69-9A77-D9C13CD23FFD}" type="presParOf" srcId="{BE720D34-01AE-4744-A1D2-AE0BAD8558E3}" destId="{8C1984E3-6BFE-4440-A5DF-20783691A5C2}" srcOrd="0" destOrd="0" presId="urn:microsoft.com/office/officeart/2005/8/layout/hierarchy1"/>
    <dgm:cxn modelId="{2BE1C113-42CC-4D8E-9DF1-1447431F9B30}" type="presParOf" srcId="{BE720D34-01AE-4744-A1D2-AE0BAD8558E3}" destId="{9B054318-BF74-41B2-A9D0-418D7C04A632}" srcOrd="1" destOrd="0" presId="urn:microsoft.com/office/officeart/2005/8/layout/hierarchy1"/>
    <dgm:cxn modelId="{B7C530A4-8837-441D-BC53-D688480ACE5D}" type="presParOf" srcId="{9B054318-BF74-41B2-A9D0-418D7C04A632}" destId="{CE3E1BB6-47B1-4715-BED4-F60E68342BAB}" srcOrd="0" destOrd="0" presId="urn:microsoft.com/office/officeart/2005/8/layout/hierarchy1"/>
    <dgm:cxn modelId="{06F427EB-1366-4934-95A1-72E384F3BD23}" type="presParOf" srcId="{CE3E1BB6-47B1-4715-BED4-F60E68342BAB}" destId="{150E0A10-709E-47CE-9E0E-FEAAE42CD1BC}" srcOrd="0" destOrd="0" presId="urn:microsoft.com/office/officeart/2005/8/layout/hierarchy1"/>
    <dgm:cxn modelId="{98650FBA-D04B-43D0-9EE8-55DD8C398870}" type="presParOf" srcId="{CE3E1BB6-47B1-4715-BED4-F60E68342BAB}" destId="{325B1347-625D-4218-9D0D-9A2BC6738F02}" srcOrd="1" destOrd="0" presId="urn:microsoft.com/office/officeart/2005/8/layout/hierarchy1"/>
    <dgm:cxn modelId="{54B4311A-3E80-40E9-8F70-3C8C857B64E6}" type="presParOf" srcId="{9B054318-BF74-41B2-A9D0-418D7C04A632}" destId="{0D393B6D-08EE-422B-A05C-8FAEC0AEFFB0}" srcOrd="1" destOrd="0" presId="urn:microsoft.com/office/officeart/2005/8/layout/hierarchy1"/>
    <dgm:cxn modelId="{96977889-C7CA-4749-BF32-F86047BB941E}" type="presParOf" srcId="{A13E4C03-4C8C-49F2-B5EF-1562DF3090BA}" destId="{79AB95DA-685C-469E-B2F5-6668F52BEAA9}" srcOrd="2" destOrd="0" presId="urn:microsoft.com/office/officeart/2005/8/layout/hierarchy1"/>
    <dgm:cxn modelId="{B99DF786-B139-45E2-905E-F5DFCA849188}" type="presParOf" srcId="{A13E4C03-4C8C-49F2-B5EF-1562DF3090BA}" destId="{B82B02F9-4311-4545-A59C-1408E5729D42}" srcOrd="3" destOrd="0" presId="urn:microsoft.com/office/officeart/2005/8/layout/hierarchy1"/>
    <dgm:cxn modelId="{EC5158A4-185C-4508-BDEE-314106822094}" type="presParOf" srcId="{B82B02F9-4311-4545-A59C-1408E5729D42}" destId="{D064A5D0-73BC-409D-8FB4-43F867388F89}" srcOrd="0" destOrd="0" presId="urn:microsoft.com/office/officeart/2005/8/layout/hierarchy1"/>
    <dgm:cxn modelId="{FC00A07A-D3B1-4858-BCEB-07155CEC434D}" type="presParOf" srcId="{D064A5D0-73BC-409D-8FB4-43F867388F89}" destId="{4D5FF39D-CC32-4DBC-8871-902B92AB1059}" srcOrd="0" destOrd="0" presId="urn:microsoft.com/office/officeart/2005/8/layout/hierarchy1"/>
    <dgm:cxn modelId="{BC1FA700-DA1F-457C-A0E5-6E32D9632F20}" type="presParOf" srcId="{D064A5D0-73BC-409D-8FB4-43F867388F89}" destId="{959BF125-EF36-4A31-97CB-915B1A463262}" srcOrd="1" destOrd="0" presId="urn:microsoft.com/office/officeart/2005/8/layout/hierarchy1"/>
    <dgm:cxn modelId="{6296FCB5-8B73-413C-AB45-517F58415A27}" type="presParOf" srcId="{B82B02F9-4311-4545-A59C-1408E5729D42}" destId="{9A82658E-35E7-44FA-8A53-EDDC72AD10B8}" srcOrd="1" destOrd="0" presId="urn:microsoft.com/office/officeart/2005/8/layout/hierarchy1"/>
    <dgm:cxn modelId="{C0E02D94-A44F-4EDF-8544-B4151312E841}" type="presParOf" srcId="{A13E4C03-4C8C-49F2-B5EF-1562DF3090BA}" destId="{0B029428-526B-4505-BB13-168F2060BDA9}" srcOrd="4" destOrd="0" presId="urn:microsoft.com/office/officeart/2005/8/layout/hierarchy1"/>
    <dgm:cxn modelId="{E1C2F59E-D8E9-4BBE-B6F0-A318DD990473}" type="presParOf" srcId="{A13E4C03-4C8C-49F2-B5EF-1562DF3090BA}" destId="{7FA65193-C0D5-4653-9752-8515B2774E50}" srcOrd="5" destOrd="0" presId="urn:microsoft.com/office/officeart/2005/8/layout/hierarchy1"/>
    <dgm:cxn modelId="{B5DF4ADE-DF50-4B01-96EA-DE9B3C572DE9}" type="presParOf" srcId="{7FA65193-C0D5-4653-9752-8515B2774E50}" destId="{07E1C547-9DC6-440B-B921-679D0C3894C0}" srcOrd="0" destOrd="0" presId="urn:microsoft.com/office/officeart/2005/8/layout/hierarchy1"/>
    <dgm:cxn modelId="{BDC7148A-23A7-4264-8A10-6DBC800569BC}" type="presParOf" srcId="{07E1C547-9DC6-440B-B921-679D0C3894C0}" destId="{BB08FAF1-D769-45D9-9EB3-A4DA294E000B}" srcOrd="0" destOrd="0" presId="urn:microsoft.com/office/officeart/2005/8/layout/hierarchy1"/>
    <dgm:cxn modelId="{EC0EEC02-ADE3-4E85-9E77-713A6673EB7A}" type="presParOf" srcId="{07E1C547-9DC6-440B-B921-679D0C3894C0}" destId="{AE1FF393-E64F-47DC-84F0-333BC97AAC33}" srcOrd="1" destOrd="0" presId="urn:microsoft.com/office/officeart/2005/8/layout/hierarchy1"/>
    <dgm:cxn modelId="{0A48D1D8-A8DE-4B99-BE9E-0A8B09A3DF81}" type="presParOf" srcId="{7FA65193-C0D5-4653-9752-8515B2774E50}" destId="{5EE96947-95BC-4231-82F8-BAD46193663E}" srcOrd="1" destOrd="0" presId="urn:microsoft.com/office/officeart/2005/8/layout/hierarchy1"/>
    <dgm:cxn modelId="{7E09A426-1028-4E35-B6AF-A7FF11D6E26D}" type="presParOf" srcId="{A13E4C03-4C8C-49F2-B5EF-1562DF3090BA}" destId="{3EB2FF40-8B48-432C-A583-50822862630F}" srcOrd="6" destOrd="0" presId="urn:microsoft.com/office/officeart/2005/8/layout/hierarchy1"/>
    <dgm:cxn modelId="{2AF540F9-0ED5-463D-950D-C37E9DA22650}" type="presParOf" srcId="{A13E4C03-4C8C-49F2-B5EF-1562DF3090BA}" destId="{7DEFE0E6-7C96-46C5-A91C-5AA30EB7F301}" srcOrd="7" destOrd="0" presId="urn:microsoft.com/office/officeart/2005/8/layout/hierarchy1"/>
    <dgm:cxn modelId="{B9E870C5-69D2-4AC8-B828-937B8F3D59E4}" type="presParOf" srcId="{7DEFE0E6-7C96-46C5-A91C-5AA30EB7F301}" destId="{DD17A5BA-24E6-4701-919E-807FC234BCEA}" srcOrd="0" destOrd="0" presId="urn:microsoft.com/office/officeart/2005/8/layout/hierarchy1"/>
    <dgm:cxn modelId="{626D8A92-4E0E-4488-B8CC-23A0B24B4937}" type="presParOf" srcId="{DD17A5BA-24E6-4701-919E-807FC234BCEA}" destId="{08A87F96-550B-43E3-B0AB-23F650A26CFF}" srcOrd="0" destOrd="0" presId="urn:microsoft.com/office/officeart/2005/8/layout/hierarchy1"/>
    <dgm:cxn modelId="{95DAE3D0-2F34-48BC-AED9-91EB13C400FF}" type="presParOf" srcId="{DD17A5BA-24E6-4701-919E-807FC234BCEA}" destId="{62D47260-3245-4FE4-9525-437B43F5DB1B}" srcOrd="1" destOrd="0" presId="urn:microsoft.com/office/officeart/2005/8/layout/hierarchy1"/>
    <dgm:cxn modelId="{B1798AB6-11E5-476E-BB89-B609435953AA}" type="presParOf" srcId="{7DEFE0E6-7C96-46C5-A91C-5AA30EB7F301}" destId="{516A71EC-187D-48AA-A595-FA680826A967}" srcOrd="1" destOrd="0" presId="urn:microsoft.com/office/officeart/2005/8/layout/hierarchy1"/>
    <dgm:cxn modelId="{0A8C6855-E05A-48F5-BF2B-44CE84D49334}" type="presParOf" srcId="{BC95AB65-3A0F-40DB-8D26-4D18095B75FA}" destId="{D0EC6E70-39E4-4FC3-A31B-AECE513F3D69}" srcOrd="2" destOrd="0" presId="urn:microsoft.com/office/officeart/2005/8/layout/hierarchy1"/>
    <dgm:cxn modelId="{C387B3A6-5270-4838-B736-2B378D785E68}" type="presParOf" srcId="{BC95AB65-3A0F-40DB-8D26-4D18095B75FA}" destId="{94F2B423-D087-40DF-9B60-DB483FC2D475}" srcOrd="3" destOrd="0" presId="urn:microsoft.com/office/officeart/2005/8/layout/hierarchy1"/>
    <dgm:cxn modelId="{13899839-1102-4C7E-98D2-F09B8392ED49}" type="presParOf" srcId="{94F2B423-D087-40DF-9B60-DB483FC2D475}" destId="{FCF07CC0-9ABC-415B-AEA2-FF64DD56BECD}" srcOrd="0" destOrd="0" presId="urn:microsoft.com/office/officeart/2005/8/layout/hierarchy1"/>
    <dgm:cxn modelId="{B981FE21-D5C7-46A2-8237-682D46467168}" type="presParOf" srcId="{FCF07CC0-9ABC-415B-AEA2-FF64DD56BECD}" destId="{4E4B970C-0A8D-4190-9016-549F9E655C13}" srcOrd="0" destOrd="0" presId="urn:microsoft.com/office/officeart/2005/8/layout/hierarchy1"/>
    <dgm:cxn modelId="{D4ED9EFD-D480-431A-B4CF-861B68D8B4D0}" type="presParOf" srcId="{FCF07CC0-9ABC-415B-AEA2-FF64DD56BECD}" destId="{45072BB4-A21D-4AC1-9680-5345AD45AC0C}" srcOrd="1" destOrd="0" presId="urn:microsoft.com/office/officeart/2005/8/layout/hierarchy1"/>
    <dgm:cxn modelId="{7CE6FADF-B143-44A4-B7AC-3C6A26266E83}" type="presParOf" srcId="{94F2B423-D087-40DF-9B60-DB483FC2D475}" destId="{24B65798-D357-42EB-AEE7-10B604EDB6AE}" srcOrd="1" destOrd="0" presId="urn:microsoft.com/office/officeart/2005/8/layout/hierarchy1"/>
    <dgm:cxn modelId="{43F55788-E86B-4654-97AE-E17C18B1BC6E}" type="presParOf" srcId="{BC95AB65-3A0F-40DB-8D26-4D18095B75FA}" destId="{3BD705C7-923C-4F97-B9BF-354C1179696A}" srcOrd="4" destOrd="0" presId="urn:microsoft.com/office/officeart/2005/8/layout/hierarchy1"/>
    <dgm:cxn modelId="{DB2C1BF8-0A34-481B-8C56-C4257DBEC571}" type="presParOf" srcId="{BC95AB65-3A0F-40DB-8D26-4D18095B75FA}" destId="{31B1FB7E-E8DA-4837-9FE2-01B6E7FFD179}" srcOrd="5" destOrd="0" presId="urn:microsoft.com/office/officeart/2005/8/layout/hierarchy1"/>
    <dgm:cxn modelId="{2F8FADF3-FE14-4DD4-BE4E-2B90E10EF8F9}" type="presParOf" srcId="{31B1FB7E-E8DA-4837-9FE2-01B6E7FFD179}" destId="{9716B5E8-05C2-492C-94B9-551AFBAA5027}" srcOrd="0" destOrd="0" presId="urn:microsoft.com/office/officeart/2005/8/layout/hierarchy1"/>
    <dgm:cxn modelId="{962676BC-CC82-4CF0-A63E-EDDA0AEA4964}" type="presParOf" srcId="{9716B5E8-05C2-492C-94B9-551AFBAA5027}" destId="{82B848AD-4395-4336-8217-C6451635B6BD}" srcOrd="0" destOrd="0" presId="urn:microsoft.com/office/officeart/2005/8/layout/hierarchy1"/>
    <dgm:cxn modelId="{27852338-D184-4FA5-A676-65FF729799BA}" type="presParOf" srcId="{9716B5E8-05C2-492C-94B9-551AFBAA5027}" destId="{FCD73231-43DC-4444-8E3F-A4A80533D23D}" srcOrd="1" destOrd="0" presId="urn:microsoft.com/office/officeart/2005/8/layout/hierarchy1"/>
    <dgm:cxn modelId="{6249742C-6A23-47A4-8E8B-7E2A18C2D6A5}" type="presParOf" srcId="{31B1FB7E-E8DA-4837-9FE2-01B6E7FFD179}" destId="{84C5DD16-FD1C-4931-BC58-3FC9F8002332}" srcOrd="1" destOrd="0" presId="urn:microsoft.com/office/officeart/2005/8/layout/hierarchy1"/>
    <dgm:cxn modelId="{419F0C31-1798-4D21-807E-8A36E29E0839}" type="presParOf" srcId="{BC95AB65-3A0F-40DB-8D26-4D18095B75FA}" destId="{40AAF6A3-1068-4A61-9C65-AD07B89AAA47}" srcOrd="6" destOrd="0" presId="urn:microsoft.com/office/officeart/2005/8/layout/hierarchy1"/>
    <dgm:cxn modelId="{482B38A1-1DF4-4A7F-A878-B5BE7000B342}" type="presParOf" srcId="{BC95AB65-3A0F-40DB-8D26-4D18095B75FA}" destId="{4C56DE9E-FF87-423D-BC86-F4E843E3DBA1}" srcOrd="7" destOrd="0" presId="urn:microsoft.com/office/officeart/2005/8/layout/hierarchy1"/>
    <dgm:cxn modelId="{981BE3FC-3AFE-4051-A0DA-719942EF705A}" type="presParOf" srcId="{4C56DE9E-FF87-423D-BC86-F4E843E3DBA1}" destId="{3BB59791-4A38-4373-B504-BB9814CC1142}" srcOrd="0" destOrd="0" presId="urn:microsoft.com/office/officeart/2005/8/layout/hierarchy1"/>
    <dgm:cxn modelId="{70083D43-DCE2-4ABE-BB9B-9EFB4B4D3C20}" type="presParOf" srcId="{3BB59791-4A38-4373-B504-BB9814CC1142}" destId="{C6EAD9D1-8593-4E81-AD1C-C458001A2775}" srcOrd="0" destOrd="0" presId="urn:microsoft.com/office/officeart/2005/8/layout/hierarchy1"/>
    <dgm:cxn modelId="{2600027B-AFF8-45F6-A92C-BF31A2848367}" type="presParOf" srcId="{3BB59791-4A38-4373-B504-BB9814CC1142}" destId="{08EA79E7-BD93-4E22-ACE6-20F4A512D3E9}" srcOrd="1" destOrd="0" presId="urn:microsoft.com/office/officeart/2005/8/layout/hierarchy1"/>
    <dgm:cxn modelId="{077F739E-0FA5-4756-91B2-59C7E205D32B}" type="presParOf" srcId="{4C56DE9E-FF87-423D-BC86-F4E843E3DBA1}" destId="{609CB3F1-1D70-4113-8119-ECD4E77E34FE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AAF6A3-1068-4A61-9C65-AD07B89AAA47}">
      <dsp:nvSpPr>
        <dsp:cNvPr id="0" name=""/>
        <dsp:cNvSpPr/>
      </dsp:nvSpPr>
      <dsp:spPr>
        <a:xfrm>
          <a:off x="5186094" y="864596"/>
          <a:ext cx="2280820" cy="3618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570"/>
              </a:lnTo>
              <a:lnTo>
                <a:pt x="2280820" y="246570"/>
              </a:lnTo>
              <a:lnTo>
                <a:pt x="2280820" y="3618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BD705C7-923C-4F97-B9BF-354C1179696A}">
      <dsp:nvSpPr>
        <dsp:cNvPr id="0" name=""/>
        <dsp:cNvSpPr/>
      </dsp:nvSpPr>
      <dsp:spPr>
        <a:xfrm>
          <a:off x="5186094" y="864596"/>
          <a:ext cx="760273" cy="3618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570"/>
              </a:lnTo>
              <a:lnTo>
                <a:pt x="760273" y="246570"/>
              </a:lnTo>
              <a:lnTo>
                <a:pt x="760273" y="3618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EC6E70-39E4-4FC3-A31B-AECE513F3D69}">
      <dsp:nvSpPr>
        <dsp:cNvPr id="0" name=""/>
        <dsp:cNvSpPr/>
      </dsp:nvSpPr>
      <dsp:spPr>
        <a:xfrm>
          <a:off x="4425821" y="864596"/>
          <a:ext cx="760273" cy="361821"/>
        </a:xfrm>
        <a:custGeom>
          <a:avLst/>
          <a:gdLst/>
          <a:ahLst/>
          <a:cxnLst/>
          <a:rect l="0" t="0" r="0" b="0"/>
          <a:pathLst>
            <a:path>
              <a:moveTo>
                <a:pt x="760273" y="0"/>
              </a:moveTo>
              <a:lnTo>
                <a:pt x="760273" y="246570"/>
              </a:lnTo>
              <a:lnTo>
                <a:pt x="0" y="246570"/>
              </a:lnTo>
              <a:lnTo>
                <a:pt x="0" y="3618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EB2FF40-8B48-432C-A583-50822862630F}">
      <dsp:nvSpPr>
        <dsp:cNvPr id="0" name=""/>
        <dsp:cNvSpPr/>
      </dsp:nvSpPr>
      <dsp:spPr>
        <a:xfrm>
          <a:off x="2905273" y="2016410"/>
          <a:ext cx="2280820" cy="3618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570"/>
              </a:lnTo>
              <a:lnTo>
                <a:pt x="2280820" y="246570"/>
              </a:lnTo>
              <a:lnTo>
                <a:pt x="2280820" y="3618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029428-526B-4505-BB13-168F2060BDA9}">
      <dsp:nvSpPr>
        <dsp:cNvPr id="0" name=""/>
        <dsp:cNvSpPr/>
      </dsp:nvSpPr>
      <dsp:spPr>
        <a:xfrm>
          <a:off x="2905273" y="2016410"/>
          <a:ext cx="760273" cy="36182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6570"/>
              </a:lnTo>
              <a:lnTo>
                <a:pt x="760273" y="246570"/>
              </a:lnTo>
              <a:lnTo>
                <a:pt x="760273" y="3618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AB95DA-685C-469E-B2F5-6668F52BEAA9}">
      <dsp:nvSpPr>
        <dsp:cNvPr id="0" name=""/>
        <dsp:cNvSpPr/>
      </dsp:nvSpPr>
      <dsp:spPr>
        <a:xfrm>
          <a:off x="2145000" y="2016410"/>
          <a:ext cx="760273" cy="361821"/>
        </a:xfrm>
        <a:custGeom>
          <a:avLst/>
          <a:gdLst/>
          <a:ahLst/>
          <a:cxnLst/>
          <a:rect l="0" t="0" r="0" b="0"/>
          <a:pathLst>
            <a:path>
              <a:moveTo>
                <a:pt x="760273" y="0"/>
              </a:moveTo>
              <a:lnTo>
                <a:pt x="760273" y="246570"/>
              </a:lnTo>
              <a:lnTo>
                <a:pt x="0" y="246570"/>
              </a:lnTo>
              <a:lnTo>
                <a:pt x="0" y="3618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1984E3-6BFE-4440-A5DF-20783691A5C2}">
      <dsp:nvSpPr>
        <dsp:cNvPr id="0" name=""/>
        <dsp:cNvSpPr/>
      </dsp:nvSpPr>
      <dsp:spPr>
        <a:xfrm>
          <a:off x="578733" y="3168225"/>
          <a:ext cx="91440" cy="36182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618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26C6DE8-235F-46B5-A0C0-3F757F4AA305}">
      <dsp:nvSpPr>
        <dsp:cNvPr id="0" name=""/>
        <dsp:cNvSpPr/>
      </dsp:nvSpPr>
      <dsp:spPr>
        <a:xfrm>
          <a:off x="624453" y="2016410"/>
          <a:ext cx="2280820" cy="361821"/>
        </a:xfrm>
        <a:custGeom>
          <a:avLst/>
          <a:gdLst/>
          <a:ahLst/>
          <a:cxnLst/>
          <a:rect l="0" t="0" r="0" b="0"/>
          <a:pathLst>
            <a:path>
              <a:moveTo>
                <a:pt x="2280820" y="0"/>
              </a:moveTo>
              <a:lnTo>
                <a:pt x="2280820" y="246570"/>
              </a:lnTo>
              <a:lnTo>
                <a:pt x="0" y="246570"/>
              </a:lnTo>
              <a:lnTo>
                <a:pt x="0" y="361821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BF3A435-1CEA-43BE-9C82-49D40D7FBFAE}">
      <dsp:nvSpPr>
        <dsp:cNvPr id="0" name=""/>
        <dsp:cNvSpPr/>
      </dsp:nvSpPr>
      <dsp:spPr>
        <a:xfrm>
          <a:off x="2905273" y="864596"/>
          <a:ext cx="2280820" cy="361821"/>
        </a:xfrm>
        <a:custGeom>
          <a:avLst/>
          <a:gdLst/>
          <a:ahLst/>
          <a:cxnLst/>
          <a:rect l="0" t="0" r="0" b="0"/>
          <a:pathLst>
            <a:path>
              <a:moveTo>
                <a:pt x="2280820" y="0"/>
              </a:moveTo>
              <a:lnTo>
                <a:pt x="2280820" y="246570"/>
              </a:lnTo>
              <a:lnTo>
                <a:pt x="0" y="246570"/>
              </a:lnTo>
              <a:lnTo>
                <a:pt x="0" y="361821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422A65-406B-4AFD-9E1D-D0D406B401EB}">
      <dsp:nvSpPr>
        <dsp:cNvPr id="0" name=""/>
        <dsp:cNvSpPr/>
      </dsp:nvSpPr>
      <dsp:spPr>
        <a:xfrm>
          <a:off x="4564052" y="74603"/>
          <a:ext cx="1244084" cy="7899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7054A04-A927-49B9-B3B4-5ECDA984AE0F}">
      <dsp:nvSpPr>
        <dsp:cNvPr id="0" name=""/>
        <dsp:cNvSpPr/>
      </dsp:nvSpPr>
      <dsp:spPr>
        <a:xfrm>
          <a:off x="4702284" y="205923"/>
          <a:ext cx="1244084" cy="7899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smtClean="0"/>
            <a:t>Board</a:t>
          </a:r>
          <a:endParaRPr lang="en-GB" sz="1400" kern="1200" dirty="0"/>
        </a:p>
      </dsp:txBody>
      <dsp:txXfrm>
        <a:off x="4725422" y="229061"/>
        <a:ext cx="1197808" cy="743717"/>
      </dsp:txXfrm>
    </dsp:sp>
    <dsp:sp modelId="{14E91842-1278-4689-8DC3-63EF6BBFBC87}">
      <dsp:nvSpPr>
        <dsp:cNvPr id="0" name=""/>
        <dsp:cNvSpPr/>
      </dsp:nvSpPr>
      <dsp:spPr>
        <a:xfrm>
          <a:off x="2283231" y="1226417"/>
          <a:ext cx="1244084" cy="7899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C2F99F-A26F-4DC8-B984-04EFAD33C52D}">
      <dsp:nvSpPr>
        <dsp:cNvPr id="0" name=""/>
        <dsp:cNvSpPr/>
      </dsp:nvSpPr>
      <dsp:spPr>
        <a:xfrm>
          <a:off x="2421463" y="1357737"/>
          <a:ext cx="1244084" cy="7899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solidFill>
                <a:srgbClr val="FF0000"/>
              </a:solidFill>
            </a:rPr>
            <a:t>Medical Advisory Committee</a:t>
          </a:r>
          <a:endParaRPr lang="en-GB" sz="1400" kern="1200" dirty="0">
            <a:solidFill>
              <a:srgbClr val="FF0000"/>
            </a:solidFill>
          </a:endParaRPr>
        </a:p>
      </dsp:txBody>
      <dsp:txXfrm>
        <a:off x="2444601" y="1380875"/>
        <a:ext cx="1197808" cy="743717"/>
      </dsp:txXfrm>
    </dsp:sp>
    <dsp:sp modelId="{46DD2925-D346-4A5C-AD1B-50D8EF4023EA}">
      <dsp:nvSpPr>
        <dsp:cNvPr id="0" name=""/>
        <dsp:cNvSpPr/>
      </dsp:nvSpPr>
      <dsp:spPr>
        <a:xfrm>
          <a:off x="2411" y="2378232"/>
          <a:ext cx="1244084" cy="7899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B0F76D8-9EBA-4756-95E0-E2FF3F818733}">
      <dsp:nvSpPr>
        <dsp:cNvPr id="0" name=""/>
        <dsp:cNvSpPr/>
      </dsp:nvSpPr>
      <dsp:spPr>
        <a:xfrm>
          <a:off x="140642" y="2509552"/>
          <a:ext cx="1244084" cy="7899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solidFill>
                <a:srgbClr val="FF0000"/>
              </a:solidFill>
            </a:rPr>
            <a:t>Medicines &amp; Therapeutics Committee</a:t>
          </a:r>
          <a:endParaRPr lang="en-GB" sz="1400" kern="1200" dirty="0">
            <a:solidFill>
              <a:srgbClr val="FF0000"/>
            </a:solidFill>
          </a:endParaRPr>
        </a:p>
      </dsp:txBody>
      <dsp:txXfrm>
        <a:off x="163780" y="2532690"/>
        <a:ext cx="1197808" cy="743717"/>
      </dsp:txXfrm>
    </dsp:sp>
    <dsp:sp modelId="{150E0A10-709E-47CE-9E0E-FEAAE42CD1BC}">
      <dsp:nvSpPr>
        <dsp:cNvPr id="0" name=""/>
        <dsp:cNvSpPr/>
      </dsp:nvSpPr>
      <dsp:spPr>
        <a:xfrm>
          <a:off x="2411" y="3530046"/>
          <a:ext cx="1244084" cy="7899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5B1347-625D-4218-9D0D-9A2BC6738F02}">
      <dsp:nvSpPr>
        <dsp:cNvPr id="0" name=""/>
        <dsp:cNvSpPr/>
      </dsp:nvSpPr>
      <dsp:spPr>
        <a:xfrm>
          <a:off x="140642" y="3661366"/>
          <a:ext cx="1244084" cy="7899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>
              <a:solidFill>
                <a:srgbClr val="FF0000"/>
              </a:solidFill>
            </a:rPr>
            <a:t>Antimicrobial Stewardship Committee</a:t>
          </a:r>
          <a:endParaRPr lang="en-GB" sz="1400" kern="1200" dirty="0">
            <a:solidFill>
              <a:srgbClr val="FF0000"/>
            </a:solidFill>
          </a:endParaRPr>
        </a:p>
      </dsp:txBody>
      <dsp:txXfrm>
        <a:off x="163780" y="3684504"/>
        <a:ext cx="1197808" cy="743717"/>
      </dsp:txXfrm>
    </dsp:sp>
    <dsp:sp modelId="{4D5FF39D-CC32-4DBC-8871-902B92AB1059}">
      <dsp:nvSpPr>
        <dsp:cNvPr id="0" name=""/>
        <dsp:cNvSpPr/>
      </dsp:nvSpPr>
      <dsp:spPr>
        <a:xfrm>
          <a:off x="1522958" y="2378232"/>
          <a:ext cx="1244084" cy="7899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9BF125-EF36-4A31-97CB-915B1A463262}">
      <dsp:nvSpPr>
        <dsp:cNvPr id="0" name=""/>
        <dsp:cNvSpPr/>
      </dsp:nvSpPr>
      <dsp:spPr>
        <a:xfrm>
          <a:off x="1661189" y="2509552"/>
          <a:ext cx="1244084" cy="7899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Credentialing Committee</a:t>
          </a:r>
          <a:endParaRPr lang="en-GB" sz="1400" kern="1200" dirty="0"/>
        </a:p>
      </dsp:txBody>
      <dsp:txXfrm>
        <a:off x="1684327" y="2532690"/>
        <a:ext cx="1197808" cy="743717"/>
      </dsp:txXfrm>
    </dsp:sp>
    <dsp:sp modelId="{BB08FAF1-D769-45D9-9EB3-A4DA294E000B}">
      <dsp:nvSpPr>
        <dsp:cNvPr id="0" name=""/>
        <dsp:cNvSpPr/>
      </dsp:nvSpPr>
      <dsp:spPr>
        <a:xfrm>
          <a:off x="3043505" y="2378232"/>
          <a:ext cx="1244084" cy="7899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1FF393-E64F-47DC-84F0-333BC97AAC33}">
      <dsp:nvSpPr>
        <dsp:cNvPr id="0" name=""/>
        <dsp:cNvSpPr/>
      </dsp:nvSpPr>
      <dsp:spPr>
        <a:xfrm>
          <a:off x="3181736" y="2509552"/>
          <a:ext cx="1244084" cy="7899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Standards &amp; Ethics Committee</a:t>
          </a:r>
          <a:endParaRPr lang="en-GB" sz="1400" kern="1200" dirty="0"/>
        </a:p>
      </dsp:txBody>
      <dsp:txXfrm>
        <a:off x="3204874" y="2532690"/>
        <a:ext cx="1197808" cy="743717"/>
      </dsp:txXfrm>
    </dsp:sp>
    <dsp:sp modelId="{08A87F96-550B-43E3-B0AB-23F650A26CFF}">
      <dsp:nvSpPr>
        <dsp:cNvPr id="0" name=""/>
        <dsp:cNvSpPr/>
      </dsp:nvSpPr>
      <dsp:spPr>
        <a:xfrm>
          <a:off x="4564052" y="2378232"/>
          <a:ext cx="1244084" cy="7899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2D47260-3245-4FE4-9525-437B43F5DB1B}">
      <dsp:nvSpPr>
        <dsp:cNvPr id="0" name=""/>
        <dsp:cNvSpPr/>
      </dsp:nvSpPr>
      <dsp:spPr>
        <a:xfrm>
          <a:off x="4702284" y="2509552"/>
          <a:ext cx="1244084" cy="7899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MAC Divisions &amp; Departments</a:t>
          </a:r>
          <a:endParaRPr lang="en-GB" sz="1400" kern="1200" dirty="0"/>
        </a:p>
      </dsp:txBody>
      <dsp:txXfrm>
        <a:off x="4725422" y="2532690"/>
        <a:ext cx="1197808" cy="743717"/>
      </dsp:txXfrm>
    </dsp:sp>
    <dsp:sp modelId="{4E4B970C-0A8D-4190-9016-549F9E655C13}">
      <dsp:nvSpPr>
        <dsp:cNvPr id="0" name=""/>
        <dsp:cNvSpPr/>
      </dsp:nvSpPr>
      <dsp:spPr>
        <a:xfrm>
          <a:off x="3803778" y="1226417"/>
          <a:ext cx="1244084" cy="7899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5072BB4-A21D-4AC1-9680-5345AD45AC0C}">
      <dsp:nvSpPr>
        <dsp:cNvPr id="0" name=""/>
        <dsp:cNvSpPr/>
      </dsp:nvSpPr>
      <dsp:spPr>
        <a:xfrm>
          <a:off x="3942010" y="1357737"/>
          <a:ext cx="1244084" cy="7899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Institutional Ethical Review Board</a:t>
          </a:r>
          <a:endParaRPr lang="en-GB" sz="1400" kern="1200" dirty="0"/>
        </a:p>
      </dsp:txBody>
      <dsp:txXfrm>
        <a:off x="3965148" y="1380875"/>
        <a:ext cx="1197808" cy="743717"/>
      </dsp:txXfrm>
    </dsp:sp>
    <dsp:sp modelId="{82B848AD-4395-4336-8217-C6451635B6BD}">
      <dsp:nvSpPr>
        <dsp:cNvPr id="0" name=""/>
        <dsp:cNvSpPr/>
      </dsp:nvSpPr>
      <dsp:spPr>
        <a:xfrm>
          <a:off x="5324326" y="1226417"/>
          <a:ext cx="1244084" cy="7899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D73231-43DC-4444-8E3F-A4A80533D23D}">
      <dsp:nvSpPr>
        <dsp:cNvPr id="0" name=""/>
        <dsp:cNvSpPr/>
      </dsp:nvSpPr>
      <dsp:spPr>
        <a:xfrm>
          <a:off x="5462557" y="1357737"/>
          <a:ext cx="1244084" cy="7899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Executive QPS Committee</a:t>
          </a:r>
          <a:endParaRPr lang="en-GB" sz="1400" kern="1200" dirty="0"/>
        </a:p>
      </dsp:txBody>
      <dsp:txXfrm>
        <a:off x="5485695" y="1380875"/>
        <a:ext cx="1197808" cy="743717"/>
      </dsp:txXfrm>
    </dsp:sp>
    <dsp:sp modelId="{C6EAD9D1-8593-4E81-AD1C-C458001A2775}">
      <dsp:nvSpPr>
        <dsp:cNvPr id="0" name=""/>
        <dsp:cNvSpPr/>
      </dsp:nvSpPr>
      <dsp:spPr>
        <a:xfrm>
          <a:off x="6844873" y="1226417"/>
          <a:ext cx="1244084" cy="78999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EA79E7-BD93-4E22-ACE6-20F4A512D3E9}">
      <dsp:nvSpPr>
        <dsp:cNvPr id="0" name=""/>
        <dsp:cNvSpPr/>
      </dsp:nvSpPr>
      <dsp:spPr>
        <a:xfrm>
          <a:off x="6983104" y="1357737"/>
          <a:ext cx="1244084" cy="7899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400" kern="1200" dirty="0" smtClean="0"/>
            <a:t>Chief Executive Officer</a:t>
          </a:r>
          <a:endParaRPr lang="en-GB" sz="1400" kern="1200" dirty="0"/>
        </a:p>
      </dsp:txBody>
      <dsp:txXfrm>
        <a:off x="7006242" y="1380875"/>
        <a:ext cx="1197808" cy="74371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C47723D-9D6B-42C3-8B0A-CB4EC2EC85A6}" type="datetimeFigureOut">
              <a:rPr lang="en-US"/>
              <a:pPr>
                <a:defRPr/>
              </a:pPr>
              <a:t>11/16/16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AA748957-CA04-4BD7-B2D2-3E764AEC13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35F0517-26B0-4795-9301-7E0F9E3F3D89}" type="datetimeFigureOut">
              <a:rPr lang="en-US"/>
              <a:pPr>
                <a:defRPr/>
              </a:pPr>
              <a:t>11/16/16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E2A4D656-81F2-43AF-87BF-A501BC96A3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1026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Rectangle 1027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*- only one currently</a:t>
            </a:r>
            <a:r>
              <a:rPr lang="en-US" baseline="0" dirty="0" smtClean="0"/>
              <a:t> in use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A4D656-81F2-43AF-87BF-A501BC96A34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678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1"/>
            <a:r>
              <a:rPr lang="en-US" dirty="0" smtClean="0"/>
              <a:t>Restriction on who can prescribe reserve</a:t>
            </a:r>
            <a:r>
              <a:rPr lang="en-US" baseline="0" dirty="0" smtClean="0"/>
              <a:t> antibiotics not well enforced</a:t>
            </a:r>
          </a:p>
          <a:p>
            <a:pPr lvl="1"/>
            <a:r>
              <a:rPr lang="en-US" dirty="0" smtClean="0"/>
              <a:t>Ceftazidime</a:t>
            </a:r>
            <a:endParaRPr lang="en-US" dirty="0" smtClean="0"/>
          </a:p>
          <a:p>
            <a:pPr lvl="1"/>
            <a:r>
              <a:rPr lang="en-US" dirty="0" err="1" smtClean="0"/>
              <a:t>Cefepime</a:t>
            </a:r>
            <a:endParaRPr lang="en-US" dirty="0" smtClean="0"/>
          </a:p>
          <a:p>
            <a:pPr lvl="1"/>
            <a:r>
              <a:rPr lang="en-US" dirty="0" smtClean="0"/>
              <a:t>Linezolid </a:t>
            </a:r>
          </a:p>
          <a:p>
            <a:pPr lvl="1"/>
            <a:r>
              <a:rPr lang="en-US" dirty="0" err="1" smtClean="0"/>
              <a:t>Meropenem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Piperacillin/</a:t>
            </a:r>
            <a:r>
              <a:rPr lang="en-US" dirty="0" err="1" smtClean="0"/>
              <a:t>Tazobactam</a:t>
            </a:r>
            <a:endParaRPr lang="en-US" dirty="0" smtClean="0"/>
          </a:p>
          <a:p>
            <a:pPr lvl="1"/>
            <a:r>
              <a:rPr lang="en-US" dirty="0" smtClean="0"/>
              <a:t>Vancomycin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A4D656-81F2-43AF-87BF-A501BC96A34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2177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dirty="0" smtClean="0"/>
              <a:t>especially in pediatrics when viral infections and non-specific syndromic presentations and when bacterial cultures are negative</a:t>
            </a: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endParaRPr lang="en-US" dirty="0" smtClean="0"/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dirty="0" smtClean="0"/>
              <a:t>this knowledge is potentially critical to prevent escalation to unnecessarily broad spectrum agents, especially empirically</a:t>
            </a:r>
          </a:p>
          <a:p>
            <a:pPr marL="228600" marR="0" indent="-22860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  <a:defRPr/>
            </a:pPr>
            <a:r>
              <a:rPr lang="en-US" dirty="0" smtClean="0"/>
              <a:t>Point</a:t>
            </a:r>
            <a:r>
              <a:rPr lang="en-US" baseline="0" dirty="0" smtClean="0"/>
              <a:t> 4: Case study on combination of </a:t>
            </a:r>
            <a:r>
              <a:rPr lang="en-US" baseline="0" dirty="0" err="1" smtClean="0"/>
              <a:t>meropenem</a:t>
            </a:r>
            <a:r>
              <a:rPr lang="en-US" baseline="0" dirty="0" smtClean="0"/>
              <a:t>, vancomycin and clarithromycin not effective but </a:t>
            </a:r>
            <a:r>
              <a:rPr lang="en-US" baseline="0" dirty="0" err="1" smtClean="0"/>
              <a:t>floxapen</a:t>
            </a:r>
            <a:r>
              <a:rPr lang="en-US" baseline="0" dirty="0" smtClean="0"/>
              <a:t> effective</a:t>
            </a:r>
            <a:endParaRPr lang="en-US" dirty="0" smtClean="0"/>
          </a:p>
          <a:p>
            <a:pPr marL="228600" indent="-228600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2A4D656-81F2-43AF-87BF-A501BC96A34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50609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29400" y="5867400"/>
            <a:ext cx="2162175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533400"/>
            <a:ext cx="7772400" cy="1470025"/>
          </a:xfrm>
          <a:solidFill>
            <a:srgbClr val="00B0F0"/>
          </a:solidFill>
        </p:spPr>
        <p:txBody>
          <a:bodyPr/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2362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7432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BB18A1EF-C4B4-4618-926A-44B12599A88D}" type="datetime1">
              <a:rPr lang="en-US"/>
              <a:pPr>
                <a:defRPr/>
              </a:pPr>
              <a:t>11/16/16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E06F2D-42A1-4F95-B925-704D86CDA64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153BC0-BC91-49D6-8C23-8CBE45BE565D}" type="datetime1">
              <a:rPr lang="en-US"/>
              <a:pPr>
                <a:defRPr/>
              </a:pPr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4916AA-D218-443D-B8B0-2C00DB5A314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46FEAE-2497-423C-A274-B9C6B81E5507}" type="datetime1">
              <a:rPr lang="en-US"/>
              <a:pPr>
                <a:defRPr/>
              </a:pPr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645ACD-96E1-4D9B-A079-C0283EEB8EC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6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5867400"/>
            <a:ext cx="2162175" cy="785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Date Placeholder 7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514600" cy="3651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9F06C0B6-C816-4836-B6C0-1FBC85D5031B}" type="datetime1">
              <a:rPr lang="en-US"/>
              <a:pPr>
                <a:defRPr/>
              </a:pPr>
              <a:t>11/16/16</a:t>
            </a:fld>
            <a:endParaRPr lang="en-US"/>
          </a:p>
        </p:txBody>
      </p:sp>
      <p:sp>
        <p:nvSpPr>
          <p:cNvPr id="6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6858000" y="632460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90782E-27BA-43C0-904B-30AD72F42F5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BB608F-36CC-4083-9C07-C3820E4C973A}" type="datetime1">
              <a:rPr lang="en-US"/>
              <a:pPr>
                <a:defRPr/>
              </a:pPr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04E78-CAD1-4785-A8BD-2CA28182D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EE2F7D-FA91-46AF-9EE1-DEAA66B60A75}" type="datetime1">
              <a:rPr lang="en-US"/>
              <a:pPr>
                <a:defRPr/>
              </a:pPr>
              <a:t>11/16/16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150BAE-B694-4534-9825-DB9E9FAF81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CE5504-EE83-44F2-AE7B-EFE334810824}" type="datetime1">
              <a:rPr lang="en-US"/>
              <a:pPr>
                <a:defRPr/>
              </a:pPr>
              <a:t>11/16/16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29C3B9-C331-414B-9632-C094E09FCF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89E5CA-FEFC-4F9F-B846-3BC2615C2812}" type="datetime1">
              <a:rPr lang="en-US"/>
              <a:pPr>
                <a:defRPr/>
              </a:pPr>
              <a:t>11/16/16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3D5609-B92B-405B-9635-816B05685D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3D7BD3-A1B5-404F-932C-7CB0650F0C20}" type="datetime1">
              <a:rPr lang="en-US"/>
              <a:pPr>
                <a:defRPr/>
              </a:pPr>
              <a:t>11/16/16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53CE3A-FBC1-4139-9976-77356C259B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52377B-C9B7-49ED-A7EE-B88E90DCFE5F}" type="datetime1">
              <a:rPr lang="en-US"/>
              <a:pPr>
                <a:defRPr/>
              </a:pPr>
              <a:t>11/16/16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15B8A3-6D53-4664-B087-3E601AA2C8C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C7E1A-771F-4ABE-96EB-47249FED328F}" type="datetime1">
              <a:rPr lang="en-US"/>
              <a:pPr>
                <a:defRPr/>
              </a:pPr>
              <a:t>11/16/16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BBA3F-4732-45F9-9DD9-B2AE8195A7B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32CD3C2-B556-4083-80F1-C804EE3FD730}" type="datetime1">
              <a:rPr lang="en-US"/>
              <a:pPr>
                <a:defRPr/>
              </a:pPr>
              <a:t>11/16/16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D0742BF-C76B-42B7-AE9D-26F91CF02D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9" r:id="rId1"/>
    <p:sldLayoutId id="2147483880" r:id="rId2"/>
    <p:sldLayoutId id="2147483870" r:id="rId3"/>
    <p:sldLayoutId id="2147483871" r:id="rId4"/>
    <p:sldLayoutId id="2147483872" r:id="rId5"/>
    <p:sldLayoutId id="2147483873" r:id="rId6"/>
    <p:sldLayoutId id="2147483874" r:id="rId7"/>
    <p:sldLayoutId id="2147483875" r:id="rId8"/>
    <p:sldLayoutId id="2147483876" r:id="rId9"/>
    <p:sldLayoutId id="2147483877" r:id="rId10"/>
    <p:sldLayoutId id="2147483878" r:id="rId11"/>
  </p:sldLayoutIdLst>
  <p:transition>
    <p:fade/>
  </p:transition>
  <p:hf hdr="0" ft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1219200"/>
            <a:ext cx="7924800" cy="1982161"/>
          </a:xfrm>
        </p:spPr>
        <p:txBody>
          <a:bodyPr>
            <a:normAutofit/>
          </a:bodyPr>
          <a:lstStyle/>
          <a:p>
            <a:r>
              <a:rPr lang="en-US" sz="3800" dirty="0" err="1" smtClean="0"/>
              <a:t>Paediatric</a:t>
            </a:r>
            <a:r>
              <a:rPr lang="en-US" sz="3800" dirty="0" smtClean="0"/>
              <a:t> Antibiotic</a:t>
            </a:r>
            <a:r>
              <a:rPr lang="en-US" sz="4000" dirty="0"/>
              <a:t/>
            </a:r>
            <a:br>
              <a:rPr lang="en-US" sz="4000" dirty="0"/>
            </a:br>
            <a:r>
              <a:rPr lang="en-US" sz="3800" dirty="0" smtClean="0"/>
              <a:t>Stewardship: </a:t>
            </a:r>
            <a:r>
              <a:rPr lang="en-US" sz="3600" dirty="0" smtClean="0"/>
              <a:t>Challenges </a:t>
            </a:r>
            <a:r>
              <a:rPr lang="en-US" sz="3600" dirty="0"/>
              <a:t>&amp; </a:t>
            </a:r>
            <a:r>
              <a:rPr lang="en-US" sz="3600" dirty="0" smtClean="0"/>
              <a:t>Lessons </a:t>
            </a:r>
            <a:r>
              <a:rPr lang="en-US" sz="3600" dirty="0"/>
              <a:t>learnt</a:t>
            </a:r>
            <a:endParaRPr lang="en-US" sz="3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611606"/>
            <a:ext cx="7772400" cy="1417593"/>
          </a:xfrm>
        </p:spPr>
        <p:txBody>
          <a:bodyPr>
            <a:normAutofit/>
          </a:bodyPr>
          <a:lstStyle/>
          <a:p>
            <a:pPr algn="r"/>
            <a:r>
              <a:rPr lang="en-US" sz="2200" dirty="0" smtClean="0"/>
              <a:t>Monica </a:t>
            </a:r>
            <a:r>
              <a:rPr lang="en-US" sz="2200" dirty="0" err="1" smtClean="0"/>
              <a:t>Mirigo</a:t>
            </a:r>
            <a:r>
              <a:rPr lang="en-US" sz="2200" dirty="0" smtClean="0"/>
              <a:t> </a:t>
            </a:r>
            <a:r>
              <a:rPr lang="en-US" sz="2200" dirty="0" err="1" smtClean="0"/>
              <a:t>Gichuhi</a:t>
            </a:r>
            <a:r>
              <a:rPr lang="en-US" sz="2200" dirty="0" smtClean="0"/>
              <a:t>, </a:t>
            </a:r>
          </a:p>
          <a:p>
            <a:pPr algn="r"/>
            <a:r>
              <a:rPr lang="en-US" sz="2200" dirty="0" smtClean="0"/>
              <a:t>Pharmacist at Gertrude’s Children Hospital, </a:t>
            </a:r>
          </a:p>
          <a:p>
            <a:pPr algn="r"/>
            <a:r>
              <a:rPr lang="en-US" sz="2200" dirty="0" err="1" smtClean="0"/>
              <a:t>Muthaiga</a:t>
            </a:r>
            <a:endParaRPr lang="en-US" sz="2200" dirty="0" smtClean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Challenges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Difficulty in holding regular ASC meetings </a:t>
            </a:r>
          </a:p>
          <a:p>
            <a:pPr lvl="1"/>
            <a:r>
              <a:rPr lang="en-US" i="1" dirty="0"/>
              <a:t>Added responsibility to ASC members; not their ‘core business’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Perceived physician resistance to control of prescribing </a:t>
            </a:r>
            <a:r>
              <a:rPr lang="en-US" dirty="0" smtClean="0"/>
              <a:t>- </a:t>
            </a:r>
            <a:r>
              <a:rPr lang="en-US" i="1" dirty="0" smtClean="0"/>
              <a:t>Fear </a:t>
            </a:r>
            <a:r>
              <a:rPr lang="en-US" i="1" dirty="0"/>
              <a:t>of antagonizing prescribers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L</a:t>
            </a:r>
            <a:r>
              <a:rPr lang="en-US" dirty="0" smtClean="0"/>
              <a:t>ack </a:t>
            </a:r>
            <a:r>
              <a:rPr lang="en-US" dirty="0"/>
              <a:t>of  appreciation of the threat of resistance development</a:t>
            </a:r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pPr marL="514350" indent="-514350">
              <a:buFont typeface="+mj-lt"/>
              <a:buAutoNum type="arabicPeriod"/>
            </a:pP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06C0B6-C816-4836-B6C0-1FBC85D5031B}" type="datetime1">
              <a:rPr lang="en-US" smtClean="0"/>
              <a:pPr>
                <a:defRPr/>
              </a:pPr>
              <a:t>11/16/16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F90782E-27BA-43C0-904B-30AD72F42F57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7518970"/>
      </p:ext>
    </p:extLst>
  </p:cSld>
  <p:clrMapOvr>
    <a:masterClrMapping/>
  </p:clrMapOvr>
  <p:transition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Lessons Learnt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r>
              <a:rPr lang="en-US" smtClean="0"/>
              <a:t>Amend </a:t>
            </a:r>
            <a:r>
              <a:rPr lang="en-US" dirty="0" smtClean="0"/>
              <a:t>approach in use.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Commitment to the cause- Antimicrobial Stewardship Team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Rigorous surveillance on reserve antibiotics use - Pharmacist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Guidelines on surgical prophylaxis guidelines- IP Nurse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“Forcing function” in the online prescribing  software 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06C0B6-C816-4836-B6C0-1FBC85D5031B}" type="datetime1">
              <a:rPr lang="en-US" smtClean="0"/>
              <a:pPr>
                <a:defRPr/>
              </a:pPr>
              <a:t>11/16/16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F90782E-27BA-43C0-904B-30AD72F42F57}" type="slidenum">
              <a:rPr lang="en-US" smtClean="0"/>
              <a:pPr>
                <a:defRPr/>
              </a:pPr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9316123"/>
      </p:ext>
    </p:extLst>
  </p:cSld>
  <p:clrMapOvr>
    <a:masterClrMapping/>
  </p:clrMapOvr>
  <p:transition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Paediatric</a:t>
            </a:r>
            <a:r>
              <a:rPr lang="en-US" dirty="0" smtClean="0"/>
              <a:t>  Antibiotic </a:t>
            </a:r>
            <a:r>
              <a:rPr lang="en-US" smtClean="0"/>
              <a:t>Stewardship </a:t>
            </a:r>
            <a:r>
              <a:rPr lang="en-US" smtClean="0"/>
              <a:t>Programs </a:t>
            </a:r>
            <a:r>
              <a:rPr lang="en-US" dirty="0" smtClean="0"/>
              <a:t>play an important role in our setting in </a:t>
            </a:r>
            <a:r>
              <a:rPr lang="en-US" dirty="0"/>
              <a:t>spite of </a:t>
            </a:r>
            <a:r>
              <a:rPr lang="en-US"/>
              <a:t>the </a:t>
            </a:r>
            <a:r>
              <a:rPr lang="en-US" smtClean="0"/>
              <a:t>challenges.</a:t>
            </a:r>
            <a:endParaRPr lang="en-US" dirty="0" smtClean="0"/>
          </a:p>
          <a:p>
            <a:r>
              <a:rPr lang="en-US" dirty="0"/>
              <a:t>T</a:t>
            </a:r>
            <a:r>
              <a:rPr lang="en-US" dirty="0" smtClean="0"/>
              <a:t>here </a:t>
            </a:r>
            <a:r>
              <a:rPr lang="en-US" dirty="0"/>
              <a:t>remains a </a:t>
            </a:r>
            <a:r>
              <a:rPr lang="en-US" dirty="0" smtClean="0"/>
              <a:t>need </a:t>
            </a:r>
            <a:r>
              <a:rPr lang="en-US" dirty="0"/>
              <a:t>to establish antibiotics preservation </a:t>
            </a:r>
            <a:r>
              <a:rPr lang="en-US" dirty="0" smtClean="0"/>
              <a:t>mechanisms </a:t>
            </a:r>
            <a:r>
              <a:rPr lang="mr-IN" dirty="0" smtClean="0"/>
              <a:t>…</a:t>
            </a:r>
            <a:r>
              <a:rPr lang="en-GB" dirty="0" smtClean="0"/>
              <a:t>..</a:t>
            </a:r>
            <a:r>
              <a:rPr lang="en-US" dirty="0" smtClean="0"/>
              <a:t>  </a:t>
            </a:r>
            <a:r>
              <a:rPr lang="en-US" sz="4400" dirty="0" smtClean="0">
                <a:solidFill>
                  <a:srgbClr val="FF0000"/>
                </a:solidFill>
              </a:rPr>
              <a:t>Evidence-Based Antibiotics Use Policy &amp; Guidelines</a:t>
            </a:r>
            <a:r>
              <a:rPr lang="en-US" dirty="0" smtClean="0">
                <a:solidFill>
                  <a:srgbClr val="FF0000"/>
                </a:solidFill>
              </a:rPr>
              <a:t>!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F90782E-27BA-43C0-904B-30AD72F42F57}" type="slidenum">
              <a:rPr lang="en-US" smtClean="0"/>
              <a:pPr>
                <a:defRPr/>
              </a:pPr>
              <a:t>13</a:t>
            </a:fld>
            <a:endParaRPr lang="en-US" dirty="0"/>
          </a:p>
        </p:txBody>
      </p:sp>
      <p:pic>
        <p:nvPicPr>
          <p:cNvPr id="1027" name="Picture 3" descr="C:\Documents and Settings\jngivu\Desktop\image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28800" y="838200"/>
            <a:ext cx="5511800" cy="4275698"/>
          </a:xfrm>
          <a:prstGeom prst="rect">
            <a:avLst/>
          </a:prstGeom>
          <a:noFill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7528"/>
            <a:ext cx="5791200" cy="5300472"/>
          </a:xfrm>
        </p:spPr>
        <p:txBody>
          <a:bodyPr>
            <a:normAutofit fontScale="62500" lnSpcReduction="20000"/>
          </a:bodyPr>
          <a:lstStyle/>
          <a:p>
            <a:r>
              <a:rPr lang="en-US" dirty="0" smtClean="0"/>
              <a:t>Established in 1947</a:t>
            </a:r>
          </a:p>
          <a:p>
            <a:endParaRPr lang="en-US" dirty="0" smtClean="0"/>
          </a:p>
          <a:p>
            <a:r>
              <a:rPr lang="en-US" dirty="0" smtClean="0"/>
              <a:t>103-bed hospital providing care to children from birth to 21 years</a:t>
            </a:r>
          </a:p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/>
              <a:t>10-bed PCCU</a:t>
            </a:r>
          </a:p>
          <a:p>
            <a:pPr lvl="1"/>
            <a:r>
              <a:rPr lang="en-US" dirty="0" smtClean="0"/>
              <a:t>4-bed HDU</a:t>
            </a:r>
          </a:p>
          <a:p>
            <a:pPr lvl="1"/>
            <a:r>
              <a:rPr lang="en-US" dirty="0" smtClean="0"/>
              <a:t>16-bed surgical ward</a:t>
            </a:r>
          </a:p>
          <a:p>
            <a:pPr lvl="1"/>
            <a:r>
              <a:rPr lang="en-US" dirty="0" smtClean="0"/>
              <a:t>1 theatre</a:t>
            </a:r>
          </a:p>
          <a:p>
            <a:pPr lvl="1"/>
            <a:r>
              <a:rPr lang="en-US" dirty="0" smtClean="0"/>
              <a:t>6 medical wards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13 Branches: </a:t>
            </a:r>
            <a:r>
              <a:rPr lang="en-US" dirty="0" err="1" smtClean="0"/>
              <a:t>Buruburu</a:t>
            </a:r>
            <a:r>
              <a:rPr lang="en-US" dirty="0" smtClean="0"/>
              <a:t>, </a:t>
            </a:r>
            <a:r>
              <a:rPr lang="en-US" dirty="0" err="1" smtClean="0"/>
              <a:t>Donholm</a:t>
            </a:r>
            <a:r>
              <a:rPr lang="en-US" dirty="0" smtClean="0"/>
              <a:t>, </a:t>
            </a:r>
            <a:r>
              <a:rPr lang="en-US" dirty="0" err="1" smtClean="0"/>
              <a:t>Embakasi</a:t>
            </a:r>
            <a:r>
              <a:rPr lang="en-US" dirty="0" smtClean="0"/>
              <a:t>, </a:t>
            </a:r>
            <a:r>
              <a:rPr lang="en-US" dirty="0" err="1" smtClean="0"/>
              <a:t>Kitengela</a:t>
            </a:r>
            <a:r>
              <a:rPr lang="en-US" dirty="0" smtClean="0"/>
              <a:t>, </a:t>
            </a:r>
            <a:r>
              <a:rPr lang="en-US" dirty="0" err="1" smtClean="0"/>
              <a:t>Komarock</a:t>
            </a:r>
            <a:r>
              <a:rPr lang="en-US" dirty="0" smtClean="0"/>
              <a:t>, </a:t>
            </a:r>
            <a:r>
              <a:rPr lang="en-US" dirty="0" err="1" smtClean="0"/>
              <a:t>Lavington</a:t>
            </a:r>
            <a:r>
              <a:rPr lang="en-US" dirty="0" smtClean="0"/>
              <a:t>, Mombasa, Nairobi West, </a:t>
            </a:r>
            <a:r>
              <a:rPr lang="en-US" dirty="0" err="1" smtClean="0"/>
              <a:t>Rongai</a:t>
            </a:r>
            <a:r>
              <a:rPr lang="en-US" dirty="0" smtClean="0"/>
              <a:t>, </a:t>
            </a:r>
            <a:r>
              <a:rPr lang="en-US" dirty="0" err="1" smtClean="0"/>
              <a:t>Pangani</a:t>
            </a:r>
            <a:r>
              <a:rPr lang="en-US" dirty="0" smtClean="0"/>
              <a:t>, </a:t>
            </a:r>
            <a:r>
              <a:rPr lang="en-US" dirty="0" err="1" smtClean="0"/>
              <a:t>Thika</a:t>
            </a:r>
            <a:r>
              <a:rPr lang="en-US" dirty="0" smtClean="0"/>
              <a:t>, TRM and </a:t>
            </a:r>
            <a:r>
              <a:rPr lang="en-US" dirty="0" err="1" smtClean="0"/>
              <a:t>Muthaiga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Attends to over 300,000 children as outpatients and admits 6,000 patients on average per year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Gertrude’s Children’s Hospital</a:t>
            </a:r>
            <a:endParaRPr lang="en-US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3600" y="1600200"/>
            <a:ext cx="2743200" cy="29925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antimicrobial stewardship?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171" name="Rectangle 3"/>
              <p:cNvSpPr>
                <a:spLocks noGrp="1" noChangeArrowheads="1"/>
              </p:cNvSpPr>
              <p:nvPr>
                <p:ph type="body" idx="1"/>
              </p:nvPr>
            </p:nvSpPr>
            <p:spPr>
              <a:xfrm>
                <a:off x="533400" y="1417638"/>
                <a:ext cx="7467600" cy="4830762"/>
              </a:xfrm>
            </p:spPr>
            <p:txBody>
              <a:bodyPr/>
              <a:lstStyle/>
              <a:p>
                <a:pPr>
                  <a:lnSpc>
                    <a:spcPct val="90000"/>
                  </a:lnSpc>
                </a:pPr>
                <a:r>
                  <a:rPr lang="en-US" sz="2000" dirty="0"/>
                  <a:t>&gt; 2 million people are infected with antibiotic-resistant organisms, resulting in ≈ 23,000 deaths per year </a:t>
                </a:r>
                <a:r>
                  <a:rPr lang="en-US" sz="1400" dirty="0"/>
                  <a:t>(</a:t>
                </a:r>
                <a:r>
                  <a:rPr lang="en-US" sz="1400" dirty="0" smtClean="0"/>
                  <a:t>CDC,2014)</a:t>
                </a:r>
              </a:p>
              <a:p>
                <a:pPr lvl="1">
                  <a:lnSpc>
                    <a:spcPct val="90000"/>
                  </a:lnSpc>
                  <a:buFont typeface="Wingdings" charset="2"/>
                  <a:buChar char="Ø"/>
                </a:pPr>
                <a:r>
                  <a:rPr lang="en-US" sz="1600" dirty="0" smtClean="0"/>
                  <a:t>In </a:t>
                </a:r>
                <a:r>
                  <a:rPr lang="en-US" sz="1600" dirty="0"/>
                  <a:t>2005, study showed 50% children with severe pneumonia infected with isolates resistant to 1</a:t>
                </a:r>
                <a:r>
                  <a:rPr lang="en-US" sz="1600" baseline="30000" dirty="0"/>
                  <a:t>st</a:t>
                </a:r>
                <a:r>
                  <a:rPr lang="en-US" sz="1600" dirty="0"/>
                  <a:t> line antibiotics (Maitland et al, 2008</a:t>
                </a:r>
                <a:r>
                  <a:rPr lang="en-US" sz="1600" dirty="0" smtClean="0"/>
                  <a:t>)</a:t>
                </a:r>
                <a:endParaRPr lang="en-US" sz="2000" dirty="0"/>
              </a:p>
              <a:p>
                <a:pPr lvl="1">
                  <a:buFont typeface="Wingdings" charset="2"/>
                  <a:buChar char="Ø"/>
                </a:pPr>
                <a:r>
                  <a:rPr lang="en-US" sz="1600" dirty="0"/>
                  <a:t>Non-</a:t>
                </a:r>
                <a:r>
                  <a:rPr lang="en-US" sz="1600" dirty="0" err="1"/>
                  <a:t>typhi</a:t>
                </a:r>
                <a:r>
                  <a:rPr lang="en-US" sz="1600" dirty="0"/>
                  <a:t> salmonella isolates resistant to ES-</a:t>
                </a:r>
                <a:r>
                  <a:rPr lang="en-US" sz="1600" dirty="0" err="1"/>
                  <a:t>Cephalosporins</a:t>
                </a:r>
                <a:r>
                  <a:rPr lang="en-US" sz="1600" dirty="0"/>
                  <a:t> &amp; fluoroquinolones </a:t>
                </a:r>
                <a:r>
                  <a:rPr lang="en-US" sz="1600" dirty="0" smtClean="0"/>
                  <a:t>(</a:t>
                </a:r>
                <a:r>
                  <a:rPr lang="en-US" sz="1600" dirty="0" err="1" smtClean="0"/>
                  <a:t>Kariuki</a:t>
                </a:r>
                <a:r>
                  <a:rPr lang="en-US" sz="1600" dirty="0" smtClean="0"/>
                  <a:t> et al, 1996; </a:t>
                </a:r>
                <a:r>
                  <a:rPr lang="en-US" sz="1600" dirty="0" err="1" smtClean="0"/>
                  <a:t>Revathi</a:t>
                </a:r>
                <a:r>
                  <a:rPr lang="en-US" sz="1600" dirty="0" smtClean="0"/>
                  <a:t> </a:t>
                </a:r>
                <a:r>
                  <a:rPr lang="en-US" sz="1600" dirty="0"/>
                  <a:t>et al, 2005</a:t>
                </a:r>
                <a:r>
                  <a:rPr lang="en-US" sz="1600" dirty="0" smtClean="0"/>
                  <a:t>)</a:t>
                </a:r>
                <a:endParaRPr lang="en-GB" sz="2000" dirty="0" smtClean="0"/>
              </a:p>
              <a:p>
                <a:pPr>
                  <a:lnSpc>
                    <a:spcPct val="90000"/>
                  </a:lnSpc>
                </a:pPr>
                <a14:m>
                  <m:oMath xmlns:m="http://schemas.openxmlformats.org/officeDocument/2006/math">
                    <m:r>
                      <a:rPr lang="en-GB" sz="200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≈</m:t>
                    </m:r>
                  </m:oMath>
                </a14:m>
                <a:r>
                  <a:rPr lang="en-GB" sz="2000" dirty="0" smtClean="0"/>
                  <a:t>1/3 of all hospitalised inpatients at any given time receive antibiotics </a:t>
                </a:r>
              </a:p>
              <a:p>
                <a:pPr>
                  <a:lnSpc>
                    <a:spcPct val="90000"/>
                  </a:lnSpc>
                </a:pPr>
                <a:endParaRPr lang="en-GB" sz="2000" dirty="0" smtClean="0"/>
              </a:p>
              <a:p>
                <a:pPr>
                  <a:lnSpc>
                    <a:spcPct val="90000"/>
                  </a:lnSpc>
                </a:pPr>
                <a14:m>
                  <m:oMath xmlns:m="http://schemas.openxmlformats.org/officeDocument/2006/math">
                    <m:r>
                      <a:rPr lang="en-GB" sz="200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≈</m:t>
                    </m:r>
                  </m:oMath>
                </a14:m>
                <a:r>
                  <a:rPr lang="en-GB" sz="2000" dirty="0" smtClean="0"/>
                  <a:t> 1/3 to ½ are inappropriate </a:t>
                </a:r>
              </a:p>
              <a:p>
                <a:pPr>
                  <a:lnSpc>
                    <a:spcPct val="90000"/>
                  </a:lnSpc>
                </a:pPr>
                <a:endParaRPr lang="en-GB" sz="2000" i="1" dirty="0" smtClean="0">
                  <a:latin typeface="Cambria Math" charset="0"/>
                  <a:ea typeface="Cambria Math" charset="0"/>
                  <a:cs typeface="Cambria Math" charset="0"/>
                </a:endParaRPr>
              </a:p>
              <a:p>
                <a:pPr>
                  <a:lnSpc>
                    <a:spcPct val="90000"/>
                  </a:lnSpc>
                </a:pPr>
                <a14:m>
                  <m:oMath xmlns:m="http://schemas.openxmlformats.org/officeDocument/2006/math">
                    <m:r>
                      <a:rPr lang="en-GB" sz="200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≈</m:t>
                    </m:r>
                  </m:oMath>
                </a14:m>
                <a:r>
                  <a:rPr lang="en-GB" sz="2000" dirty="0" smtClean="0"/>
                  <a:t> 30% of all surgical prophylaxis in inappropriate</a:t>
                </a:r>
              </a:p>
              <a:p>
                <a:pPr>
                  <a:lnSpc>
                    <a:spcPct val="90000"/>
                  </a:lnSpc>
                  <a:buNone/>
                </a:pPr>
                <a:endParaRPr lang="en-GB" sz="2000" dirty="0" smtClean="0"/>
              </a:p>
              <a:p>
                <a:pPr>
                  <a:lnSpc>
                    <a:spcPct val="90000"/>
                  </a:lnSpc>
                </a:pPr>
                <a:r>
                  <a:rPr lang="en-GB" sz="2000" dirty="0" smtClean="0"/>
                  <a:t>Antimicrobials account for upwards of 30% of hospital pharmacy budgets. Stewardship programmes can </a:t>
                </a:r>
                <a:r>
                  <a:rPr lang="en-GB" sz="2000" dirty="0" smtClean="0">
                    <a:solidFill>
                      <a:srgbClr val="C00000"/>
                    </a:solidFill>
                  </a:rPr>
                  <a:t>save  up to 10% of pharmacy budgets. </a:t>
                </a:r>
              </a:p>
            </p:txBody>
          </p:sp>
        </mc:Choice>
        <mc:Fallback xmlns="">
          <p:sp>
            <p:nvSpPr>
              <p:cNvPr id="7171" name="Rectangle 3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body" idx="1"/>
              </p:nvPr>
            </p:nvSpPr>
            <p:spPr>
              <a:xfrm>
                <a:off x="533400" y="1417638"/>
                <a:ext cx="7467600" cy="4830762"/>
              </a:xfrm>
              <a:blipFill rotWithShape="0">
                <a:blip r:embed="rId3"/>
                <a:stretch>
                  <a:fillRect l="-735" t="-1515" b="-227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Aim of Antimicrobial Stewardship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Improve the quality of patient care and patient safety through: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increased infection cure rates,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reduced treatment failures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increased frequency of correct prescribing for therapy and prophylaxis.  </a:t>
            </a:r>
          </a:p>
          <a:p>
            <a:pPr lvl="1">
              <a:buFont typeface="Wingdings" pitchFamily="2" charset="2"/>
              <a:buChar char="Ø"/>
            </a:pPr>
            <a:r>
              <a:rPr lang="en-US" dirty="0"/>
              <a:t>Reduce hospital rates of </a:t>
            </a:r>
            <a:r>
              <a:rPr lang="en-US" i="1" dirty="0" err="1"/>
              <a:t>C.difficile</a:t>
            </a:r>
            <a:endParaRPr lang="en-US" i="1" dirty="0"/>
          </a:p>
          <a:p>
            <a:pPr lvl="1">
              <a:buFont typeface="Wingdings" pitchFamily="2" charset="2"/>
              <a:buChar char="Ø"/>
            </a:pPr>
            <a:r>
              <a:rPr lang="en-US" dirty="0"/>
              <a:t>Save the hospitals and patients’ money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06C0B6-C816-4836-B6C0-1FBC85D5031B}" type="datetime1">
              <a:rPr lang="en-US" smtClean="0"/>
              <a:pPr>
                <a:defRPr/>
              </a:pPr>
              <a:t>11/16/16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F90782E-27BA-43C0-904B-30AD72F42F57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869915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Implemented from </a:t>
            </a:r>
            <a:r>
              <a:rPr lang="en-US" sz="2800" dirty="0" smtClean="0">
                <a:solidFill>
                  <a:srgbClr val="FF0000"/>
                </a:solidFill>
              </a:rPr>
              <a:t>September 2014</a:t>
            </a:r>
          </a:p>
          <a:p>
            <a:endParaRPr lang="en-US" dirty="0" smtClean="0">
              <a:solidFill>
                <a:srgbClr val="FF0000"/>
              </a:solidFill>
            </a:endParaRP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Antimicrobial Stewardship Program (ASP)</a:t>
            </a:r>
            <a:endParaRPr lang="en-US" dirty="0"/>
          </a:p>
        </p:txBody>
      </p:sp>
      <p:graphicFrame>
        <p:nvGraphicFramePr>
          <p:cNvPr id="5" name="Content Placeholder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22897109"/>
              </p:ext>
            </p:extLst>
          </p:nvPr>
        </p:nvGraphicFramePr>
        <p:xfrm>
          <a:off x="381000" y="21336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328"/>
            <a:ext cx="8458200" cy="4462271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dirty="0" smtClean="0"/>
              <a:t>Infectious Diseases expert (</a:t>
            </a:r>
            <a:r>
              <a:rPr lang="en-US" dirty="0" err="1" smtClean="0"/>
              <a:t>Paediatrician</a:t>
            </a:r>
            <a:r>
              <a:rPr lang="en-US" dirty="0" smtClean="0"/>
              <a:t>)-Chairperson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Chief Pharmacist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Consultant Microbiologist/Pathologist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Nurse, IPC Coordinator</a:t>
            </a:r>
          </a:p>
          <a:p>
            <a:pPr>
              <a:lnSpc>
                <a:spcPct val="150000"/>
              </a:lnSpc>
            </a:pPr>
            <a:r>
              <a:rPr lang="en-US" dirty="0" smtClean="0"/>
              <a:t>Pharmacist -Secretary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Antimicrobial </a:t>
            </a:r>
            <a:r>
              <a:rPr lang="en-US" smtClean="0"/>
              <a:t>Stewardship Committee</a:t>
            </a:r>
            <a:endParaRPr lang="en-US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6019800" cy="4876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Antibiotic Use Guidelines</a:t>
            </a:r>
          </a:p>
          <a:p>
            <a:pPr lvl="2"/>
            <a:r>
              <a:rPr lang="en-US" dirty="0" smtClean="0"/>
              <a:t>Gertrude’s Children’s Hospital Standard Treatment Guidelines*</a:t>
            </a:r>
          </a:p>
          <a:p>
            <a:pPr lvl="2"/>
            <a:r>
              <a:rPr lang="en-US" dirty="0" smtClean="0"/>
              <a:t>Proposed </a:t>
            </a:r>
            <a:r>
              <a:rPr lang="en-US" i="1" dirty="0" smtClean="0"/>
              <a:t>Gertrude’s Children’s Hospital Antibiotic Policy</a:t>
            </a:r>
          </a:p>
          <a:p>
            <a:pPr lvl="2"/>
            <a:r>
              <a:rPr lang="en-US" dirty="0" smtClean="0"/>
              <a:t>Proposed </a:t>
            </a:r>
            <a:r>
              <a:rPr lang="en-US" i="1" dirty="0" smtClean="0"/>
              <a:t>Surgical Prophylaxis guidelines</a:t>
            </a:r>
          </a:p>
          <a:p>
            <a:pPr lvl="2"/>
            <a:r>
              <a:rPr lang="en-US" dirty="0" smtClean="0"/>
              <a:t>Proposed </a:t>
            </a:r>
            <a:r>
              <a:rPr lang="en-US" i="1" dirty="0" err="1" smtClean="0"/>
              <a:t>Aminoglycosides</a:t>
            </a:r>
            <a:r>
              <a:rPr lang="en-US" i="1" dirty="0" smtClean="0"/>
              <a:t> Policy and Procedures</a:t>
            </a:r>
          </a:p>
          <a:p>
            <a:pPr lvl="2"/>
            <a:r>
              <a:rPr lang="en-US" dirty="0" smtClean="0"/>
              <a:t>Proposed </a:t>
            </a:r>
            <a:r>
              <a:rPr lang="en-US" i="1" dirty="0" err="1" smtClean="0"/>
              <a:t>Vancomycin</a:t>
            </a:r>
            <a:r>
              <a:rPr lang="en-US" i="1" dirty="0" smtClean="0"/>
              <a:t> Policy and Procedures</a:t>
            </a:r>
          </a:p>
          <a:p>
            <a:pPr lvl="2">
              <a:buNone/>
            </a:pPr>
            <a:endParaRPr lang="en-US" i="1" dirty="0" smtClean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742950" indent="-742950"/>
            <a:r>
              <a:rPr lang="en-US" dirty="0"/>
              <a:t>ASP Strategies</a:t>
            </a:r>
            <a:endParaRPr lang="en-US" dirty="0" smtClean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1600199"/>
            <a:ext cx="2043475" cy="3062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ASP </a:t>
            </a:r>
            <a:r>
              <a:rPr lang="en-US" dirty="0" smtClean="0"/>
              <a:t>Strategies</a:t>
            </a:r>
            <a:r>
              <a:rPr lang="mr-IN" dirty="0" smtClean="0"/>
              <a:t>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/>
              <a:t>Prospective Audit and Feedback for Reserve </a:t>
            </a:r>
            <a:r>
              <a:rPr lang="en-US" dirty="0" smtClean="0"/>
              <a:t>Antibiotics</a:t>
            </a:r>
          </a:p>
          <a:p>
            <a:pPr lvl="1">
              <a:buFont typeface="Wingdings" charset="2"/>
              <a:buChar char="Ø"/>
            </a:pPr>
            <a:r>
              <a:rPr lang="en-US" dirty="0" smtClean="0"/>
              <a:t>EPN project</a:t>
            </a:r>
          </a:p>
          <a:p>
            <a:pPr lvl="1">
              <a:buFont typeface="Wingdings" charset="2"/>
              <a:buChar char="Ø"/>
            </a:pPr>
            <a:r>
              <a:rPr lang="en-US" dirty="0" smtClean="0"/>
              <a:t>Reserve antibiotic use </a:t>
            </a:r>
            <a:r>
              <a:rPr lang="en-US" dirty="0" smtClean="0"/>
              <a:t>surveillance*</a:t>
            </a:r>
            <a:endParaRPr lang="en-US" dirty="0" smtClean="0"/>
          </a:p>
          <a:p>
            <a:pPr lvl="1">
              <a:buFont typeface="Wingdings" charset="2"/>
              <a:buChar char="Ø"/>
            </a:pPr>
            <a:r>
              <a:rPr lang="en-US" dirty="0" smtClean="0"/>
              <a:t>GARPEC (Global Antimicrobial Resistance, Prescribing, Efficacy among Neonates and Children) project* </a:t>
            </a:r>
            <a:endParaRPr lang="en-US" dirty="0" smtClean="0"/>
          </a:p>
          <a:p>
            <a:pPr marL="571500" indent="-514350">
              <a:buFont typeface="+mj-lt"/>
              <a:buAutoNum type="arabicPeriod" startAt="2"/>
            </a:pPr>
            <a:r>
              <a:rPr lang="en-US" dirty="0" smtClean="0"/>
              <a:t>Staff Education </a:t>
            </a:r>
            <a:r>
              <a:rPr lang="mr-IN" dirty="0" smtClean="0"/>
              <a:t>–</a:t>
            </a:r>
            <a:r>
              <a:rPr lang="en-US" dirty="0" smtClean="0"/>
              <a:t> Hospital CPD programs (CMEs)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06C0B6-C816-4836-B6C0-1FBC85D5031B}" type="datetime1">
              <a:rPr lang="en-US" smtClean="0"/>
              <a:pPr>
                <a:defRPr/>
              </a:pPr>
              <a:t>11/16/16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F90782E-27BA-43C0-904B-30AD72F42F57}" type="slidenum">
              <a:rPr lang="en-US" smtClean="0"/>
              <a:pPr>
                <a:defRPr/>
              </a:pPr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8560268"/>
      </p:ext>
    </p:extLst>
  </p:cSld>
  <p:clrMapOvr>
    <a:masterClrMapping/>
  </p:clrMapOvr>
  <p:transition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Specific 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Diagnostic </a:t>
            </a:r>
            <a:r>
              <a:rPr lang="en-US" dirty="0" smtClean="0"/>
              <a:t>uncertainty- Negative blood cultures and viral infections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Unnecessary </a:t>
            </a:r>
            <a:r>
              <a:rPr lang="en-US" dirty="0"/>
              <a:t>prolongation of </a:t>
            </a:r>
            <a:r>
              <a:rPr lang="en-US" dirty="0" smtClean="0"/>
              <a:t>therapy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B</a:t>
            </a:r>
            <a:r>
              <a:rPr lang="en-US" dirty="0" smtClean="0"/>
              <a:t>oth </a:t>
            </a:r>
            <a:r>
              <a:rPr lang="en-US" dirty="0"/>
              <a:t>discontinuing and narrowing the spectrum are difficult to </a:t>
            </a:r>
            <a:r>
              <a:rPr lang="en-US" dirty="0" smtClean="0"/>
              <a:t>achieve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Lack of knowledge </a:t>
            </a:r>
            <a:r>
              <a:rPr lang="en-US" dirty="0"/>
              <a:t>of local resistance </a:t>
            </a:r>
            <a:r>
              <a:rPr lang="en-US" dirty="0" smtClean="0"/>
              <a:t>patterns- prevent </a:t>
            </a:r>
            <a:r>
              <a:rPr lang="en-US" dirty="0"/>
              <a:t>escalation </a:t>
            </a:r>
            <a:r>
              <a:rPr lang="en-US" dirty="0" smtClean="0"/>
              <a:t>to unnecessary </a:t>
            </a:r>
            <a:r>
              <a:rPr lang="en-US" dirty="0"/>
              <a:t>broad spectrum agents, especially empirically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F06C0B6-C816-4836-B6C0-1FBC85D5031B}" type="datetime1">
              <a:rPr lang="en-US" smtClean="0"/>
              <a:pPr>
                <a:defRPr/>
              </a:pPr>
              <a:t>11/16/16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8F90782E-27BA-43C0-904B-30AD72F42F57}" type="slidenum">
              <a:rPr lang="en-US" smtClean="0"/>
              <a:pPr>
                <a:defRPr/>
              </a:pPr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4895319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16585</TotalTime>
  <Words>620</Words>
  <Application>Microsoft Macintosh PowerPoint</Application>
  <PresentationFormat>On-screen Show (4:3)</PresentationFormat>
  <Paragraphs>114</Paragraphs>
  <Slides>13</Slides>
  <Notes>4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Calibri</vt:lpstr>
      <vt:lpstr>Cambria Math</vt:lpstr>
      <vt:lpstr>Georgia</vt:lpstr>
      <vt:lpstr>Mangal</vt:lpstr>
      <vt:lpstr>Wingdings</vt:lpstr>
      <vt:lpstr>Arial</vt:lpstr>
      <vt:lpstr>Office Theme</vt:lpstr>
      <vt:lpstr>Paediatric Antibiotic Stewardship: Challenges &amp; Lessons learnt</vt:lpstr>
      <vt:lpstr>Gertrude’s Children’s Hospital</vt:lpstr>
      <vt:lpstr>Why antimicrobial stewardship?</vt:lpstr>
      <vt:lpstr>Aim of Antimicrobial Stewardship</vt:lpstr>
      <vt:lpstr>Antimicrobial Stewardship Program (ASP)</vt:lpstr>
      <vt:lpstr>Antimicrobial Stewardship Committee</vt:lpstr>
      <vt:lpstr>ASP Strategies</vt:lpstr>
      <vt:lpstr>ASP Strategies…</vt:lpstr>
      <vt:lpstr>Specific Challenges</vt:lpstr>
      <vt:lpstr>General Challenges…</vt:lpstr>
      <vt:lpstr>Lessons Learnt</vt:lpstr>
      <vt:lpstr>Conclusion</vt:lpstr>
      <vt:lpstr>PowerPoint Presentation</vt:lpstr>
    </vt:vector>
  </TitlesOfParts>
  <LinksUpToDate>false</LinksUpToDate>
  <SharedDoc>false</SharedDoc>
  <HyperlinksChanged>false</HyperlinksChanged>
  <AppVersion>15.0027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GERTRUDES CHILDRENS HOSPITAL</dc:title>
  <dc:creator>fkarua</dc:creator>
  <cp:lastModifiedBy>Monica Mirigo</cp:lastModifiedBy>
  <cp:revision>837</cp:revision>
  <dcterms:created xsi:type="dcterms:W3CDTF">2011-03-22T04:26:37Z</dcterms:created>
  <dcterms:modified xsi:type="dcterms:W3CDTF">2016-11-16T11:28:14Z</dcterms:modified>
</cp:coreProperties>
</file>