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aveSubsetFonts="1">
  <p:sldMasterIdLst>
    <p:sldMasterId id="2147483930" r:id="rId1"/>
  </p:sldMasterIdLst>
  <p:notesMasterIdLst>
    <p:notesMasterId r:id="rId2"/>
  </p:notesMasterIdLst>
  <p:handoutMasterIdLst>
    <p:handoutMasterId r:id="rId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prnPr scaleToFitPaper="1"/>
  <p:showPr showNarration="1">
    <p:present/>
    <p:sldAll/>
    <p:penClr>
      <a:prstClr val="red"/>
    </p:penClr>
  </p:showPr>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p:restoredLeft sz="31348" autoAdjust="0"/>
    <p:restoredTop sz="86434" autoAdjust="0"/>
  </p:normalViewPr>
  <p:slideViewPr>
    <p:cSldViewPr>
      <p:cViewPr varScale="1">
        <p:scale>
          <a:sx n="48" d="100"/>
          <a:sy n="48" d="100"/>
        </p:scale>
        <p:origin x="802" y="24"/>
      </p:cViewPr>
      <p:guideLst>
        <p:guide orient="horz" pos="2158"/>
        <p:guide pos="2878"/>
      </p:guideLst>
    </p:cSldViewPr>
  </p:slideViewPr>
  <p:notesTextViewPr>
    <p:cViewPr>
      <p:scale>
        <a:sx n="100" d="100"/>
        <a:sy n="100" d="100"/>
      </p:scale>
      <p:origin x="0" y="0"/>
    </p:cViewPr>
  </p:notesTextViewPr>
  <p:notesViewPr>
    <p:cSldViewPr>
      <p:cViewPr varScale="1">
        <p:scale>
          <a:sx n="54" d="100"/>
          <a:sy n="54" d="100"/>
        </p:scale>
        <p:origin x="-2904" y="-102"/>
      </p:cViewPr>
      <p:guideLst>
        <p:guide orient="horz" pos="2878"/>
        <p:guide pos="2158"/>
      </p:guideLst>
    </p:cSldViewPr>
  </p:notesViewPr>
  <p:gridSpacing cx="36868100" cy="368681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idx="0"/>
          </p:nvPr>
        </p:nvSpPr>
        <p:spPr>
          <a:xfrm>
            <a:off x="0" y="0"/>
            <a:ext cx="2971800" cy="457200"/>
          </a:xfrm>
          <a:prstGeom prst="rect">
            <a:avLst/>
          </a:prstGeom>
        </p:spPr>
        <p:txBody>
          <a:bodyPr vert="horz" lIns="91440" tIns="45720" rIns="91440" bIns="45720"/>
          <a:lstStyle>
            <a:lvl1pPr algn="l">
              <a:defRPr sz="1200"/>
            </a:lvl1pPr>
          </a:lstStyle>
          <a:p>
            <a:pPr lvl="0" latinLnBrk="0">
              <a:defRPr lang="en-US"/>
            </a:pPr>
            <a:r>
              <a:rPr lang="en-US" altLang=""/>
              <a:t/>
            </a:r>
            <a:endParaRPr lang="en-US" altLang=""/>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a:lstStyle>
            <a:lvl1pPr algn="r">
              <a:defRPr sz="1200"/>
            </a:lvl1pPr>
          </a:lstStyle>
          <a:p>
            <a:pPr lvl="0">
              <a:defRPr lang="en-US"/>
            </a:pPr>
            <a:fld id="{80090653-EC46-4701-A886-43410CC6C8DB}" type="datetime1">
              <a:rPr lang="en-GB"/>
              <a:pPr lvl="0">
                <a:defRPr lang="en-US"/>
              </a:pPr>
              <a:t>2022-03-23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anchor="b"/>
          <a:lstStyle>
            <a:lvl1pPr algn="l">
              <a:defRPr sz="1200"/>
            </a:lvl1pPr>
          </a:lstStyle>
          <a:p>
            <a:pPr lvl="0" latinLnBrk="0">
              <a:defRPr lang="en-US"/>
            </a:pPr>
            <a:r>
              <a:rPr lang="en-US" altLang=""/>
              <a:t/>
            </a:r>
            <a:endParaRPr lang="en-US" altLang=""/>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anchor="b"/>
          <a:lstStyle>
            <a:lvl1pPr algn="r">
              <a:defRPr sz="1200"/>
            </a:lvl1pPr>
          </a:lstStyle>
          <a:p>
            <a:pPr lvl="0">
              <a:defRPr lang="en-US"/>
            </a:pPr>
            <a:fld id="{1343EB74-E999-416A-8B2A-0DFEC5001534}" type="slidenum">
              <a:rPr lang="en-GB"/>
              <a:pPr lvl="0">
                <a:defRPr lang="en-US"/>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idx="0"/>
          </p:nvPr>
        </p:nvSpPr>
        <p:spPr>
          <a:xfrm>
            <a:off x="0" y="0"/>
            <a:ext cx="2971800" cy="457200"/>
          </a:xfrm>
          <a:prstGeom prst="rect">
            <a:avLst/>
          </a:prstGeom>
        </p:spPr>
        <p:txBody>
          <a:bodyPr vert="horz" lIns="91440" tIns="45720" rIns="91440" bIns="45720"/>
          <a:lstStyle>
            <a:lvl1pPr algn="l">
              <a:defRPr sz="1200"/>
            </a:lvl1pPr>
          </a:lstStyle>
          <a:p>
            <a:pPr lvl="0">
              <a:defRPr lang="en-US"/>
            </a:pPr>
            <a:r>
              <a:rPr lang="en-US" altLang=""/>
              <a:t/>
            </a:r>
            <a:endParaRPr lang="en-US" altLan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lang="en-US"/>
            </a:pPr>
            <a:fld id="{CE96B136-2EA3-4B03-9DFC-5D87E885938B}" type="datetime1">
              <a:rPr lang="en-US" altLang=""/>
              <a:pPr lvl="0">
                <a:defRPr lang="en-US"/>
              </a:pPr>
              <a:t>3/23/2022</a:t>
            </a:fld>
            <a:endParaRPr lang="en-US" altLang=""/>
          </a:p>
        </p:txBody>
      </p:sp>
      <p:sp>
        <p:nvSpPr>
          <p:cNvPr id="4" name="Slide Image Placeholder 3"/>
          <p:cNvSpPr>
            <a:spLocks noGrp="1" noRot="1" noChangeAspect="1" noTextEdi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anchor="ctr"/>
          <a:lstStyle/>
          <a:p>
            <a:pPr lvl="0">
              <a:defRPr lang="en-US"/>
            </a:pPr>
            <a:r>
              <a:rPr lang="en-US" altLang=""/>
              <a:t/>
            </a:r>
            <a:endParaRPr lang="en-US" altLan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a:normAutofit/>
          </a:bodyPr>
          <a:lstStyle/>
          <a:p>
            <a:pPr lvl="0">
              <a:defRPr lang="en-US"/>
            </a:pPr>
            <a:r>
              <a:rPr lang="en-US" altLang=""/>
              <a:t>Double tap to edit Master text styles</a:t>
            </a:r>
            <a:endParaRPr lang="en-US" altLang=""/>
          </a:p>
          <a:p>
            <a:pPr lvl="1">
              <a:defRPr lang="en-US"/>
            </a:pPr>
            <a:r>
              <a:rPr lang="en-US" altLang=""/>
              <a:t>Second level</a:t>
            </a:r>
            <a:endParaRPr lang="en-US" altLang=""/>
          </a:p>
          <a:p>
            <a:pPr lvl="2">
              <a:defRPr lang="en-US"/>
            </a:pPr>
            <a:r>
              <a:rPr lang="en-US" altLang=""/>
              <a:t>Third level</a:t>
            </a:r>
            <a:endParaRPr lang="en-US" altLang=""/>
          </a:p>
          <a:p>
            <a:pPr lvl="3">
              <a:defRPr lang="en-US"/>
            </a:pPr>
            <a:r>
              <a:rPr lang="en-US" altLang=""/>
              <a:t>Fourth level</a:t>
            </a:r>
            <a:endParaRPr lang="en-US" altLang=""/>
          </a:p>
          <a:p>
            <a:pPr lvl="4">
              <a:defRPr lang="en-US"/>
            </a:pPr>
            <a:r>
              <a:rPr lang="en-US" altLang=""/>
              <a:t>Fifth level</a:t>
            </a:r>
            <a:endParaRPr lang="en-US" altLan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lang="en-US"/>
            </a:pPr>
            <a:r>
              <a:rPr lang="en-US" altLang=""/>
              <a:t/>
            </a:r>
            <a:endParaRPr lang="en-US" altLan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lang="en-US"/>
            </a:pPr>
            <a:fld id="{3563B70C-1C88-4FF0-B155-6CC42CC7CB03}" type="slidenum">
              <a:rPr lang="en-US" altLang=""/>
              <a:pPr lvl="0">
                <a:defRPr lang="en-US"/>
              </a:pPr>
              <a:t>‹#›</a:t>
            </a:fld>
            <a:endParaRPr lang="en-US" altLang=""/>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latinLnBrk="0">
              <a:defRPr lang="en-US"/>
            </a:pPr>
            <a:endParaRPr lang="en-US" altLang=""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The WHO has described antimicrobial resistance as a global problem (WHO, 2018). </a:t>
            </a:r>
            <a:endParaRPr lang="en-GB"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They recommend action plans be developed to “combat antimicrobial resistance”. </a:t>
            </a:r>
            <a:endParaRPr lang="en-GB"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Resistance is accelerated by misuse and overuse. </a:t>
            </a:r>
            <a:endParaRPr lang="en-GB"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Improving antimicrobial prescribing is necessary to combat resistance.</a:t>
            </a:r>
            <a:endParaRPr lang="en-GB" sz="1200" kern="1200">
              <a:solidFill>
                <a:schemeClr val="tx1"/>
              </a:solidFill>
              <a:latin typeface="+mn-lt"/>
              <a:ea typeface="+mn-ea"/>
              <a:cs typeface="+mn-cs"/>
            </a:endParaRPr>
          </a:p>
          <a:p>
            <a:pPr lvl="0" latinLnBrk="0">
              <a:defRPr lang="en-US"/>
            </a:pPr>
            <a:endParaRPr lang="en-US" altLang=""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When Penicillin was developed in the petri dishes by Alexandra Flemings, the age of the miracle drugs – antibiotics begun. The success of this discovery helped treat soldiers during the 2</a:t>
            </a:r>
            <a:r>
              <a:rPr lang="en-GB" sz="1200" kern="1200" baseline="30000">
                <a:solidFill>
                  <a:schemeClr val="tx1"/>
                </a:solidFill>
                <a:latin typeface="+mn-lt"/>
                <a:ea typeface="+mn-ea"/>
                <a:cs typeface="+mn-cs"/>
              </a:rPr>
              <a:t>nd</a:t>
            </a:r>
            <a:r>
              <a:rPr lang="en-GB" sz="1200" kern="1200">
                <a:solidFill>
                  <a:schemeClr val="tx1"/>
                </a:solidFill>
                <a:latin typeface="+mn-lt"/>
                <a:ea typeface="+mn-ea"/>
                <a:cs typeface="+mn-cs"/>
              </a:rPr>
              <a:t> world war, to helping animals grow faster and stay healthier and finally led these miracle drugs to becoming irresistible in the prescribing world – cause if there was a chance they would work = it was worth prescribing. </a:t>
            </a:r>
            <a:endParaRPr lang="en-GB" sz="1200" kern="1200">
              <a:solidFill>
                <a:schemeClr val="tx1"/>
              </a:solidFill>
              <a:latin typeface="+mn-lt"/>
              <a:ea typeface="+mn-ea"/>
              <a:cs typeface="+mn-cs"/>
            </a:endParaRPr>
          </a:p>
          <a:p>
            <a:pPr lvl="0" latinLnBrk="0">
              <a:defRPr lang="en-US"/>
            </a:pPr>
            <a:endParaRPr lang="en-US" altLang=""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The involvement of antibiotics in both the medical and agricultural world is what has led us to what many tern as the ‘post antibiotic era = the age of antibiotic resistant infections </a:t>
            </a:r>
            <a:endParaRPr lang="en-GB" sz="1200" kern="1200">
              <a:solidFill>
                <a:schemeClr val="tx1"/>
              </a:solidFill>
              <a:latin typeface="+mn-lt"/>
              <a:ea typeface="+mn-ea"/>
              <a:cs typeface="+mn-cs"/>
            </a:endParaRPr>
          </a:p>
          <a:p>
            <a:pPr lvl="0" latinLnBrk="0">
              <a:defRPr lang="en-US"/>
            </a:pPr>
            <a:endParaRPr lang="en-US" altLang=""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lvl="0">
              <a:defRPr lang="en-US"/>
            </a:pPr>
            <a:fld id="{3563B70C-1C88-4FF0-B155-6CC42CC7CB03}" type="slidenum">
              <a:rPr lang="en-US"/>
              <a:pPr lvl="0">
                <a:defRPr lang="en-US"/>
              </a:pPr>
              <a:t>2</a:t>
            </a:fld>
            <a:endParaRPr lang="en-US"/>
          </a:p>
        </p:txBody>
      </p:sp>
    </p:spTree>
  </p:cSld>
</p:notes>
</file>

<file path=ppt/notesSlides/notesSlide1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lvl="0">
              <a:defRPr lang="en-US"/>
            </a:pPr>
            <a:fld id="{3563B70C-1C88-4FF0-B155-6CC42CC7CB03}" type="slidenum">
              <a:rPr lang="en-US"/>
              <a:pPr lvl="0">
                <a:defRPr lang="en-US"/>
              </a:pPr>
              <a:t>11</a:t>
            </a:fld>
            <a:endParaRPr lang="en-US"/>
          </a:p>
        </p:txBody>
      </p:sp>
    </p:spTree>
  </p:cSld>
</p:notes>
</file>

<file path=ppt/notesSlides/notesSlide1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lvl="0">
              <a:defRPr lang="en-US"/>
            </a:pPr>
            <a:fld id="{3563B70C-1C88-4FF0-B155-6CC42CC7CB03}" type="slidenum">
              <a:rPr lang="en-US"/>
              <a:pPr lvl="0">
                <a:defRPr lang="en-US"/>
              </a:pPr>
              <a:t>12</a:t>
            </a:fld>
            <a:endParaRPr lang="en-US"/>
          </a:p>
        </p:txBody>
      </p:sp>
    </p:spTree>
  </p:cSld>
</p:notes>
</file>

<file path=ppt/notesSlides/notesSlide1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lvl="0">
              <a:defRPr lang="en-US"/>
            </a:pPr>
            <a:fld id="{3563B70C-1C88-4FF0-B155-6CC42CC7CB03}" type="slidenum">
              <a:rPr lang="en-US"/>
              <a:pPr lvl="0">
                <a:defRPr lang="en-US"/>
              </a:pPr>
              <a:t>13</a:t>
            </a:fld>
            <a:endParaRPr lang="en-US"/>
          </a:p>
        </p:txBody>
      </p:sp>
    </p:spTree>
  </p:cSld>
</p:notes>
</file>

<file path=ppt/notesSlides/notesSlide1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lvl="0">
              <a:defRPr lang="en-US"/>
            </a:pPr>
            <a:fld id="{3563B70C-1C88-4FF0-B155-6CC42CC7CB03}" type="slidenum">
              <a:rPr lang="en-US"/>
              <a:pPr lvl="0">
                <a:defRPr lang="en-US"/>
              </a:pPr>
              <a:t>14</a:t>
            </a:fld>
            <a:endParaRPr lang="en-US"/>
          </a:p>
        </p:txBody>
      </p:sp>
    </p:spTree>
  </p:cSld>
</p:notes>
</file>

<file path=ppt/notesSlides/notesSlide1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lvl="0">
              <a:defRPr lang="en-US"/>
            </a:pPr>
            <a:fld id="{3563B70C-1C88-4FF0-B155-6CC42CC7CB03}" type="slidenum">
              <a:rPr lang="en-US"/>
              <a:pPr lvl="0">
                <a:defRPr lang="en-US"/>
              </a:pPr>
              <a:t>15</a:t>
            </a:fld>
            <a:endParaRPr lang="en-US"/>
          </a:p>
        </p:txBody>
      </p:sp>
    </p:spTree>
  </p:cSld>
</p:notes>
</file>

<file path=ppt/notesSlides/notesSlide1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lvl="0">
              <a:defRPr lang="en-US"/>
            </a:pPr>
            <a:fld id="{3563B70C-1C88-4FF0-B155-6CC42CC7CB03}" type="slidenum">
              <a:rPr lang="en-US"/>
              <a:pPr lvl="0">
                <a:defRPr lang="en-US"/>
              </a:pPr>
              <a:t>16</a:t>
            </a:fld>
            <a:endParaRPr lang="en-US"/>
          </a:p>
        </p:txBody>
      </p:sp>
    </p:spTree>
  </p:cSld>
</p:notes>
</file>

<file path=ppt/notesSlides/notesSlide1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a:defRPr lang="en-US"/>
            </a:pPr>
            <a:fld id="{3563B70C-1C88-4FF0-B155-6CC42CC7CB03}" type="slidenum">
              <a:rPr lang="en-US">
                <a:solidFill>
                  <a:prstClr val="black"/>
                </a:solidFill>
              </a:rPr>
              <a:pPr>
                <a:defRPr lang="en-US"/>
              </a:pPr>
              <a:t>17</a:t>
            </a:fld>
            <a:endParaRPr lang="en-US">
              <a:solidFill>
                <a:prstClr val="black"/>
              </a:solidFill>
            </a:endParaRPr>
          </a:p>
        </p:txBody>
      </p:sp>
    </p:spTree>
  </p:cSld>
</p:notes>
</file>

<file path=ppt/notesSlides/notesSlide1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a:defRPr lang="en-US"/>
            </a:pPr>
            <a:fld id="{3563B70C-1C88-4FF0-B155-6CC42CC7CB03}" type="slidenum">
              <a:rPr lang="en-US">
                <a:solidFill>
                  <a:prstClr val="black"/>
                </a:solidFill>
              </a:rPr>
              <a:pPr>
                <a:defRPr lang="en-US"/>
              </a:pPr>
              <a:t>18</a:t>
            </a:fld>
            <a:endParaRPr lang="en-US">
              <a:solidFill>
                <a:prstClr val="black"/>
              </a:solidFill>
            </a:endParaRPr>
          </a:p>
        </p:txBody>
      </p:sp>
    </p:spTree>
  </p:cSld>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a:defRPr lang="en-US"/>
            </a:pPr>
            <a:fld id="{3563B70C-1C88-4FF0-B155-6CC42CC7CB03}" type="slidenum">
              <a:rPr lang="en-US">
                <a:solidFill>
                  <a:prstClr val="black"/>
                </a:solidFill>
              </a:rPr>
              <a:pPr>
                <a:defRPr lang="en-US"/>
              </a:pPr>
              <a:t>3</a:t>
            </a:fld>
            <a:endParaRPr lang="en-US">
              <a:solidFill>
                <a:prstClr val="black"/>
              </a:solidFill>
            </a:endParaRPr>
          </a:p>
        </p:txBody>
      </p:sp>
    </p:spTree>
  </p:cSld>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a:defRPr lang="en-US"/>
            </a:pPr>
            <a:fld id="{3563B70C-1C88-4FF0-B155-6CC42CC7CB03}" type="slidenum">
              <a:rPr lang="en-US">
                <a:solidFill>
                  <a:prstClr val="black"/>
                </a:solidFill>
              </a:rPr>
              <a:pPr>
                <a:defRPr lang="en-US"/>
              </a:pPr>
              <a:t>4</a:t>
            </a:fld>
            <a:endParaRPr lang="en-US">
              <a:solidFill>
                <a:prstClr val="black"/>
              </a:solidFill>
            </a:endParaRPr>
          </a:p>
        </p:txBody>
      </p:sp>
    </p:spTree>
  </p:cSld>
</p:notes>
</file>

<file path=ppt/notesSlides/notesSlide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latinLnBrk="0">
              <a:defRPr lang="en-US"/>
            </a:pPr>
            <a:endParaRPr lang="en-US" altLang=""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The WHO has described antimicrobial resistance as a global problem (WHO, 2018). </a:t>
            </a:r>
            <a:endParaRPr lang="en-GB"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They recommend action plans be developed to “combat antimicrobial resistance”. </a:t>
            </a:r>
            <a:endParaRPr lang="en-GB"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Resistance is accelerated by misuse and overuse. </a:t>
            </a:r>
            <a:endParaRPr lang="en-GB"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Improving antimicrobial prescribing is necessary to combat resistance.</a:t>
            </a:r>
            <a:endParaRPr lang="en-GB" sz="1200" kern="1200">
              <a:solidFill>
                <a:schemeClr val="tx1"/>
              </a:solidFill>
              <a:latin typeface="+mn-lt"/>
              <a:ea typeface="+mn-ea"/>
              <a:cs typeface="+mn-cs"/>
            </a:endParaRPr>
          </a:p>
          <a:p>
            <a:pPr lvl="0" latinLnBrk="0">
              <a:defRPr lang="en-US"/>
            </a:pPr>
            <a:endParaRPr lang="en-US" altLang=""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When Penicillin was developed in the petri dishes by Alexandra Flemings, the age of the miracle drugs – antibiotics begun. The success of this discovery helped treat soldiers during the 2</a:t>
            </a:r>
            <a:r>
              <a:rPr lang="en-GB" sz="1200" kern="1200" baseline="30000">
                <a:solidFill>
                  <a:schemeClr val="tx1"/>
                </a:solidFill>
                <a:latin typeface="+mn-lt"/>
                <a:ea typeface="+mn-ea"/>
                <a:cs typeface="+mn-cs"/>
              </a:rPr>
              <a:t>nd</a:t>
            </a:r>
            <a:r>
              <a:rPr lang="en-GB" sz="1200" kern="1200">
                <a:solidFill>
                  <a:schemeClr val="tx1"/>
                </a:solidFill>
                <a:latin typeface="+mn-lt"/>
                <a:ea typeface="+mn-ea"/>
                <a:cs typeface="+mn-cs"/>
              </a:rPr>
              <a:t> world war, to helping animals grow faster and stay healthier and finally led these miracle drugs to becoming irresistible in the prescribing world – cause if there was a chance they would work = it was worth prescribing. </a:t>
            </a:r>
            <a:endParaRPr lang="en-GB" sz="1200" kern="1200">
              <a:solidFill>
                <a:schemeClr val="tx1"/>
              </a:solidFill>
              <a:latin typeface="+mn-lt"/>
              <a:ea typeface="+mn-ea"/>
              <a:cs typeface="+mn-cs"/>
            </a:endParaRPr>
          </a:p>
          <a:p>
            <a:pPr lvl="0" latinLnBrk="0">
              <a:defRPr lang="en-US"/>
            </a:pPr>
            <a:endParaRPr lang="en-US" altLang=""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The involvement of antibiotics in both the medical and agricultural world is what has led us to what many tern as the ‘post antibiotic era = the age of antibiotic resistant infections </a:t>
            </a:r>
            <a:endParaRPr lang="en-GB" sz="1200" kern="1200">
              <a:solidFill>
                <a:schemeClr val="tx1"/>
              </a:solidFill>
              <a:latin typeface="+mn-lt"/>
              <a:ea typeface="+mn-ea"/>
              <a:cs typeface="+mn-cs"/>
            </a:endParaRPr>
          </a:p>
          <a:p>
            <a:pPr lvl="0" latinLnBrk="0">
              <a:defRPr lang="en-US"/>
            </a:pPr>
            <a:endParaRPr lang="en-US" altLang=""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lvl="0">
              <a:defRPr lang="en-US"/>
            </a:pPr>
            <a:fld id="{3563B70C-1C88-4FF0-B155-6CC42CC7CB03}" type="slidenum">
              <a:rPr lang="en-US"/>
              <a:pPr lvl="0">
                <a:defRPr lang="en-US"/>
              </a:pPr>
              <a:t>5</a:t>
            </a:fld>
            <a:endParaRPr lang="en-US"/>
          </a:p>
        </p:txBody>
      </p:sp>
    </p:spTree>
  </p:cSld>
</p:notes>
</file>

<file path=ppt/notesSlides/notesSlide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a:defRPr lang="en-US"/>
            </a:pPr>
            <a:fld id="{3563B70C-1C88-4FF0-B155-6CC42CC7CB03}" type="slidenum">
              <a:rPr lang="en-US">
                <a:solidFill>
                  <a:prstClr val="black"/>
                </a:solidFill>
              </a:rPr>
              <a:pPr>
                <a:defRPr lang="en-US"/>
              </a:pPr>
              <a:t>6</a:t>
            </a:fld>
            <a:endParaRPr lang="en-US">
              <a:solidFill>
                <a:prstClr val="black"/>
              </a:solidFill>
            </a:endParaRPr>
          </a:p>
        </p:txBody>
      </p:sp>
    </p:spTree>
  </p:cSld>
</p:notes>
</file>

<file path=ppt/notesSlides/notesSlide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a:defRPr lang="en-US"/>
            </a:pPr>
            <a:fld id="{3563B70C-1C88-4FF0-B155-6CC42CC7CB03}" type="slidenum">
              <a:rPr lang="en-US">
                <a:solidFill>
                  <a:prstClr val="black"/>
                </a:solidFill>
              </a:rPr>
              <a:pPr>
                <a:defRPr lang="en-US"/>
              </a:pPr>
              <a:t>7</a:t>
            </a:fld>
            <a:endParaRPr lang="en-US">
              <a:solidFill>
                <a:prstClr val="black"/>
              </a:solidFill>
            </a:endParaRPr>
          </a:p>
        </p:txBody>
      </p:sp>
    </p:spTree>
  </p:cSld>
</p:notes>
</file>

<file path=ppt/notesSlides/notesSlide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latinLnBrk="0">
              <a:defRPr lang="en-US"/>
            </a:pPr>
            <a:endParaRPr lang="en-US" altLang=""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The WHO has described antimicrobial resistance as a global problem (WHO, 2018). </a:t>
            </a:r>
            <a:endParaRPr lang="en-GB"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They recommend action plans be developed to “combat antimicrobial resistance”. </a:t>
            </a:r>
            <a:endParaRPr lang="en-GB"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Resistance is accelerated by misuse and overuse. </a:t>
            </a:r>
            <a:endParaRPr lang="en-GB"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Improving antimicrobial prescribing is necessary to combat resistance.</a:t>
            </a:r>
            <a:endParaRPr lang="en-GB" sz="1200" kern="1200">
              <a:solidFill>
                <a:schemeClr val="tx1"/>
              </a:solidFill>
              <a:latin typeface="+mn-lt"/>
              <a:ea typeface="+mn-ea"/>
              <a:cs typeface="+mn-cs"/>
            </a:endParaRPr>
          </a:p>
          <a:p>
            <a:pPr lvl="0" latinLnBrk="0">
              <a:defRPr lang="en-US"/>
            </a:pPr>
            <a:endParaRPr lang="en-US" altLang=""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When Penicillin was developed in the petri dishes by Alexandra Flemings, the age of the miracle drugs – antibiotics begun. The success of this discovery helped treat soldiers during the 2</a:t>
            </a:r>
            <a:r>
              <a:rPr lang="en-GB" sz="1200" kern="1200" baseline="30000">
                <a:solidFill>
                  <a:schemeClr val="tx1"/>
                </a:solidFill>
                <a:latin typeface="+mn-lt"/>
                <a:ea typeface="+mn-ea"/>
                <a:cs typeface="+mn-cs"/>
              </a:rPr>
              <a:t>nd</a:t>
            </a:r>
            <a:r>
              <a:rPr lang="en-GB" sz="1200" kern="1200">
                <a:solidFill>
                  <a:schemeClr val="tx1"/>
                </a:solidFill>
                <a:latin typeface="+mn-lt"/>
                <a:ea typeface="+mn-ea"/>
                <a:cs typeface="+mn-cs"/>
              </a:rPr>
              <a:t> world war, to helping animals grow faster and stay healthier and finally led these miracle drugs to becoming irresistible in the prescribing world – cause if there was a chance they would work = it was worth prescribing. </a:t>
            </a:r>
            <a:endParaRPr lang="en-GB" sz="1200" kern="1200">
              <a:solidFill>
                <a:schemeClr val="tx1"/>
              </a:solidFill>
              <a:latin typeface="+mn-lt"/>
              <a:ea typeface="+mn-ea"/>
              <a:cs typeface="+mn-cs"/>
            </a:endParaRPr>
          </a:p>
          <a:p>
            <a:pPr lvl="0" latinLnBrk="0">
              <a:defRPr lang="en-US"/>
            </a:pPr>
            <a:endParaRPr lang="en-US" altLang="" sz="1200" kern="1200">
              <a:solidFill>
                <a:schemeClr val="tx1"/>
              </a:solidFill>
              <a:latin typeface="+mn-lt"/>
              <a:ea typeface="+mn-ea"/>
              <a:cs typeface="+mn-cs"/>
            </a:endParaRPr>
          </a:p>
          <a:p>
            <a:pPr lvl="0">
              <a:defRPr lang="en-US"/>
            </a:pPr>
            <a:r>
              <a:rPr lang="en-GB" sz="1200" kern="1200">
                <a:solidFill>
                  <a:schemeClr val="tx1"/>
                </a:solidFill>
                <a:latin typeface="+mn-lt"/>
                <a:ea typeface="+mn-ea"/>
                <a:cs typeface="+mn-cs"/>
              </a:rPr>
              <a:t>The involvement of antibiotics in both the medical and agricultural world is what has led us to what many tern as the ‘post antibiotic era = the age of antibiotic resistant infections </a:t>
            </a:r>
            <a:endParaRPr lang="en-GB" sz="1200" kern="1200">
              <a:solidFill>
                <a:schemeClr val="tx1"/>
              </a:solidFill>
              <a:latin typeface="+mn-lt"/>
              <a:ea typeface="+mn-ea"/>
              <a:cs typeface="+mn-cs"/>
            </a:endParaRPr>
          </a:p>
          <a:p>
            <a:pPr lvl="0" latinLnBrk="0">
              <a:defRPr lang="en-US"/>
            </a:pPr>
            <a:endParaRPr lang="en-US" altLang=""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lvl="0">
              <a:defRPr lang="en-US"/>
            </a:pPr>
            <a:fld id="{3563B70C-1C88-4FF0-B155-6CC42CC7CB03}" type="slidenum">
              <a:rPr lang="en-US"/>
              <a:pPr lvl="0">
                <a:defRPr lang="en-US"/>
              </a:pPr>
              <a:t>8</a:t>
            </a:fld>
            <a:endParaRPr lang="en-US"/>
          </a:p>
        </p:txBody>
      </p:sp>
    </p:spTree>
  </p:cSld>
</p:notes>
</file>

<file path=ppt/notesSlides/notesSlide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a:defRPr lang="en-US"/>
            </a:pPr>
            <a:fld id="{3563B70C-1C88-4FF0-B155-6CC42CC7CB03}" type="slidenum">
              <a:rPr lang="en-US">
                <a:solidFill>
                  <a:prstClr val="black"/>
                </a:solidFill>
              </a:rPr>
              <a:pPr>
                <a:defRPr lang="en-US"/>
              </a:pPr>
              <a:t>9</a:t>
            </a:fld>
            <a:endParaRPr lang="en-US">
              <a:solidFill>
                <a:prstClr val="black"/>
              </a:solidFill>
            </a:endParaRPr>
          </a:p>
        </p:txBody>
      </p:sp>
    </p:spTree>
  </p:cSld>
</p:notes>
</file>

<file path=ppt/notesSlides/notesSlide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idx="0"/>
          </p:nvPr>
        </p:nvSpPr>
        <p:spPr/>
      </p:sp>
      <p:sp>
        <p:nvSpPr>
          <p:cNvPr id="3" name="Notes Placeholder 2"/>
          <p:cNvSpPr>
            <a:spLocks noGrp="1"/>
          </p:cNvSpPr>
          <p:nvPr>
            <p:ph type="body" idx="1"/>
          </p:nvPr>
        </p:nvSpPr>
        <p:spPr/>
        <p:txBody>
          <a:bodyPr/>
          <a:lstStyle/>
          <a:p>
            <a:pPr lvl="0">
              <a:defRPr lang="en-US"/>
            </a:pPr>
            <a:r>
              <a:rPr lang="en-US"/>
              <a:t>At Nyeri CRH we were committed to playing our part in the fight against antimicrobial resistance, we therefore needed to know what the current state of antibiotic prescribing was and we choose to start with reviewing our outpatient department. </a:t>
            </a:r>
            <a:endParaRPr lang="en-US"/>
          </a:p>
          <a:p>
            <a:pPr lvl="0" latinLnBrk="0">
              <a:defRPr lang="en-US"/>
            </a:pPr>
            <a:endParaRPr lang="en-US" altLang=""/>
          </a:p>
          <a:p>
            <a:pPr lvl="0">
              <a:defRPr lang="en-US"/>
            </a:pPr>
            <a:r>
              <a:rPr lang="en-US"/>
              <a:t>The objectives of this baseline audit was to;</a:t>
            </a:r>
            <a:endParaRPr lang="en-US"/>
          </a:p>
          <a:p>
            <a:pPr marL="171450" indent="-171450">
              <a:buChar char="-"/>
              <a:defRPr lang="en-US"/>
            </a:pPr>
            <a:r>
              <a:rPr lang="en-US"/>
              <a:t>Evaluate the current antimicrobial prescribing trends and the scale of antimicrobial prescribing </a:t>
            </a:r>
            <a:endParaRPr lang="en-US"/>
          </a:p>
          <a:p>
            <a:pPr marL="171450" indent="-171450">
              <a:buChar char="-"/>
              <a:defRPr lang="en-US"/>
            </a:pPr>
            <a:r>
              <a:rPr lang="en-US"/>
              <a:t>Determine our prescribers compliance with national guidelines </a:t>
            </a:r>
            <a:endParaRPr lang="en-US"/>
          </a:p>
          <a:p>
            <a:pPr marL="171450" indent="-171450">
              <a:buChar char="-"/>
              <a:defRPr lang="en-US"/>
            </a:pPr>
            <a:r>
              <a:rPr lang="en-US"/>
              <a:t>Evaluate the gaps in prescribing knowledge by reviewing the appropriateness of the treatments selected </a:t>
            </a:r>
            <a:endParaRPr lang="en-US"/>
          </a:p>
        </p:txBody>
      </p:sp>
      <p:sp>
        <p:nvSpPr>
          <p:cNvPr id="4" name="Slide Number Placeholder 3"/>
          <p:cNvSpPr>
            <a:spLocks noGrp="1"/>
          </p:cNvSpPr>
          <p:nvPr>
            <p:ph type="sldNum" sz="quarter" idx="5"/>
          </p:nvPr>
        </p:nvSpPr>
        <p:spPr/>
        <p:txBody>
          <a:bodyPr/>
          <a:lstStyle/>
          <a:p>
            <a:pPr lvl="0">
              <a:defRPr lang="en-US"/>
            </a:pPr>
            <a:fld id="{3563B70C-1C88-4FF0-B155-6CC42CC7CB03}" type="slidenum">
              <a:rPr lang="en-US"/>
              <a:pPr lvl="0">
                <a:defRPr lang="en-US"/>
              </a:pPr>
              <a:t>10</a:t>
            </a:fld>
            <a:endParaRPr lang="en-US"/>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D3ADB7-A6BF-470B-A92B-A147D5B8F79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D5092A1F-3564-4B6A-816F-6E7BC7096F5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4B0BFB35-EA34-4A10-8E94-6E71C6C4CC26}"/>
              </a:ext>
            </a:extLst>
          </p:cNvPr>
          <p:cNvSpPr>
            <a:spLocks noGrp="1"/>
          </p:cNvSpPr>
          <p:nvPr>
            <p:ph type="dt" sz="half" idx="10"/>
          </p:nvPr>
        </p:nvSpPr>
        <p:spPr/>
        <p:txBody>
          <a:bodyPr/>
          <a:lstStyle/>
          <a:p>
            <a:fld id="{A4C192BB-0594-1041-A408-79A8C6E0F572}" type="datetime1">
              <a:rPr lang="en-US" smtClean="0"/>
              <a:t>3/22/2022</a:t>
            </a:fld>
            <a:endParaRPr lang="en-GB"/>
          </a:p>
        </p:txBody>
      </p:sp>
      <p:sp>
        <p:nvSpPr>
          <p:cNvPr id="5" name="Footer Placeholder 4">
            <a:extLst>
              <a:ext uri="{FF2B5EF4-FFF2-40B4-BE49-F238E27FC236}">
                <a16:creationId xmlns="" xmlns:a16="http://schemas.microsoft.com/office/drawing/2014/main" id="{F4995759-E898-44C0-B286-A0BC86169D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810484D-0912-4797-B005-4BB99C55D871}"/>
              </a:ext>
            </a:extLst>
          </p:cNvPr>
          <p:cNvSpPr>
            <a:spLocks noGrp="1"/>
          </p:cNvSpPr>
          <p:nvPr>
            <p:ph type="sldNum" sz="quarter" idx="12"/>
          </p:nvPr>
        </p:nvSpPr>
        <p:spPr/>
        <p:txBody>
          <a:bodyPr/>
          <a:lstStyle/>
          <a:p>
            <a:fld id="{81D54A73-055C-4BA1-8237-E126E5028CA3}" type="slidenum">
              <a:rPr lang="en-GB" smtClean="0"/>
              <a:t>‹#›</a:t>
            </a:fld>
            <a:endParaRPr lang="en-GB"/>
          </a:p>
        </p:txBody>
      </p:sp>
    </p:spTree>
    <p:extLst>
      <p:ext uri="{BB962C8B-B14F-4D97-AF65-F5344CB8AC3E}">
        <p14:creationId xmlns:p14="http://schemas.microsoft.com/office/powerpoint/2010/main" val="4250110053"/>
      </p:ext>
    </p:extLst>
  </p:cSld>
  <p:clrMapOvr>
    <a:masterClrMapping/>
  </p:clrMapOvr>
</p:sldLayout>
</file>

<file path=ppt/slideLayouts/slideLayout10.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Title and Vertical Text"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idx="0"/>
          </p:nvPr>
        </p:nvSpPr>
        <p:spPr/>
        <p:txBody>
          <a:bodyPr/>
          <a:lstStyle/>
          <a:p>
            <a:pPr lvl="0">
              <a:defRPr lang="en-US"/>
            </a:pPr>
            <a:r>
              <a:rPr lang="en-US" altLang=""/>
              <a:t>Double tap to edit Master title style</a:t>
            </a:r>
            <a:endParaRPr lang="en-US" altLang=""/>
          </a:p>
        </p:txBody>
      </p:sp>
      <p:sp>
        <p:nvSpPr>
          <p:cNvPr id="3" name="Vertical Text Placeholder 2"/>
          <p:cNvSpPr>
            <a:spLocks noGrp="1"/>
          </p:cNvSpPr>
          <p:nvPr>
            <p:ph type="body" orient="vert" idx="1"/>
          </p:nvPr>
        </p:nvSpPr>
        <p:spPr/>
        <p:txBody>
          <a:bodyPr vert="eaVert"/>
          <a:lstStyle/>
          <a:p>
            <a:pPr lvl="0">
              <a:defRPr lang="en-US"/>
            </a:pPr>
            <a:r>
              <a:rPr lang="en-US" altLang=""/>
              <a:t>Double tap to edit Master text styles</a:t>
            </a:r>
            <a:endParaRPr lang="en-US" altLang=""/>
          </a:p>
          <a:p>
            <a:pPr lvl="1">
              <a:defRPr lang="en-US"/>
            </a:pPr>
            <a:r>
              <a:rPr lang="en-US" altLang=""/>
              <a:t>Second level</a:t>
            </a:r>
            <a:endParaRPr lang="en-US" altLang=""/>
          </a:p>
          <a:p>
            <a:pPr lvl="2">
              <a:defRPr lang="en-US"/>
            </a:pPr>
            <a:r>
              <a:rPr lang="en-US" altLang=""/>
              <a:t>Third level</a:t>
            </a:r>
            <a:endParaRPr lang="en-US" altLang=""/>
          </a:p>
          <a:p>
            <a:pPr lvl="3">
              <a:defRPr lang="en-US"/>
            </a:pPr>
            <a:r>
              <a:rPr lang="en-US" altLang=""/>
              <a:t>Fourth level</a:t>
            </a:r>
            <a:endParaRPr lang="en-US" altLang=""/>
          </a:p>
          <a:p>
            <a:pPr lvl="4">
              <a:defRPr lang="en-US"/>
            </a:pPr>
            <a:r>
              <a:rPr lang="en-US" altLang=""/>
              <a:t>Fifth level</a:t>
            </a:r>
            <a:endParaRPr lang="en-US" altLang=""/>
          </a:p>
        </p:txBody>
      </p:sp>
      <p:sp>
        <p:nvSpPr>
          <p:cNvPr id="4" name="Date Placeholder 3"/>
          <p:cNvSpPr>
            <a:spLocks noGrp="1"/>
          </p:cNvSpPr>
          <p:nvPr>
            <p:ph type="dt" sz="half" idx="10"/>
          </p:nvPr>
        </p:nvSpPr>
        <p:spPr/>
        <p:txBody>
          <a:bodyPr/>
          <a:lstStyle/>
          <a:p>
            <a:pPr lvl="0">
              <a:defRPr lang="en-US"/>
            </a:pPr>
            <a:fld id="{F9528AE7-6437-7944-BC08-ACF263CB0D77}" type="datetime1">
              <a:rPr lang="en-US" altLang=""/>
              <a:pPr lvl="0">
                <a:defRPr lang="en-US"/>
              </a:pPr>
              <a:t>3/23/2022</a:t>
            </a:fld>
            <a:endParaRPr lang="en-US" altLang=""/>
          </a:p>
        </p:txBody>
      </p:sp>
      <p:sp>
        <p:nvSpPr>
          <p:cNvPr id="5" name="Footer Placeholder 4"/>
          <p:cNvSpPr>
            <a:spLocks noGrp="1"/>
          </p:cNvSpPr>
          <p:nvPr>
            <p:ph type="ftr" sz="quarter" idx="11"/>
          </p:nvPr>
        </p:nvSpPr>
        <p:spPr/>
        <p:txBody>
          <a:bodyPr/>
          <a:lstStyle/>
          <a:p>
            <a:pPr lvl="0">
              <a:defRPr lang="en-US"/>
            </a:pPr>
            <a:r>
              <a:rPr lang="en-US" altLang=""/>
              <a:t/>
            </a:r>
            <a:endParaRPr lang="en-US" altLang=""/>
          </a:p>
        </p:txBody>
      </p:sp>
      <p:sp>
        <p:nvSpPr>
          <p:cNvPr id="6" name="Slide Number Placeholder 5"/>
          <p:cNvSpPr>
            <a:spLocks noGrp="1"/>
          </p:cNvSpPr>
          <p:nvPr>
            <p:ph type="sldNum" sz="quarter" idx="12"/>
          </p:nvPr>
        </p:nvSpPr>
        <p:spPr/>
        <p:txBody>
          <a:bodyPr/>
          <a:lstStyle/>
          <a:p>
            <a:pPr lvl="0">
              <a:defRPr lang="en-US"/>
            </a:pPr>
            <a:fld id="{81D54A73-055C-4BA1-8237-E126E5028CA3}" type="slidenum">
              <a:rPr lang="en-US" altLang=""/>
              <a:pPr lvl="0">
                <a:defRPr lang="en-US"/>
              </a:pPr>
              <a:t>‹#›</a:t>
            </a:fld>
            <a:endParaRPr lang="en-US" altLang=""/>
          </a:p>
        </p:txBody>
      </p:sp>
    </p:spTree>
  </p:cSld>
  <p:clrMapOvr>
    <a:masterClrMapping/>
  </p:clrMapOvr>
  <p:transition xmlns:mc="http://schemas.openxmlformats.org/markup-compatibility/2006" xmlns:hp="http://schemas.haansoft.com/office/presentation/8.0" mc:Ignorable="hp" hp:hslDur="500"/>
</p:sldLayout>
</file>

<file path=ppt/slideLayouts/slideLayout1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Vertical Title and Text"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idx="0"/>
          </p:nvPr>
        </p:nvSpPr>
        <p:spPr>
          <a:xfrm>
            <a:off x="6543675" y="365125"/>
            <a:ext cx="1971675" cy="5811838"/>
          </a:xfrm>
        </p:spPr>
        <p:txBody>
          <a:bodyPr vert="eaVert"/>
          <a:lstStyle/>
          <a:p>
            <a:pPr lvl="0">
              <a:defRPr lang="en-US"/>
            </a:pPr>
            <a:r>
              <a:rPr lang="en-US" altLang=""/>
              <a:t>Double tap to edit Master title style</a:t>
            </a:r>
            <a:endParaRPr lang="en-US" altLang=""/>
          </a:p>
        </p:txBody>
      </p:sp>
      <p:sp>
        <p:nvSpPr>
          <p:cNvPr id="3" name="Vertical Text Placeholder 2"/>
          <p:cNvSpPr>
            <a:spLocks noGrp="1"/>
          </p:cNvSpPr>
          <p:nvPr>
            <p:ph type="body" orient="vert" idx="1"/>
          </p:nvPr>
        </p:nvSpPr>
        <p:spPr>
          <a:xfrm>
            <a:off x="628650" y="365125"/>
            <a:ext cx="5800725" cy="5811838"/>
          </a:xfrm>
        </p:spPr>
        <p:txBody>
          <a:bodyPr vert="eaVert"/>
          <a:lstStyle/>
          <a:p>
            <a:pPr lvl="0">
              <a:defRPr lang="en-US"/>
            </a:pPr>
            <a:r>
              <a:rPr lang="en-US" altLang=""/>
              <a:t>Double tap to edit Master text styles</a:t>
            </a:r>
            <a:endParaRPr lang="en-US" altLang=""/>
          </a:p>
          <a:p>
            <a:pPr lvl="1">
              <a:defRPr lang="en-US"/>
            </a:pPr>
            <a:r>
              <a:rPr lang="en-US" altLang=""/>
              <a:t>Second level</a:t>
            </a:r>
            <a:endParaRPr lang="en-US" altLang=""/>
          </a:p>
          <a:p>
            <a:pPr lvl="2">
              <a:defRPr lang="en-US"/>
            </a:pPr>
            <a:r>
              <a:rPr lang="en-US" altLang=""/>
              <a:t>Third level</a:t>
            </a:r>
            <a:endParaRPr lang="en-US" altLang=""/>
          </a:p>
          <a:p>
            <a:pPr lvl="3">
              <a:defRPr lang="en-US"/>
            </a:pPr>
            <a:r>
              <a:rPr lang="en-US" altLang=""/>
              <a:t>Fourth level</a:t>
            </a:r>
            <a:endParaRPr lang="en-US" altLang=""/>
          </a:p>
          <a:p>
            <a:pPr lvl="4">
              <a:defRPr lang="en-US"/>
            </a:pPr>
            <a:r>
              <a:rPr lang="en-US" altLang=""/>
              <a:t>Fifth level</a:t>
            </a:r>
            <a:endParaRPr lang="en-US" altLang=""/>
          </a:p>
        </p:txBody>
      </p:sp>
      <p:sp>
        <p:nvSpPr>
          <p:cNvPr id="4" name="Date Placeholder 3"/>
          <p:cNvSpPr>
            <a:spLocks noGrp="1"/>
          </p:cNvSpPr>
          <p:nvPr>
            <p:ph type="dt" sz="half" idx="10"/>
          </p:nvPr>
        </p:nvSpPr>
        <p:spPr/>
        <p:txBody>
          <a:bodyPr/>
          <a:lstStyle/>
          <a:p>
            <a:pPr lvl="0">
              <a:defRPr lang="en-US"/>
            </a:pPr>
            <a:fld id="{E8D9D8D8-45A1-C947-8A9A-46E8CE9FA17C}" type="datetime1">
              <a:rPr lang="en-US" altLang=""/>
              <a:pPr lvl="0">
                <a:defRPr lang="en-US"/>
              </a:pPr>
              <a:t>3/23/2022</a:t>
            </a:fld>
            <a:endParaRPr lang="en-US" altLang=""/>
          </a:p>
        </p:txBody>
      </p:sp>
      <p:sp>
        <p:nvSpPr>
          <p:cNvPr id="5" name="Footer Placeholder 4"/>
          <p:cNvSpPr>
            <a:spLocks noGrp="1"/>
          </p:cNvSpPr>
          <p:nvPr>
            <p:ph type="ftr" sz="quarter" idx="11"/>
          </p:nvPr>
        </p:nvSpPr>
        <p:spPr/>
        <p:txBody>
          <a:bodyPr/>
          <a:lstStyle/>
          <a:p>
            <a:pPr lvl="0">
              <a:defRPr lang="en-US"/>
            </a:pPr>
            <a:r>
              <a:rPr lang="en-US" altLang=""/>
              <a:t/>
            </a:r>
            <a:endParaRPr lang="en-US" altLang=""/>
          </a:p>
        </p:txBody>
      </p:sp>
      <p:sp>
        <p:nvSpPr>
          <p:cNvPr id="6" name="Slide Number Placeholder 5"/>
          <p:cNvSpPr>
            <a:spLocks noGrp="1"/>
          </p:cNvSpPr>
          <p:nvPr>
            <p:ph type="sldNum" sz="quarter" idx="12"/>
          </p:nvPr>
        </p:nvSpPr>
        <p:spPr/>
        <p:txBody>
          <a:bodyPr/>
          <a:lstStyle/>
          <a:p>
            <a:pPr lvl="0">
              <a:defRPr lang="en-US"/>
            </a:pPr>
            <a:fld id="{81D54A73-055C-4BA1-8237-E126E5028CA3}" type="slidenum">
              <a:rPr lang="en-US" altLang=""/>
              <a:pPr lvl="0">
                <a:defRPr lang="en-US"/>
              </a:pPr>
              <a:t>‹#›</a:t>
            </a:fld>
            <a:endParaRPr lang="en-US" altLang=""/>
          </a:p>
        </p:txBody>
      </p:sp>
    </p:spTree>
  </p:cSld>
  <p:clrMapOvr>
    <a:masterClrMapping/>
  </p:clrMapOvr>
  <p:transition xmlns:mc="http://schemas.openxmlformats.org/markup-compatibility/2006" xmlns:hp="http://schemas.haansoft.com/office/presentation/8.0" mc:Ignorable="hp" hp:hslDur="5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AD00DF-E611-49C6-A3D8-19E53F675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55CB7D1-83E4-4190-96E3-1D7EB4A12B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43EC35-9AFD-43CB-AC03-2F458BBCA833}"/>
              </a:ext>
            </a:extLst>
          </p:cNvPr>
          <p:cNvSpPr>
            <a:spLocks noGrp="1"/>
          </p:cNvSpPr>
          <p:nvPr>
            <p:ph type="dt" sz="half" idx="10"/>
          </p:nvPr>
        </p:nvSpPr>
        <p:spPr/>
        <p:txBody>
          <a:bodyPr/>
          <a:lstStyle/>
          <a:p>
            <a:fld id="{8E3E2090-D4FB-1B4A-9200-0082B44FA287}" type="datetime1">
              <a:rPr lang="en-US" smtClean="0"/>
              <a:t>3/22/2022</a:t>
            </a:fld>
            <a:endParaRPr lang="en-GB"/>
          </a:p>
        </p:txBody>
      </p:sp>
      <p:sp>
        <p:nvSpPr>
          <p:cNvPr id="5" name="Footer Placeholder 4">
            <a:extLst>
              <a:ext uri="{FF2B5EF4-FFF2-40B4-BE49-F238E27FC236}">
                <a16:creationId xmlns="" xmlns:a16="http://schemas.microsoft.com/office/drawing/2014/main" id="{03756854-4387-494B-931F-242D03D152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0AB4C17-40AC-4936-B1CA-F3874869D6CB}"/>
              </a:ext>
            </a:extLst>
          </p:cNvPr>
          <p:cNvSpPr>
            <a:spLocks noGrp="1"/>
          </p:cNvSpPr>
          <p:nvPr>
            <p:ph type="sldNum" sz="quarter" idx="12"/>
          </p:nvPr>
        </p:nvSpPr>
        <p:spPr/>
        <p:txBody>
          <a:bodyPr/>
          <a:lstStyle/>
          <a:p>
            <a:fld id="{81D54A73-055C-4BA1-8237-E126E5028CA3}" type="slidenum">
              <a:rPr lang="en-GB" smtClean="0"/>
              <a:t>‹#›</a:t>
            </a:fld>
            <a:endParaRPr lang="en-GB"/>
          </a:p>
        </p:txBody>
      </p:sp>
    </p:spTree>
    <p:extLst>
      <p:ext uri="{BB962C8B-B14F-4D97-AF65-F5344CB8AC3E}">
        <p14:creationId xmlns:p14="http://schemas.microsoft.com/office/powerpoint/2010/main" val="2234628089"/>
      </p:ext>
    </p:extLst>
  </p:cSld>
  <p:clrMapOvr>
    <a:masterClrMapping/>
  </p:clrMapOvr>
</p:sldLayout>
</file>

<file path=ppt/slideLayouts/slideLayout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Section Header"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idx="0"/>
          </p:nvPr>
        </p:nvSpPr>
        <p:spPr>
          <a:xfrm>
            <a:off x="623888" y="1709739"/>
            <a:ext cx="7886700" cy="2852737"/>
          </a:xfrm>
        </p:spPr>
        <p:txBody>
          <a:bodyPr anchor="b"/>
          <a:lstStyle>
            <a:lvl1pPr>
              <a:defRPr sz="4500"/>
            </a:lvl1pPr>
          </a:lstStyle>
          <a:p>
            <a:pPr lvl="0">
              <a:defRPr lang="en-US"/>
            </a:pPr>
            <a:r>
              <a:rPr lang="en-US" altLang=""/>
              <a:t>Double tap to edit Master title style</a:t>
            </a:r>
            <a:endParaRPr lang="en-US" altLang=""/>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lang="en-US"/>
            </a:pPr>
            <a:r>
              <a:rPr lang="en-US" altLang=""/>
              <a:t>Double tap to edit Master text styles</a:t>
            </a:r>
            <a:endParaRPr lang="en-US" altLang=""/>
          </a:p>
        </p:txBody>
      </p:sp>
      <p:sp>
        <p:nvSpPr>
          <p:cNvPr id="4" name="Date Placeholder 3"/>
          <p:cNvSpPr>
            <a:spLocks noGrp="1"/>
          </p:cNvSpPr>
          <p:nvPr>
            <p:ph type="dt" sz="half" idx="10"/>
          </p:nvPr>
        </p:nvSpPr>
        <p:spPr/>
        <p:txBody>
          <a:bodyPr/>
          <a:lstStyle/>
          <a:p>
            <a:pPr lvl="0">
              <a:defRPr lang="en-US"/>
            </a:pPr>
            <a:fld id="{567DC695-D3AC-6B40-A403-4A513802E535}" type="datetime1">
              <a:rPr lang="en-US" altLang=""/>
              <a:pPr lvl="0">
                <a:defRPr lang="en-US"/>
              </a:pPr>
              <a:t>3/23/2022</a:t>
            </a:fld>
            <a:endParaRPr lang="en-US" altLang=""/>
          </a:p>
        </p:txBody>
      </p:sp>
      <p:sp>
        <p:nvSpPr>
          <p:cNvPr id="5" name="Footer Placeholder 4"/>
          <p:cNvSpPr>
            <a:spLocks noGrp="1"/>
          </p:cNvSpPr>
          <p:nvPr>
            <p:ph type="ftr" sz="quarter" idx="11"/>
          </p:nvPr>
        </p:nvSpPr>
        <p:spPr/>
        <p:txBody>
          <a:bodyPr/>
          <a:lstStyle/>
          <a:p>
            <a:pPr lvl="0">
              <a:defRPr lang="en-US"/>
            </a:pPr>
            <a:r>
              <a:rPr lang="en-US" altLang=""/>
              <a:t/>
            </a:r>
            <a:endParaRPr lang="en-US" altLang=""/>
          </a:p>
        </p:txBody>
      </p:sp>
      <p:sp>
        <p:nvSpPr>
          <p:cNvPr id="6" name="Slide Number Placeholder 5"/>
          <p:cNvSpPr>
            <a:spLocks noGrp="1"/>
          </p:cNvSpPr>
          <p:nvPr>
            <p:ph type="sldNum" sz="quarter" idx="12"/>
          </p:nvPr>
        </p:nvSpPr>
        <p:spPr/>
        <p:txBody>
          <a:bodyPr/>
          <a:lstStyle/>
          <a:p>
            <a:pPr lvl="0">
              <a:defRPr lang="en-US"/>
            </a:pPr>
            <a:fld id="{81D54A73-055C-4BA1-8237-E126E5028CA3}" type="slidenum">
              <a:rPr lang="en-US" altLang=""/>
              <a:pPr lvl="0">
                <a:defRPr lang="en-US"/>
              </a:pPr>
              <a:t>‹#›</a:t>
            </a:fld>
            <a:endParaRPr lang="en-US" altLang=""/>
          </a:p>
        </p:txBody>
      </p:sp>
    </p:spTree>
  </p:cSld>
  <p:clrMapOvr>
    <a:masterClrMapping/>
  </p:clrMapOvr>
  <p:transition xmlns:mc="http://schemas.openxmlformats.org/markup-compatibility/2006" xmlns:hp="http://schemas.haansoft.com/office/presentation/8.0" mc:Ignorable="hp" hp:hslDur="500"/>
</p:sldLayout>
</file>

<file path=ppt/slideLayouts/slideLayout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Two Contents" type="twoObj" preserve="1">
  <p:cSld name="Two Contents">
    <p:spTree>
      <p:nvGrpSpPr>
        <p:cNvPr id="1" name=""/>
        <p:cNvGrpSpPr/>
        <p:nvPr/>
      </p:nvGrpSpPr>
      <p:grpSpPr>
        <a:xfrm>
          <a:off x="0" y="0"/>
          <a:ext cx="0" cy="0"/>
          <a:chOff x="0" y="0"/>
          <a:chExt cx="0" cy="0"/>
        </a:xfrm>
      </p:grpSpPr>
      <p:sp>
        <p:nvSpPr>
          <p:cNvPr id="2" name="Title 1"/>
          <p:cNvSpPr>
            <a:spLocks noGrp="1"/>
          </p:cNvSpPr>
          <p:nvPr>
            <p:ph type="title" idx="0"/>
          </p:nvPr>
        </p:nvSpPr>
        <p:spPr/>
        <p:txBody>
          <a:bodyPr/>
          <a:lstStyle/>
          <a:p>
            <a:pPr lvl="0">
              <a:defRPr lang="en-US"/>
            </a:pPr>
            <a:r>
              <a:rPr lang="en-US" altLang=""/>
              <a:t>Double tap to edit Master title style</a:t>
            </a:r>
            <a:endParaRPr lang="en-US" altLang=""/>
          </a:p>
        </p:txBody>
      </p:sp>
      <p:sp>
        <p:nvSpPr>
          <p:cNvPr id="3" name="Content Placeholder 2"/>
          <p:cNvSpPr>
            <a:spLocks noGrp="1"/>
          </p:cNvSpPr>
          <p:nvPr>
            <p:ph sz="half" idx="1"/>
          </p:nvPr>
        </p:nvSpPr>
        <p:spPr>
          <a:xfrm>
            <a:off x="628650" y="1825625"/>
            <a:ext cx="3886200" cy="4351338"/>
          </a:xfrm>
        </p:spPr>
        <p:txBody>
          <a:bodyPr/>
          <a:lstStyle/>
          <a:p>
            <a:pPr lvl="0">
              <a:defRPr lang="en-US"/>
            </a:pPr>
            <a:r>
              <a:rPr lang="en-US" altLang=""/>
              <a:t>Double tap to edit Master text styles</a:t>
            </a:r>
            <a:endParaRPr lang="en-US" altLang=""/>
          </a:p>
          <a:p>
            <a:pPr lvl="1">
              <a:defRPr lang="en-US"/>
            </a:pPr>
            <a:r>
              <a:rPr lang="en-US" altLang=""/>
              <a:t>Second level</a:t>
            </a:r>
            <a:endParaRPr lang="en-US" altLang=""/>
          </a:p>
          <a:p>
            <a:pPr lvl="2">
              <a:defRPr lang="en-US"/>
            </a:pPr>
            <a:r>
              <a:rPr lang="en-US" altLang=""/>
              <a:t>Third level</a:t>
            </a:r>
            <a:endParaRPr lang="en-US" altLang=""/>
          </a:p>
          <a:p>
            <a:pPr lvl="3">
              <a:defRPr lang="en-US"/>
            </a:pPr>
            <a:r>
              <a:rPr lang="en-US" altLang=""/>
              <a:t>Fourth level</a:t>
            </a:r>
            <a:endParaRPr lang="en-US" altLang=""/>
          </a:p>
          <a:p>
            <a:pPr lvl="4">
              <a:defRPr lang="en-US"/>
            </a:pPr>
            <a:r>
              <a:rPr lang="en-US" altLang=""/>
              <a:t>Fifth level</a:t>
            </a:r>
            <a:endParaRPr lang="en-US" altLang=""/>
          </a:p>
        </p:txBody>
      </p:sp>
      <p:sp>
        <p:nvSpPr>
          <p:cNvPr id="4" name="Content Placeholder 3"/>
          <p:cNvSpPr>
            <a:spLocks noGrp="1"/>
          </p:cNvSpPr>
          <p:nvPr>
            <p:ph sz="half" idx="2"/>
          </p:nvPr>
        </p:nvSpPr>
        <p:spPr>
          <a:xfrm>
            <a:off x="4629150" y="1825625"/>
            <a:ext cx="3886200" cy="4351338"/>
          </a:xfrm>
        </p:spPr>
        <p:txBody>
          <a:bodyPr/>
          <a:lstStyle/>
          <a:p>
            <a:pPr lvl="0">
              <a:defRPr lang="en-US"/>
            </a:pPr>
            <a:r>
              <a:rPr lang="en-US" altLang=""/>
              <a:t>Double tap to edit Master text styles</a:t>
            </a:r>
            <a:endParaRPr lang="en-US" altLang=""/>
          </a:p>
          <a:p>
            <a:pPr lvl="1">
              <a:defRPr lang="en-US"/>
            </a:pPr>
            <a:r>
              <a:rPr lang="en-US" altLang=""/>
              <a:t>Second level</a:t>
            </a:r>
            <a:endParaRPr lang="en-US" altLang=""/>
          </a:p>
          <a:p>
            <a:pPr lvl="2">
              <a:defRPr lang="en-US"/>
            </a:pPr>
            <a:r>
              <a:rPr lang="en-US" altLang=""/>
              <a:t>Third level</a:t>
            </a:r>
            <a:endParaRPr lang="en-US" altLang=""/>
          </a:p>
          <a:p>
            <a:pPr lvl="3">
              <a:defRPr lang="en-US"/>
            </a:pPr>
            <a:r>
              <a:rPr lang="en-US" altLang=""/>
              <a:t>Fourth level</a:t>
            </a:r>
            <a:endParaRPr lang="en-US" altLang=""/>
          </a:p>
          <a:p>
            <a:pPr lvl="4">
              <a:defRPr lang="en-US"/>
            </a:pPr>
            <a:r>
              <a:rPr lang="en-US" altLang=""/>
              <a:t>Fifth level</a:t>
            </a:r>
            <a:endParaRPr lang="en-US" altLang=""/>
          </a:p>
        </p:txBody>
      </p:sp>
      <p:sp>
        <p:nvSpPr>
          <p:cNvPr id="5" name="Date Placeholder 4"/>
          <p:cNvSpPr>
            <a:spLocks noGrp="1"/>
          </p:cNvSpPr>
          <p:nvPr>
            <p:ph type="dt" sz="half" idx="10"/>
          </p:nvPr>
        </p:nvSpPr>
        <p:spPr/>
        <p:txBody>
          <a:bodyPr/>
          <a:lstStyle/>
          <a:p>
            <a:pPr lvl="0">
              <a:defRPr lang="en-US"/>
            </a:pPr>
            <a:fld id="{4A49DF3A-CA01-374F-BCE8-FB0EBBE0F2BC}" type="datetime1">
              <a:rPr lang="en-US" altLang=""/>
              <a:pPr lvl="0">
                <a:defRPr lang="en-US"/>
              </a:pPr>
              <a:t>3/23/2022</a:t>
            </a:fld>
            <a:endParaRPr lang="en-US" altLang=""/>
          </a:p>
        </p:txBody>
      </p:sp>
      <p:sp>
        <p:nvSpPr>
          <p:cNvPr id="6" name="Footer Placeholder 5"/>
          <p:cNvSpPr>
            <a:spLocks noGrp="1"/>
          </p:cNvSpPr>
          <p:nvPr>
            <p:ph type="ftr" sz="quarter" idx="11"/>
          </p:nvPr>
        </p:nvSpPr>
        <p:spPr/>
        <p:txBody>
          <a:bodyPr/>
          <a:lstStyle/>
          <a:p>
            <a:pPr lvl="0">
              <a:defRPr lang="en-US"/>
            </a:pPr>
            <a:r>
              <a:rPr lang="en-US" altLang=""/>
              <a:t/>
            </a:r>
            <a:endParaRPr lang="en-US" altLang=""/>
          </a:p>
        </p:txBody>
      </p:sp>
      <p:sp>
        <p:nvSpPr>
          <p:cNvPr id="7" name="Slide Number Placeholder 6"/>
          <p:cNvSpPr>
            <a:spLocks noGrp="1"/>
          </p:cNvSpPr>
          <p:nvPr>
            <p:ph type="sldNum" sz="quarter" idx="12"/>
          </p:nvPr>
        </p:nvSpPr>
        <p:spPr/>
        <p:txBody>
          <a:bodyPr/>
          <a:lstStyle/>
          <a:p>
            <a:pPr lvl="0">
              <a:defRPr lang="en-US"/>
            </a:pPr>
            <a:fld id="{81D54A73-055C-4BA1-8237-E126E5028CA3}" type="slidenum">
              <a:rPr lang="en-US" altLang=""/>
              <a:pPr lvl="0">
                <a:defRPr lang="en-US"/>
              </a:pPr>
              <a:t>‹#›</a:t>
            </a:fld>
            <a:endParaRPr lang="en-US" altLang=""/>
          </a:p>
        </p:txBody>
      </p:sp>
    </p:spTree>
  </p:cSld>
  <p:clrMapOvr>
    <a:masterClrMapping/>
  </p:clrMapOvr>
  <p:transition xmlns:mc="http://schemas.openxmlformats.org/markup-compatibility/2006" xmlns:hp="http://schemas.haansoft.com/office/presentation/8.0" mc:Ignorable="hp" hp:hslDur="500"/>
</p:sldLayout>
</file>

<file path=ppt/slideLayouts/slideLayout5.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Compariso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idx="0"/>
          </p:nvPr>
        </p:nvSpPr>
        <p:spPr>
          <a:xfrm>
            <a:off x="629841" y="365126"/>
            <a:ext cx="7886700" cy="1325563"/>
          </a:xfrm>
        </p:spPr>
        <p:txBody>
          <a:bodyPr/>
          <a:lstStyle/>
          <a:p>
            <a:pPr lvl="0">
              <a:defRPr lang="en-US"/>
            </a:pPr>
            <a:r>
              <a:rPr lang="en-US" altLang=""/>
              <a:t>Double tap to edit Master title style</a:t>
            </a:r>
            <a:endParaRPr lang="en-US" altLang=""/>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lang="en-US"/>
            </a:pPr>
            <a:r>
              <a:rPr lang="en-US" altLang=""/>
              <a:t>Double tap to edit Master text styles</a:t>
            </a:r>
            <a:endParaRPr lang="en-US" altLang=""/>
          </a:p>
        </p:txBody>
      </p:sp>
      <p:sp>
        <p:nvSpPr>
          <p:cNvPr id="4" name="Content Placeholder 3"/>
          <p:cNvSpPr>
            <a:spLocks noGrp="1"/>
          </p:cNvSpPr>
          <p:nvPr>
            <p:ph sz="half" idx="2"/>
          </p:nvPr>
        </p:nvSpPr>
        <p:spPr>
          <a:xfrm>
            <a:off x="629842" y="2505075"/>
            <a:ext cx="3868340" cy="3684588"/>
          </a:xfrm>
        </p:spPr>
        <p:txBody>
          <a:bodyPr/>
          <a:lstStyle/>
          <a:p>
            <a:pPr lvl="0">
              <a:defRPr lang="en-US"/>
            </a:pPr>
            <a:r>
              <a:rPr lang="en-US" altLang=""/>
              <a:t>Double tap to edit Master text styles</a:t>
            </a:r>
            <a:endParaRPr lang="en-US" altLang=""/>
          </a:p>
          <a:p>
            <a:pPr lvl="1">
              <a:defRPr lang="en-US"/>
            </a:pPr>
            <a:r>
              <a:rPr lang="en-US" altLang=""/>
              <a:t>Second level</a:t>
            </a:r>
            <a:endParaRPr lang="en-US" altLang=""/>
          </a:p>
          <a:p>
            <a:pPr lvl="2">
              <a:defRPr lang="en-US"/>
            </a:pPr>
            <a:r>
              <a:rPr lang="en-US" altLang=""/>
              <a:t>Third level</a:t>
            </a:r>
            <a:endParaRPr lang="en-US" altLang=""/>
          </a:p>
          <a:p>
            <a:pPr lvl="3">
              <a:defRPr lang="en-US"/>
            </a:pPr>
            <a:r>
              <a:rPr lang="en-US" altLang=""/>
              <a:t>Fourth level</a:t>
            </a:r>
            <a:endParaRPr lang="en-US" altLang=""/>
          </a:p>
          <a:p>
            <a:pPr lvl="4">
              <a:defRPr lang="en-US"/>
            </a:pPr>
            <a:r>
              <a:rPr lang="en-US" altLang=""/>
              <a:t>Fifth level</a:t>
            </a:r>
            <a:endParaRPr lang="en-US" altLang=""/>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lang="en-US"/>
            </a:pPr>
            <a:r>
              <a:rPr lang="en-US" altLang=""/>
              <a:t>Double tap to edit Master text styles</a:t>
            </a:r>
            <a:endParaRPr lang="en-US" altLang=""/>
          </a:p>
        </p:txBody>
      </p:sp>
      <p:sp>
        <p:nvSpPr>
          <p:cNvPr id="6" name="Content Placeholder 5"/>
          <p:cNvSpPr>
            <a:spLocks noGrp="1"/>
          </p:cNvSpPr>
          <p:nvPr>
            <p:ph sz="quarter" idx="4"/>
          </p:nvPr>
        </p:nvSpPr>
        <p:spPr>
          <a:xfrm>
            <a:off x="4629150" y="2505075"/>
            <a:ext cx="3887391" cy="3684588"/>
          </a:xfrm>
        </p:spPr>
        <p:txBody>
          <a:bodyPr/>
          <a:lstStyle/>
          <a:p>
            <a:pPr lvl="0">
              <a:defRPr lang="en-US"/>
            </a:pPr>
            <a:r>
              <a:rPr lang="en-US" altLang=""/>
              <a:t>Double tap to edit Master text styles</a:t>
            </a:r>
            <a:endParaRPr lang="en-US" altLang=""/>
          </a:p>
          <a:p>
            <a:pPr lvl="1">
              <a:defRPr lang="en-US"/>
            </a:pPr>
            <a:r>
              <a:rPr lang="en-US" altLang=""/>
              <a:t>Second level</a:t>
            </a:r>
            <a:endParaRPr lang="en-US" altLang=""/>
          </a:p>
          <a:p>
            <a:pPr lvl="2">
              <a:defRPr lang="en-US"/>
            </a:pPr>
            <a:r>
              <a:rPr lang="en-US" altLang=""/>
              <a:t>Third level</a:t>
            </a:r>
            <a:endParaRPr lang="en-US" altLang=""/>
          </a:p>
          <a:p>
            <a:pPr lvl="3">
              <a:defRPr lang="en-US"/>
            </a:pPr>
            <a:r>
              <a:rPr lang="en-US" altLang=""/>
              <a:t>Fourth level</a:t>
            </a:r>
            <a:endParaRPr lang="en-US" altLang=""/>
          </a:p>
          <a:p>
            <a:pPr lvl="4">
              <a:defRPr lang="en-US"/>
            </a:pPr>
            <a:r>
              <a:rPr lang="en-US" altLang=""/>
              <a:t>Fifth level</a:t>
            </a:r>
            <a:endParaRPr lang="en-US" altLang=""/>
          </a:p>
        </p:txBody>
      </p:sp>
      <p:sp>
        <p:nvSpPr>
          <p:cNvPr id="7" name="Date Placeholder 6"/>
          <p:cNvSpPr>
            <a:spLocks noGrp="1"/>
          </p:cNvSpPr>
          <p:nvPr>
            <p:ph type="dt" sz="half" idx="10"/>
          </p:nvPr>
        </p:nvSpPr>
        <p:spPr/>
        <p:txBody>
          <a:bodyPr/>
          <a:lstStyle/>
          <a:p>
            <a:pPr lvl="0">
              <a:defRPr lang="en-US"/>
            </a:pPr>
            <a:fld id="{6F674D73-0CAD-A644-A813-E98874888178}" type="datetime1">
              <a:rPr lang="en-US" altLang=""/>
              <a:pPr lvl="0">
                <a:defRPr lang="en-US"/>
              </a:pPr>
              <a:t>3/23/2022</a:t>
            </a:fld>
            <a:endParaRPr lang="en-US" altLang=""/>
          </a:p>
        </p:txBody>
      </p:sp>
      <p:sp>
        <p:nvSpPr>
          <p:cNvPr id="8" name="Footer Placeholder 7"/>
          <p:cNvSpPr>
            <a:spLocks noGrp="1"/>
          </p:cNvSpPr>
          <p:nvPr>
            <p:ph type="ftr" sz="quarter" idx="11"/>
          </p:nvPr>
        </p:nvSpPr>
        <p:spPr/>
        <p:txBody>
          <a:bodyPr/>
          <a:lstStyle/>
          <a:p>
            <a:pPr lvl="0">
              <a:defRPr lang="en-US"/>
            </a:pPr>
            <a:r>
              <a:rPr lang="en-US" altLang=""/>
              <a:t/>
            </a:r>
            <a:endParaRPr lang="en-US" altLang=""/>
          </a:p>
        </p:txBody>
      </p:sp>
      <p:sp>
        <p:nvSpPr>
          <p:cNvPr id="9" name="Slide Number Placeholder 8"/>
          <p:cNvSpPr>
            <a:spLocks noGrp="1"/>
          </p:cNvSpPr>
          <p:nvPr>
            <p:ph type="sldNum" sz="quarter" idx="12"/>
          </p:nvPr>
        </p:nvSpPr>
        <p:spPr/>
        <p:txBody>
          <a:bodyPr/>
          <a:lstStyle/>
          <a:p>
            <a:pPr lvl="0">
              <a:defRPr lang="en-US"/>
            </a:pPr>
            <a:fld id="{81D54A73-055C-4BA1-8237-E126E5028CA3}" type="slidenum">
              <a:rPr lang="en-US" altLang=""/>
              <a:pPr lvl="0">
                <a:defRPr lang="en-US"/>
              </a:pPr>
              <a:t>‹#›</a:t>
            </a:fld>
            <a:endParaRPr lang="en-US" altLang=""/>
          </a:p>
        </p:txBody>
      </p:sp>
    </p:spTree>
  </p:cSld>
  <p:clrMapOvr>
    <a:masterClrMapping/>
  </p:clrMapOvr>
  <p:transition xmlns:mc="http://schemas.openxmlformats.org/markup-compatibility/2006" xmlns:hp="http://schemas.haansoft.com/office/presentation/8.0" mc:Ignorable="hp" hp:hslDur="500"/>
</p:sldLayout>
</file>

<file path=ppt/slideLayouts/slideLayout6.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idx="0"/>
          </p:nvPr>
        </p:nvSpPr>
        <p:spPr/>
        <p:txBody>
          <a:bodyPr/>
          <a:lstStyle/>
          <a:p>
            <a:pPr lvl="0">
              <a:defRPr lang="en-US"/>
            </a:pPr>
            <a:r>
              <a:rPr lang="en-US" altLang=""/>
              <a:t>Double tap to edit Master title style</a:t>
            </a:r>
            <a:endParaRPr lang="en-US" altLang=""/>
          </a:p>
        </p:txBody>
      </p:sp>
      <p:sp>
        <p:nvSpPr>
          <p:cNvPr id="3" name="Date Placeholder 2"/>
          <p:cNvSpPr>
            <a:spLocks noGrp="1"/>
          </p:cNvSpPr>
          <p:nvPr>
            <p:ph type="dt" sz="half" idx="10"/>
          </p:nvPr>
        </p:nvSpPr>
        <p:spPr/>
        <p:txBody>
          <a:bodyPr/>
          <a:lstStyle/>
          <a:p>
            <a:pPr lvl="0">
              <a:defRPr lang="en-US"/>
            </a:pPr>
            <a:fld id="{03D6DD24-7C74-184E-8244-A3A439CFB048}" type="datetime1">
              <a:rPr lang="en-US" altLang=""/>
              <a:pPr lvl="0">
                <a:defRPr lang="en-US"/>
              </a:pPr>
              <a:t>3/23/2022</a:t>
            </a:fld>
            <a:endParaRPr lang="en-US" altLang=""/>
          </a:p>
        </p:txBody>
      </p:sp>
      <p:sp>
        <p:nvSpPr>
          <p:cNvPr id="4" name="Footer Placeholder 3"/>
          <p:cNvSpPr>
            <a:spLocks noGrp="1"/>
          </p:cNvSpPr>
          <p:nvPr>
            <p:ph type="ftr" sz="quarter" idx="11"/>
          </p:nvPr>
        </p:nvSpPr>
        <p:spPr/>
        <p:txBody>
          <a:bodyPr/>
          <a:lstStyle/>
          <a:p>
            <a:pPr lvl="0">
              <a:defRPr lang="en-US"/>
            </a:pPr>
            <a:r>
              <a:rPr lang="en-US" altLang=""/>
              <a:t/>
            </a:r>
            <a:endParaRPr lang="en-US" altLang=""/>
          </a:p>
        </p:txBody>
      </p:sp>
      <p:sp>
        <p:nvSpPr>
          <p:cNvPr id="5" name="Slide Number Placeholder 4"/>
          <p:cNvSpPr>
            <a:spLocks noGrp="1"/>
          </p:cNvSpPr>
          <p:nvPr>
            <p:ph type="sldNum" sz="quarter" idx="12"/>
          </p:nvPr>
        </p:nvSpPr>
        <p:spPr/>
        <p:txBody>
          <a:bodyPr/>
          <a:lstStyle/>
          <a:p>
            <a:pPr lvl="0">
              <a:defRPr lang="en-US"/>
            </a:pPr>
            <a:fld id="{81D54A73-055C-4BA1-8237-E126E5028CA3}" type="slidenum">
              <a:rPr lang="en-US" altLang=""/>
              <a:pPr lvl="0">
                <a:defRPr lang="en-US"/>
              </a:pPr>
              <a:t>‹#›</a:t>
            </a:fld>
            <a:endParaRPr lang="en-US" altLang=""/>
          </a:p>
        </p:txBody>
      </p:sp>
    </p:spTree>
  </p:cSld>
  <p:clrMapOvr>
    <a:masterClrMapping/>
  </p:clrMapOvr>
  <p:transition xmlns:mc="http://schemas.openxmlformats.org/markup-compatibility/2006" xmlns:hp="http://schemas.haansoft.com/office/presentation/8.0" mc:Ignorable="hp" hp:hslDur="500"/>
</p:sldLayout>
</file>

<file path=ppt/slideLayouts/slideLayout7.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Blank"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defRPr lang="en-US"/>
            </a:pPr>
            <a:fld id="{8F0BD33E-46F9-5941-969A-25A4F1644A29}" type="datetime1">
              <a:rPr lang="en-US" altLang=""/>
              <a:pPr lvl="0">
                <a:defRPr lang="en-US"/>
              </a:pPr>
              <a:t>3/23/2022</a:t>
            </a:fld>
            <a:endParaRPr lang="en-US" altLang=""/>
          </a:p>
        </p:txBody>
      </p:sp>
      <p:sp>
        <p:nvSpPr>
          <p:cNvPr id="3" name="Footer Placeholder 2"/>
          <p:cNvSpPr>
            <a:spLocks noGrp="1"/>
          </p:cNvSpPr>
          <p:nvPr>
            <p:ph type="ftr" sz="quarter" idx="11"/>
          </p:nvPr>
        </p:nvSpPr>
        <p:spPr/>
        <p:txBody>
          <a:bodyPr/>
          <a:lstStyle/>
          <a:p>
            <a:pPr lvl="0">
              <a:defRPr lang="en-US"/>
            </a:pPr>
            <a:r>
              <a:rPr lang="en-US" altLang=""/>
              <a:t/>
            </a:r>
            <a:endParaRPr lang="en-US" altLang=""/>
          </a:p>
        </p:txBody>
      </p:sp>
      <p:sp>
        <p:nvSpPr>
          <p:cNvPr id="4" name="Slide Number Placeholder 3"/>
          <p:cNvSpPr>
            <a:spLocks noGrp="1"/>
          </p:cNvSpPr>
          <p:nvPr>
            <p:ph type="sldNum" sz="quarter" idx="12"/>
          </p:nvPr>
        </p:nvSpPr>
        <p:spPr/>
        <p:txBody>
          <a:bodyPr/>
          <a:lstStyle/>
          <a:p>
            <a:pPr lvl="0">
              <a:defRPr lang="en-US"/>
            </a:pPr>
            <a:fld id="{81D54A73-055C-4BA1-8237-E126E5028CA3}" type="slidenum">
              <a:rPr lang="en-US" altLang=""/>
              <a:pPr lvl="0">
                <a:defRPr lang="en-US"/>
              </a:pPr>
              <a:t>‹#›</a:t>
            </a:fld>
            <a:endParaRPr lang="en-US" altLang=""/>
          </a:p>
        </p:txBody>
      </p:sp>
    </p:spTree>
  </p:cSld>
  <p:clrMapOvr>
    <a:masterClrMapping/>
  </p:clrMapOvr>
  <p:transition xmlns:mc="http://schemas.openxmlformats.org/markup-compatibility/2006" xmlns:hp="http://schemas.haansoft.com/office/presentation/8.0" mc:Ignorable="hp" hp:hslDur="500"/>
</p:sldLayout>
</file>

<file path=ppt/slideLayouts/slideLayout8.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Content with Captio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idx="0"/>
          </p:nvPr>
        </p:nvSpPr>
        <p:spPr>
          <a:xfrm>
            <a:off x="629841" y="457200"/>
            <a:ext cx="2949178" cy="1600200"/>
          </a:xfrm>
        </p:spPr>
        <p:txBody>
          <a:bodyPr anchor="b"/>
          <a:lstStyle>
            <a:lvl1pPr>
              <a:defRPr sz="2400"/>
            </a:lvl1pPr>
          </a:lstStyle>
          <a:p>
            <a:pPr lvl="0">
              <a:defRPr lang="en-US"/>
            </a:pPr>
            <a:r>
              <a:rPr lang="en-US" altLang=""/>
              <a:t>Double tap to edit Master title style</a:t>
            </a:r>
            <a:endParaRPr lang="en-US" altLang=""/>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lang="en-US"/>
            </a:pPr>
            <a:r>
              <a:rPr lang="en-US" altLang=""/>
              <a:t>Double tap to edit Master text styles</a:t>
            </a:r>
            <a:endParaRPr lang="en-US" altLang=""/>
          </a:p>
          <a:p>
            <a:pPr lvl="1">
              <a:defRPr lang="en-US"/>
            </a:pPr>
            <a:r>
              <a:rPr lang="en-US" altLang=""/>
              <a:t>Second level</a:t>
            </a:r>
            <a:endParaRPr lang="en-US" altLang=""/>
          </a:p>
          <a:p>
            <a:pPr lvl="2">
              <a:defRPr lang="en-US"/>
            </a:pPr>
            <a:r>
              <a:rPr lang="en-US" altLang=""/>
              <a:t>Third level</a:t>
            </a:r>
            <a:endParaRPr lang="en-US" altLang=""/>
          </a:p>
          <a:p>
            <a:pPr lvl="3">
              <a:defRPr lang="en-US"/>
            </a:pPr>
            <a:r>
              <a:rPr lang="en-US" altLang=""/>
              <a:t>Fourth level</a:t>
            </a:r>
            <a:endParaRPr lang="en-US" altLang=""/>
          </a:p>
          <a:p>
            <a:pPr lvl="4">
              <a:defRPr lang="en-US"/>
            </a:pPr>
            <a:r>
              <a:rPr lang="en-US" altLang=""/>
              <a:t>Fifth level</a:t>
            </a:r>
            <a:endParaRPr lang="en-US" altLan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lang="en-US"/>
            </a:pPr>
            <a:r>
              <a:rPr lang="en-US" altLang=""/>
              <a:t>Double tap to edit Master text styles</a:t>
            </a:r>
            <a:endParaRPr lang="en-US" altLang=""/>
          </a:p>
        </p:txBody>
      </p:sp>
      <p:sp>
        <p:nvSpPr>
          <p:cNvPr id="5" name="Date Placeholder 4"/>
          <p:cNvSpPr>
            <a:spLocks noGrp="1"/>
          </p:cNvSpPr>
          <p:nvPr>
            <p:ph type="dt" sz="half" idx="10"/>
          </p:nvPr>
        </p:nvSpPr>
        <p:spPr/>
        <p:txBody>
          <a:bodyPr/>
          <a:lstStyle/>
          <a:p>
            <a:pPr lvl="0">
              <a:defRPr lang="en-US"/>
            </a:pPr>
            <a:fld id="{1E648579-CD25-934B-B1F6-BCA5560997E5}" type="datetime1">
              <a:rPr lang="en-US" altLang=""/>
              <a:pPr lvl="0">
                <a:defRPr lang="en-US"/>
              </a:pPr>
              <a:t>3/23/2022</a:t>
            </a:fld>
            <a:endParaRPr lang="en-US" altLang=""/>
          </a:p>
        </p:txBody>
      </p:sp>
      <p:sp>
        <p:nvSpPr>
          <p:cNvPr id="6" name="Footer Placeholder 5"/>
          <p:cNvSpPr>
            <a:spLocks noGrp="1"/>
          </p:cNvSpPr>
          <p:nvPr>
            <p:ph type="ftr" sz="quarter" idx="11"/>
          </p:nvPr>
        </p:nvSpPr>
        <p:spPr/>
        <p:txBody>
          <a:bodyPr/>
          <a:lstStyle/>
          <a:p>
            <a:pPr lvl="0">
              <a:defRPr lang="en-US"/>
            </a:pPr>
            <a:r>
              <a:rPr lang="en-US" altLang=""/>
              <a:t/>
            </a:r>
            <a:endParaRPr lang="en-US" altLang=""/>
          </a:p>
        </p:txBody>
      </p:sp>
      <p:sp>
        <p:nvSpPr>
          <p:cNvPr id="7" name="Slide Number Placeholder 6"/>
          <p:cNvSpPr>
            <a:spLocks noGrp="1"/>
          </p:cNvSpPr>
          <p:nvPr>
            <p:ph type="sldNum" sz="quarter" idx="12"/>
          </p:nvPr>
        </p:nvSpPr>
        <p:spPr/>
        <p:txBody>
          <a:bodyPr/>
          <a:lstStyle/>
          <a:p>
            <a:pPr lvl="0">
              <a:defRPr lang="en-US"/>
            </a:pPr>
            <a:fld id="{81D54A73-055C-4BA1-8237-E126E5028CA3}" type="slidenum">
              <a:rPr lang="en-US" altLang=""/>
              <a:pPr lvl="0">
                <a:defRPr lang="en-US"/>
              </a:pPr>
              <a:t>‹#›</a:t>
            </a:fld>
            <a:endParaRPr lang="en-US" altLang=""/>
          </a:p>
        </p:txBody>
      </p:sp>
    </p:spTree>
  </p:cSld>
  <p:clrMapOvr>
    <a:masterClrMapping/>
  </p:clrMapOvr>
  <p:transition xmlns:mc="http://schemas.openxmlformats.org/markup-compatibility/2006" xmlns:hp="http://schemas.haansoft.com/office/presentation/8.0" mc:Ignorable="hp" hp:hslDur="500"/>
</p:sldLayout>
</file>

<file path=ppt/slideLayouts/slideLayout9.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Picture with Captio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idx="0"/>
          </p:nvPr>
        </p:nvSpPr>
        <p:spPr>
          <a:xfrm>
            <a:off x="629841" y="457200"/>
            <a:ext cx="2949178" cy="1600200"/>
          </a:xfrm>
        </p:spPr>
        <p:txBody>
          <a:bodyPr anchor="b"/>
          <a:lstStyle>
            <a:lvl1pPr>
              <a:defRPr sz="2400"/>
            </a:lvl1pPr>
          </a:lstStyle>
          <a:p>
            <a:pPr lvl="0">
              <a:defRPr lang="en-US"/>
            </a:pPr>
            <a:r>
              <a:rPr lang="en-US" altLang=""/>
              <a:t>Double tap to edit Master title style</a:t>
            </a:r>
            <a:endParaRPr lang="en-US" altLang=""/>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defRPr lang="en-US"/>
            </a:pPr>
            <a:r>
              <a:rPr lang="en-US" altLang=""/>
              <a:t/>
            </a:r>
            <a:endParaRPr lang="en-US" altLan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lang="en-US"/>
            </a:pPr>
            <a:r>
              <a:rPr lang="en-US" altLang=""/>
              <a:t>Double tap to edit Master text styles</a:t>
            </a:r>
            <a:endParaRPr lang="en-US" altLang=""/>
          </a:p>
        </p:txBody>
      </p:sp>
      <p:sp>
        <p:nvSpPr>
          <p:cNvPr id="5" name="Date Placeholder 4"/>
          <p:cNvSpPr>
            <a:spLocks noGrp="1"/>
          </p:cNvSpPr>
          <p:nvPr>
            <p:ph type="dt" sz="half" idx="10"/>
          </p:nvPr>
        </p:nvSpPr>
        <p:spPr/>
        <p:txBody>
          <a:bodyPr/>
          <a:lstStyle/>
          <a:p>
            <a:pPr lvl="0">
              <a:defRPr lang="en-US"/>
            </a:pPr>
            <a:fld id="{2A123878-A859-3245-9D95-3F5880BBF0F6}" type="datetime1">
              <a:rPr lang="en-US" altLang=""/>
              <a:pPr lvl="0">
                <a:defRPr lang="en-US"/>
              </a:pPr>
              <a:t>3/23/2022</a:t>
            </a:fld>
            <a:endParaRPr lang="en-US" altLang=""/>
          </a:p>
        </p:txBody>
      </p:sp>
      <p:sp>
        <p:nvSpPr>
          <p:cNvPr id="6" name="Footer Placeholder 5"/>
          <p:cNvSpPr>
            <a:spLocks noGrp="1"/>
          </p:cNvSpPr>
          <p:nvPr>
            <p:ph type="ftr" sz="quarter" idx="11"/>
          </p:nvPr>
        </p:nvSpPr>
        <p:spPr/>
        <p:txBody>
          <a:bodyPr/>
          <a:lstStyle/>
          <a:p>
            <a:pPr lvl="0">
              <a:defRPr lang="en-US"/>
            </a:pPr>
            <a:r>
              <a:rPr lang="en-US" altLang=""/>
              <a:t/>
            </a:r>
            <a:endParaRPr lang="en-US" altLang=""/>
          </a:p>
        </p:txBody>
      </p:sp>
      <p:sp>
        <p:nvSpPr>
          <p:cNvPr id="7" name="Slide Number Placeholder 6"/>
          <p:cNvSpPr>
            <a:spLocks noGrp="1"/>
          </p:cNvSpPr>
          <p:nvPr>
            <p:ph type="sldNum" sz="quarter" idx="12"/>
          </p:nvPr>
        </p:nvSpPr>
        <p:spPr/>
        <p:txBody>
          <a:bodyPr/>
          <a:lstStyle/>
          <a:p>
            <a:pPr lvl="0">
              <a:defRPr lang="en-US"/>
            </a:pPr>
            <a:fld id="{81D54A73-055C-4BA1-8237-E126E5028CA3}" type="slidenum">
              <a:rPr lang="en-US" altLang=""/>
              <a:pPr lvl="0">
                <a:defRPr lang="en-US"/>
              </a:pPr>
              <a:t>‹#›</a:t>
            </a:fld>
            <a:endParaRPr lang="en-US" altLang=""/>
          </a:p>
        </p:txBody>
      </p:sp>
    </p:spTree>
  </p:cSld>
  <p:clrMapOvr>
    <a:masterClrMapping/>
  </p:clrMapOvr>
  <p:transition xmlns:mc="http://schemas.openxmlformats.org/markup-compatibility/2006" xmlns:hp="http://schemas.haansoft.com/office/presentation/8.0" mc:Ignorable="hp" hp:hslDur="50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B31D33B-681A-42C5-864F-D3DD04550E0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84A90E7-9902-46B0-9AA0-8B190DB0A2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F5D7811-24A3-4218-A084-797D6A25EFF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AE6405-86A7-984A-9637-39A705BA5397}" type="datetime1">
              <a:rPr lang="en-US" smtClean="0"/>
              <a:t>3/22/2022</a:t>
            </a:fld>
            <a:endParaRPr lang="en-GB"/>
          </a:p>
        </p:txBody>
      </p:sp>
      <p:sp>
        <p:nvSpPr>
          <p:cNvPr id="5" name="Footer Placeholder 4">
            <a:extLst>
              <a:ext uri="{FF2B5EF4-FFF2-40B4-BE49-F238E27FC236}">
                <a16:creationId xmlns="" xmlns:a16="http://schemas.microsoft.com/office/drawing/2014/main" id="{A50F6C31-DEC5-4792-AFA7-F718E24D19D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8C585C39-6B2A-4112-B83D-E046092ACED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D54A73-055C-4BA1-8237-E126E5028CA3}" type="slidenum">
              <a:rPr lang="en-GB" smtClean="0"/>
              <a:t>‹#›</a:t>
            </a:fld>
            <a:endParaRPr lang="en-GB"/>
          </a:p>
        </p:txBody>
      </p:sp>
    </p:spTree>
    <p:extLst>
      <p:ext uri="{BB962C8B-B14F-4D97-AF65-F5344CB8AC3E}">
        <p14:creationId xmlns:p14="http://schemas.microsoft.com/office/powerpoint/2010/main" val="220529090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1" Type="http://schemas.openxmlformats.org/officeDocument/2006/relationships/notesSlide" Target="../notesSlides/notesSlide9.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1.xml.rels><?xml version="1.0" encoding="UTF-8" standalone="yes" ?><Relationships xmlns="http://schemas.openxmlformats.org/package/2006/relationships"><Relationship Id="rId1" Type="http://schemas.openxmlformats.org/officeDocument/2006/relationships/notesSlide" Target="../notesSlides/notesSlide10.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2.xml.rels><?xml version="1.0" encoding="UTF-8" standalone="yes" ?><Relationships xmlns="http://schemas.openxmlformats.org/package/2006/relationships"><Relationship Id="rId1" Type="http://schemas.openxmlformats.org/officeDocument/2006/relationships/notesSlide" Target="../notesSlides/notesSlide11.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3.xml.rels><?xml version="1.0" encoding="UTF-8" standalone="yes" ?><Relationships xmlns="http://schemas.openxmlformats.org/package/2006/relationships"><Relationship Id="rId1" Type="http://schemas.openxmlformats.org/officeDocument/2006/relationships/notesSlide" Target="../notesSlides/notesSlide12.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4.xml.rels><?xml version="1.0" encoding="UTF-8" standalone="yes" ?><Relationships xmlns="http://schemas.openxmlformats.org/package/2006/relationships"><Relationship Id="rId1" Type="http://schemas.openxmlformats.org/officeDocument/2006/relationships/notesSlide" Target="../notesSlides/notesSlide13.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5.xml.rels><?xml version="1.0" encoding="UTF-8" standalone="yes" ?><Relationships xmlns="http://schemas.openxmlformats.org/package/2006/relationships"><Relationship Id="rId1" Type="http://schemas.openxmlformats.org/officeDocument/2006/relationships/notesSlide" Target="../notesSlides/notesSlide14.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6.xml.rels><?xml version="1.0" encoding="UTF-8" standalone="yes" ?><Relationships xmlns="http://schemas.openxmlformats.org/package/2006/relationships"><Relationship Id="rId1" Type="http://schemas.openxmlformats.org/officeDocument/2006/relationships/notesSlide" Target="../notesSlides/notesSlide15.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7.xml.rels><?xml version="1.0" encoding="UTF-8" standalone="yes" ?><Relationships xmlns="http://schemas.openxmlformats.org/package/2006/relationships"><Relationship Id="rId1" Type="http://schemas.openxmlformats.org/officeDocument/2006/relationships/notesSlide" Target="../notesSlides/notesSlide16.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8.xml.rels><?xml version="1.0" encoding="UTF-8" standalone="yes" ?><Relationships xmlns="http://schemas.openxmlformats.org/package/2006/relationships"><Relationship Id="rId1" Type="http://schemas.openxmlformats.org/officeDocument/2006/relationships/notesSlide" Target="../notesSlides/notesSlide17.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2.xml.rels><?xml version="1.0" encoding="UTF-8" standalone="yes" ?><Relationships xmlns="http://schemas.openxmlformats.org/package/2006/relationships"><Relationship Id="rId1" Type="http://schemas.openxmlformats.org/officeDocument/2006/relationships/notesSlide" Target="../notesSlides/notesSlide1.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3.xml.rels><?xml version="1.0" encoding="UTF-8" standalone="yes" ?><Relationships xmlns="http://schemas.openxmlformats.org/package/2006/relationships"><Relationship Id="rId1" Type="http://schemas.openxmlformats.org/officeDocument/2006/relationships/notesSlide" Target="../notesSlides/notesSlide2.xml"  /><Relationship Id="rId2" Type="http://schemas.openxmlformats.org/officeDocument/2006/relationships/slideLayout" Target="../slideLayouts/slideLayout2.xml"  /><Relationship Id="rId3" Type="http://schemas.openxmlformats.org/officeDocument/2006/relationships/image" Target="../media/image4.jpeg"  /><Relationship Id="rId4" Type="http://schemas.openxmlformats.org/officeDocument/2006/relationships/image" Target="../media/image1.png"  /><Relationship Id="rId5" Type="http://schemas.openxmlformats.org/officeDocument/2006/relationships/image" Target="../media/image2.png"  /><Relationship Id="rId6" Type="http://schemas.openxmlformats.org/officeDocument/2006/relationships/image" Target="../media/image3.png"  /></Relationships>
</file>

<file path=ppt/slides/_rels/slide4.xml.rels><?xml version="1.0" encoding="UTF-8" standalone="yes" ?><Relationships xmlns="http://schemas.openxmlformats.org/package/2006/relationships"><Relationship Id="rId1" Type="http://schemas.openxmlformats.org/officeDocument/2006/relationships/notesSlide" Target="../notesSlides/notesSlide3.xml"  /><Relationship Id="rId2" Type="http://schemas.openxmlformats.org/officeDocument/2006/relationships/slideLayout" Target="../slideLayouts/slideLayout2.xml"  /><Relationship Id="rId3" Type="http://schemas.openxmlformats.org/officeDocument/2006/relationships/image" Target="../media/image5.jpeg"  /><Relationship Id="rId4" Type="http://schemas.openxmlformats.org/officeDocument/2006/relationships/image" Target="../media/image1.png"  /><Relationship Id="rId5" Type="http://schemas.openxmlformats.org/officeDocument/2006/relationships/image" Target="../media/image2.png"  /><Relationship Id="rId6" Type="http://schemas.openxmlformats.org/officeDocument/2006/relationships/image" Target="../media/image3.png"  /></Relationships>
</file>

<file path=ppt/slides/_rels/slide5.xml.rels><?xml version="1.0" encoding="UTF-8" standalone="yes" ?><Relationships xmlns="http://schemas.openxmlformats.org/package/2006/relationships"><Relationship Id="rId1" Type="http://schemas.openxmlformats.org/officeDocument/2006/relationships/notesSlide" Target="../notesSlides/notesSlide4.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6.xml.rels><?xml version="1.0" encoding="UTF-8" standalone="yes" ?><Relationships xmlns="http://schemas.openxmlformats.org/package/2006/relationships"><Relationship Id="rId1" Type="http://schemas.openxmlformats.org/officeDocument/2006/relationships/notesSlide" Target="../notesSlides/notesSlide5.xml"  /><Relationship Id="rId2" Type="http://schemas.openxmlformats.org/officeDocument/2006/relationships/slideLayout" Target="../slideLayouts/slideLayout1.xml"  /><Relationship Id="rId3" Type="http://schemas.openxmlformats.org/officeDocument/2006/relationships/image" Target="../media/image6.jpeg"  /><Relationship Id="rId4" Type="http://schemas.openxmlformats.org/officeDocument/2006/relationships/image" Target="../media/image1.png"  /><Relationship Id="rId5" Type="http://schemas.openxmlformats.org/officeDocument/2006/relationships/image" Target="../media/image2.png"  /><Relationship Id="rId6" Type="http://schemas.openxmlformats.org/officeDocument/2006/relationships/image" Target="../media/image3.png"  /></Relationships>
</file>

<file path=ppt/slides/_rels/slide7.xml.rels><?xml version="1.0" encoding="UTF-8" standalone="yes" ?><Relationships xmlns="http://schemas.openxmlformats.org/package/2006/relationships"><Relationship Id="rId1" Type="http://schemas.openxmlformats.org/officeDocument/2006/relationships/notesSlide" Target="../notesSlides/notesSlide6.xml"  /><Relationship Id="rId2" Type="http://schemas.openxmlformats.org/officeDocument/2006/relationships/slideLayout" Target="../slideLayouts/slideLayout2.xml"  /><Relationship Id="rId3" Type="http://schemas.openxmlformats.org/officeDocument/2006/relationships/image" Target="../media/image7.jpeg"  /><Relationship Id="rId4" Type="http://schemas.openxmlformats.org/officeDocument/2006/relationships/image" Target="../media/image1.png"  /><Relationship Id="rId5" Type="http://schemas.openxmlformats.org/officeDocument/2006/relationships/image" Target="../media/image2.png"  /><Relationship Id="rId6" Type="http://schemas.openxmlformats.org/officeDocument/2006/relationships/image" Target="../media/image3.png"  /></Relationships>
</file>

<file path=ppt/slides/_rels/slide8.xml.rels><?xml version="1.0" encoding="UTF-8" standalone="yes" ?><Relationships xmlns="http://schemas.openxmlformats.org/package/2006/relationships"><Relationship Id="rId1" Type="http://schemas.openxmlformats.org/officeDocument/2006/relationships/notesSlide" Target="../notesSlides/notesSlide7.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9.xml.rels><?xml version="1.0" encoding="UTF-8" standalone="yes" ?><Relationships xmlns="http://schemas.openxmlformats.org/package/2006/relationships"><Relationship Id="rId1" Type="http://schemas.openxmlformats.org/officeDocument/2006/relationships/notesSlide" Target="../notesSlides/notesSlide8.xml"  /><Relationship Id="rId2" Type="http://schemas.openxmlformats.org/officeDocument/2006/relationships/slideLayout" Target="../slideLayouts/slideLayout2.xml"  /><Relationship Id="rId3" Type="http://schemas.openxmlformats.org/officeDocument/2006/relationships/image" Target="../media/image8.jpeg"  /><Relationship Id="rId4" Type="http://schemas.openxmlformats.org/officeDocument/2006/relationships/image" Target="../media/image1.png"  /><Relationship Id="rId5" Type="http://schemas.openxmlformats.org/officeDocument/2006/relationships/image" Target="../media/image2.png"  /><Relationship Id="rId6" Type="http://schemas.openxmlformats.org/officeDocument/2006/relationships/image" Target="../media/image3.png"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0"/>
          </p:nvPr>
        </p:nvSpPr>
        <p:spPr>
          <a:xfrm>
            <a:off x="827594" y="3609020"/>
            <a:ext cx="7920870" cy="2196243"/>
          </a:xfrm>
        </p:spPr>
        <p:txBody>
          <a:bodyPr>
            <a:normAutofit/>
          </a:bodyPr>
          <a:lstStyle/>
          <a:p>
            <a:pPr algn="ctr" defTabSz="767897" eaLnBrk="1" latinLnBrk="0" hangingPunct="1">
              <a:spcBef>
                <a:spcPct val="0"/>
              </a:spcBef>
              <a:buNone/>
              <a:defRPr lang="en-US"/>
            </a:pPr>
            <a:r>
              <a:rPr lang="en-US" altLang="" sz="3200" b="1"/>
              <a:t>24TH MARCH 2022</a:t>
            </a:r>
            <a:endParaRPr lang="en-US" altLang="" sz="3200" b="1"/>
          </a:p>
          <a:p>
            <a:pPr algn="ctr" defTabSz="767897" eaLnBrk="1" latinLnBrk="0" hangingPunct="1">
              <a:spcBef>
                <a:spcPct val="0"/>
              </a:spcBef>
              <a:buNone/>
              <a:defRPr lang="en-US"/>
            </a:pPr>
            <a:r>
              <a:rPr lang="en-US" altLang="" sz="3200" b="1"/>
              <a:t> </a:t>
            </a:r>
            <a:endParaRPr lang="en-US" altLang="" sz="3200" b="1"/>
          </a:p>
          <a:p>
            <a:pPr algn="ctr" defTabSz="767897" eaLnBrk="1" latinLnBrk="0" hangingPunct="1">
              <a:spcBef>
                <a:spcPct val="0"/>
              </a:spcBef>
              <a:buNone/>
              <a:defRPr lang="en-US"/>
            </a:pPr>
            <a:r>
              <a:rPr lang="en-US" altLang="" sz="3200" b="1"/>
              <a:t>FREDRICK M. SHIGURI</a:t>
            </a:r>
            <a:endParaRPr lang="en-US" altLang="" sz="3200" b="1"/>
          </a:p>
        </p:txBody>
      </p:sp>
      <p:pic>
        <p:nvPicPr>
          <p:cNvPr id="4" name="Google Shape;222;p10"/>
          <p:cNvPicPr/>
          <p:nvPr/>
        </p:nvPicPr>
        <p:blipFill rotWithShape="1">
          <a:blip r:embed="rId2">
            <a:alphaModFix/>
          </a:blip>
          <a:stretch>
            <a:fillRect/>
          </a:stretch>
        </p:blipFill>
        <p:spPr>
          <a:xfrm>
            <a:off x="5796136" y="6021288"/>
            <a:ext cx="3347864" cy="836712"/>
          </a:xfrm>
          <a:prstGeom prst="rect">
            <a:avLst/>
          </a:prstGeom>
          <a:noFill/>
          <a:ln>
            <a:noFill/>
          </a:ln>
        </p:spPr>
      </p:pic>
      <p:pic>
        <p:nvPicPr>
          <p:cNvPr id="5" name="Picture 4"/>
          <p:cNvPicPr>
            <a:picLocks noChangeAspect="1" noChangeArrowheads="1"/>
          </p:cNvPicPr>
          <p:nvPr/>
        </p:nvPicPr>
        <p:blipFill rotWithShape="1">
          <a:blip r:embed="rId3"/>
          <a:srcRect/>
          <a:stretch>
            <a:fillRect/>
          </a:stretch>
        </p:blipFill>
        <p:spPr>
          <a:xfrm>
            <a:off x="7452320" y="152623"/>
            <a:ext cx="1620180" cy="1224136"/>
          </a:xfrm>
          <a:prstGeom prst="rect">
            <a:avLst/>
          </a:prstGeom>
          <a:noFill/>
          <a:ln>
            <a:noFill/>
          </a:ln>
        </p:spPr>
      </p:pic>
      <p:sp>
        <p:nvSpPr>
          <p:cNvPr id="6" name="Subtitle 2"/>
          <p:cNvSpPr>
            <a:spLocks noGrp="1"/>
          </p:cNvSpPr>
          <p:nvPr>
            <p:ph type="subTitle" idx="1"/>
          </p:nvPr>
        </p:nvSpPr>
        <p:spPr>
          <a:xfrm>
            <a:off x="1079611" y="1340780"/>
            <a:ext cx="7344816" cy="2879911"/>
          </a:xfrm>
        </p:spPr>
        <p:txBody>
          <a:bodyPr/>
          <a:lstStyle/>
          <a:p>
            <a:pPr latinLnBrk="0">
              <a:defRPr lang="en-US"/>
            </a:pPr>
            <a:r>
              <a:rPr lang="en-US" altLang="" sz="3500" b="1" i="0" u="none" strike="noStrike" kern="1200">
                <a:solidFill>
                  <a:schemeClr val="tx1"/>
                </a:solidFill>
              </a:rPr>
              <a:t>BENEFITS OF UTILIZING MODERN WASTE TREATMENT METHODS-A SUCCESS STORY OF MURANG'A COUNTY</a:t>
            </a:r>
            <a:endParaRPr lang="en-US" altLang="" sz="3500" b="1" i="0" u="none" strike="noStrike" kern="1200">
              <a:solidFill>
                <a:schemeClr val="tx1"/>
              </a:solidFill>
            </a:endParaRPr>
          </a:p>
        </p:txBody>
      </p:sp>
      <p:pic>
        <p:nvPicPr>
          <p:cNvPr id="7" name="Picture 6"/>
          <p:cNvPicPr>
            <a:picLocks noChangeAspect="1"/>
          </p:cNvPicPr>
          <p:nvPr/>
        </p:nvPicPr>
        <p:blipFill rotWithShape="1">
          <a:blip r:embed="rId4"/>
          <a:stretch>
            <a:fillRect/>
          </a:stretch>
        </p:blipFill>
        <p:spPr>
          <a:xfrm>
            <a:off x="179512" y="152623"/>
            <a:ext cx="1368140" cy="1332160"/>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0" y="2060848"/>
            <a:ext cx="7956872" cy="4680520"/>
          </a:xfrm>
        </p:spPr>
        <p:txBody>
          <a:bodyPr>
            <a:normAutofit/>
          </a:bodyPr>
          <a:lstStyle/>
          <a:p>
            <a:pPr marL="0" indent="0" latinLnBrk="0">
              <a:buClr>
                <a:schemeClr val="tx1"/>
              </a:buClr>
              <a:buNone/>
              <a:defRPr lang="en-US"/>
            </a:pPr>
            <a:r>
              <a:rPr lang="en-US" altLang="" sz="2400">
                <a:latin typeface="Arial"/>
                <a:cs typeface="Arial"/>
              </a:rPr>
              <a:t> </a:t>
            </a:r>
            <a:endParaRPr lang="en-US" altLang="" sz="2400">
              <a:latin typeface="Arial"/>
              <a:cs typeface="Arial"/>
            </a:endParaRPr>
          </a:p>
          <a:p>
            <a:pPr marL="0" indent="0" latinLnBrk="0">
              <a:buClr>
                <a:schemeClr val="tx1"/>
              </a:buClr>
              <a:buNone/>
              <a:defRPr lang="en-US"/>
            </a:pPr>
            <a:r>
              <a:rPr lang="en-US" altLang="" sz="2400" b="1">
                <a:latin typeface="Arial"/>
                <a:cs typeface="Arial"/>
              </a:rPr>
              <a:t>Specific Objectives</a:t>
            </a:r>
            <a:endParaRPr lang="en-US" altLang="" sz="2400" b="1">
              <a:latin typeface="Arial"/>
              <a:cs typeface="Arial"/>
            </a:endParaRPr>
          </a:p>
          <a:p>
            <a:pPr marL="342720" indent="-342720" latinLnBrk="0">
              <a:buClr>
                <a:srgbClr val="000000"/>
              </a:buClr>
              <a:buFont typeface="Wingdings"/>
              <a:buChar char="ü"/>
              <a:defRPr lang="en-US"/>
            </a:pPr>
            <a:endParaRPr lang="en-US" altLang="" sz="2400">
              <a:latin typeface="Arial"/>
              <a:cs typeface="Arial"/>
            </a:endParaRPr>
          </a:p>
          <a:p>
            <a:pPr marL="342720" indent="-342720">
              <a:buClr>
                <a:srgbClr val="000000"/>
              </a:buClr>
              <a:buFont typeface="Wingdings"/>
              <a:buChar char="ü"/>
              <a:defRPr lang="en-US"/>
            </a:pPr>
            <a:r>
              <a:rPr lang="en-US" altLang="" sz="2400">
                <a:latin typeface="Arial"/>
                <a:cs typeface="Arial"/>
              </a:rPr>
              <a:t>To determine the health benefits of Utilizing microwave waste treatment method within Murang'a County</a:t>
            </a:r>
            <a:endParaRPr lang="en-US" altLang="" sz="2400">
              <a:latin typeface="Arial"/>
              <a:cs typeface="Arial"/>
            </a:endParaRPr>
          </a:p>
          <a:p>
            <a:pPr marL="342720" indent="-342720" latinLnBrk="0">
              <a:buClr>
                <a:srgbClr val="000000"/>
              </a:buClr>
              <a:buFont typeface="Wingdings"/>
              <a:buChar char="ü"/>
              <a:defRPr lang="en-US"/>
            </a:pPr>
            <a:endParaRPr lang="en-US" altLang="" sz="2400">
              <a:latin typeface="Arial"/>
              <a:cs typeface="Arial"/>
            </a:endParaRPr>
          </a:p>
          <a:p>
            <a:pPr marL="342720" indent="-342720">
              <a:buClr>
                <a:srgbClr val="000000"/>
              </a:buClr>
              <a:buFont typeface="Wingdings"/>
              <a:buChar char="ü"/>
              <a:defRPr lang="en-US"/>
            </a:pPr>
            <a:r>
              <a:rPr lang="en-US" altLang="" sz="2400">
                <a:latin typeface="Arial"/>
                <a:cs typeface="Arial"/>
              </a:rPr>
              <a:t>To determine the economic benefits of Utilizing microwave waste treatment method within Murang'a County</a:t>
            </a:r>
            <a:endParaRPr lang="en-US" altLang="" sz="2400">
              <a:latin typeface="Arial"/>
              <a:cs typeface="Arial"/>
            </a:endParaRPr>
          </a:p>
          <a:p>
            <a:pPr marL="0" indent="0">
              <a:buClr>
                <a:srgbClr val="000000"/>
              </a:buClr>
              <a:buFont typeface="Wingdings"/>
              <a:buNone/>
              <a:defRPr lang="en-US"/>
            </a:pPr>
            <a:endParaRPr lang="en-US" altLang="" sz="2400">
              <a:latin typeface="Arial"/>
              <a:cs typeface="Arial"/>
            </a:endParaRPr>
          </a:p>
        </p:txBody>
      </p:sp>
      <p:pic>
        <p:nvPicPr>
          <p:cNvPr id="4" name="Google Shape;222;p10"/>
          <p:cNvPicPr/>
          <p:nvPr/>
        </p:nvPicPr>
        <p:blipFill rotWithShape="1">
          <a:blip r:embed="rId3">
            <a:alphaModFix/>
          </a:blip>
          <a:stretch>
            <a:fillRect/>
          </a:stretch>
        </p:blipFill>
        <p:spPr>
          <a:xfrm>
            <a:off x="5580111" y="6309320"/>
            <a:ext cx="3563889" cy="548680"/>
          </a:xfrm>
          <a:prstGeom prst="rect">
            <a:avLst/>
          </a:prstGeom>
          <a:noFill/>
          <a:ln>
            <a:noFill/>
          </a:ln>
        </p:spPr>
      </p:pic>
      <p:pic>
        <p:nvPicPr>
          <p:cNvPr id="5" name="Picture 4"/>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sp>
        <p:nvSpPr>
          <p:cNvPr id="6" name="Title 1"/>
          <p:cNvSpPr>
            <a:spLocks noGrp="1"/>
          </p:cNvSpPr>
          <p:nvPr>
            <p:ph type="title" idx="0"/>
          </p:nvPr>
        </p:nvSpPr>
        <p:spPr>
          <a:xfrm>
            <a:off x="872131" y="188640"/>
            <a:ext cx="7012236" cy="2052228"/>
          </a:xfrm>
        </p:spPr>
        <p:txBody>
          <a:bodyPr>
            <a:normAutofit fontScale="90000"/>
          </a:bodyPr>
          <a:lstStyle/>
          <a:p>
            <a:pPr latinLnBrk="0">
              <a:defRPr lang="en-US"/>
            </a:pPr>
            <a:endParaRPr lang="en-US" altLang="">
              <a:latin typeface="Arial"/>
              <a:cs typeface="Arial"/>
            </a:endParaRPr>
          </a:p>
          <a:p>
            <a:pPr latinLnBrk="0">
              <a:defRPr lang="en-US"/>
            </a:pPr>
            <a:r>
              <a:rPr lang="en-US" altLang="" b="1">
                <a:latin typeface="Arial"/>
                <a:cs typeface="Arial"/>
              </a:rPr>
              <a:t>		Broad Objective:</a:t>
            </a:r>
            <a:endParaRPr lang="en-US" altLang="" b="1">
              <a:latin typeface="Arial"/>
              <a:cs typeface="Arial"/>
            </a:endParaRPr>
          </a:p>
          <a:p>
            <a:pPr latinLnBrk="0">
              <a:defRPr lang="en-US"/>
            </a:pPr>
            <a:endParaRPr lang="en-US" altLang="">
              <a:latin typeface="Arial"/>
              <a:cs typeface="Arial"/>
            </a:endParaRPr>
          </a:p>
          <a:p>
            <a:pPr latinLnBrk="0">
              <a:defRPr lang="en-US"/>
            </a:pPr>
            <a:r>
              <a:rPr lang="en-US" altLang="" sz="2700">
                <a:latin typeface="Arial"/>
                <a:cs typeface="Arial"/>
              </a:rPr>
              <a:t>    To evaluate the gains made by Utilizing modern waste treatment methods within Murang'a County</a:t>
            </a:r>
            <a:endParaRPr lang="en-US" altLang="" sz="2700">
              <a:latin typeface="Arial"/>
              <a:cs typeface="Arial"/>
            </a:endParaRPr>
          </a:p>
          <a:p>
            <a:pPr latinLnBrk="0">
              <a:defRPr lang="en-US"/>
            </a:pPr>
            <a:endParaRPr lang="en-US" altLang="" sz="3600">
              <a:latin typeface="Arial"/>
              <a:cs typeface="Arial"/>
            </a:endParaRPr>
          </a:p>
        </p:txBody>
      </p:sp>
      <p:pic>
        <p:nvPicPr>
          <p:cNvPr id="7" name="Picture 6"/>
          <p:cNvPicPr>
            <a:picLocks noChangeAspect="1"/>
          </p:cNvPicPr>
          <p:nvPr/>
        </p:nvPicPr>
        <p:blipFill rotWithShape="1">
          <a:blip r:embed="rId5"/>
          <a:stretch>
            <a:fillRect/>
          </a:stretch>
        </p:blipFill>
        <p:spPr>
          <a:xfrm>
            <a:off x="0" y="12"/>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p:txBody>
          <a:bodyPr/>
          <a:lstStyle/>
          <a:p>
            <a:pPr lvl="0" algn="ctr">
              <a:defRPr lang="en-US"/>
            </a:pPr>
            <a:r>
              <a:rPr lang="en-US">
                <a:latin typeface="Gill Sans MT"/>
              </a:rPr>
              <a:t>Methodology 	</a:t>
            </a:r>
            <a:endParaRPr lang="en-US">
              <a:latin typeface="Gill Sans MT"/>
            </a:endParaRPr>
          </a:p>
        </p:txBody>
      </p:sp>
      <p:sp>
        <p:nvSpPr>
          <p:cNvPr id="3" name="Content Placeholder 2"/>
          <p:cNvSpPr>
            <a:spLocks noGrp="1"/>
          </p:cNvSpPr>
          <p:nvPr>
            <p:ph idx="1"/>
          </p:nvPr>
        </p:nvSpPr>
        <p:spPr>
          <a:xfrm>
            <a:off x="1007604" y="1736811"/>
            <a:ext cx="7903790" cy="4536504"/>
          </a:xfrm>
        </p:spPr>
        <p:txBody>
          <a:bodyPr>
            <a:normAutofit lnSpcReduction="10000"/>
          </a:bodyPr>
          <a:lstStyle/>
          <a:p>
            <a:pPr marL="0" indent="0" latinLnBrk="0">
              <a:buClr>
                <a:schemeClr val="tx1"/>
              </a:buClr>
              <a:buNone/>
              <a:defRPr lang="en-US"/>
            </a:pPr>
            <a:endParaRPr lang="en-US" altLang="" sz="2700" b="0" i="0" strike="noStrike">
              <a:solidFill>
                <a:srgbClr val="000000">
                  <a:alpha val="100000"/>
                </a:srgbClr>
              </a:solidFill>
              <a:latin typeface="Arial"/>
              <a:ea typeface="Arial"/>
            </a:endParaRPr>
          </a:p>
          <a:p>
            <a:pPr latinLnBrk="0">
              <a:buClr>
                <a:schemeClr val="tx1"/>
              </a:buClr>
              <a:defRPr lang="en-US"/>
            </a:pPr>
            <a:r>
              <a:rPr lang="en-US" sz="2700" b="0" i="0" strike="noStrike">
                <a:solidFill>
                  <a:srgbClr val="000000">
                    <a:alpha val="100000"/>
                  </a:srgbClr>
                </a:solidFill>
                <a:latin typeface="Arial"/>
                <a:ea typeface="Arial"/>
              </a:rPr>
              <a:t> Key Informant Interviews - Qualitative data</a:t>
            </a:r>
            <a:endParaRPr lang="en-US" sz="2700" b="0" i="0" strike="noStrike">
              <a:solidFill>
                <a:srgbClr val="000000">
                  <a:alpha val="100000"/>
                </a:srgbClr>
              </a:solidFill>
              <a:latin typeface="Arial"/>
              <a:ea typeface="Arial"/>
            </a:endParaRPr>
          </a:p>
          <a:p>
            <a:pPr marL="0" indent="0" latinLnBrk="0">
              <a:buClr>
                <a:schemeClr val="tx1"/>
              </a:buClr>
              <a:buNone/>
              <a:defRPr lang="en-US"/>
            </a:pPr>
            <a:endParaRPr lang="en-US" sz="2700" b="0" i="0" strike="noStrike">
              <a:solidFill>
                <a:srgbClr val="000000">
                  <a:alpha val="100000"/>
                </a:srgbClr>
              </a:solidFill>
              <a:latin typeface="Arial"/>
              <a:ea typeface="Arial"/>
            </a:endParaRPr>
          </a:p>
          <a:p>
            <a:pPr latinLnBrk="0">
              <a:buClr>
                <a:schemeClr val="tx1"/>
              </a:buClr>
              <a:defRPr lang="en-US"/>
            </a:pPr>
            <a:r>
              <a:rPr lang="en-US" sz="2700" b="0" i="0" strike="noStrike">
                <a:solidFill>
                  <a:srgbClr val="000000">
                    <a:alpha val="100000"/>
                  </a:srgbClr>
                </a:solidFill>
                <a:latin typeface="Arial"/>
                <a:ea typeface="Arial"/>
              </a:rPr>
              <a:t>Observational data was collected and collated.</a:t>
            </a:r>
            <a:endParaRPr lang="en-US" sz="2700" b="0" i="0" strike="noStrike">
              <a:solidFill>
                <a:srgbClr val="000000">
                  <a:alpha val="100000"/>
                </a:srgbClr>
              </a:solidFill>
              <a:latin typeface="Arial"/>
              <a:ea typeface="Arial"/>
            </a:endParaRPr>
          </a:p>
          <a:p>
            <a:pPr latinLnBrk="0">
              <a:buClr>
                <a:schemeClr val="tx1"/>
              </a:buClr>
              <a:defRPr lang="en-US"/>
            </a:pPr>
            <a:endParaRPr lang="en-US" altLang="" sz="2700" b="0" i="0" strike="noStrike">
              <a:solidFill>
                <a:srgbClr val="000000">
                  <a:alpha val="100000"/>
                </a:srgbClr>
              </a:solidFill>
              <a:latin typeface="Arial"/>
              <a:ea typeface="Arial"/>
            </a:endParaRPr>
          </a:p>
          <a:p>
            <a:pPr latinLnBrk="0">
              <a:buClr>
                <a:schemeClr val="tx1"/>
              </a:buClr>
              <a:defRPr lang="en-US"/>
            </a:pPr>
            <a:r>
              <a:rPr lang="en-US" sz="2700" b="0" i="0" strike="noStrike">
                <a:solidFill>
                  <a:srgbClr val="000000">
                    <a:alpha val="100000"/>
                  </a:srgbClr>
                </a:solidFill>
                <a:latin typeface="Arial"/>
                <a:ea typeface="Arial"/>
              </a:rPr>
              <a:t>Review and analysis of resources required for transportation and treatment of medical waste prior and after installation of a microwave machine - quantitative data</a:t>
            </a:r>
            <a:endParaRPr lang="en-US" sz="2700" b="0" i="0" strike="noStrike">
              <a:solidFill>
                <a:srgbClr val="000000">
                  <a:alpha val="100000"/>
                </a:srgbClr>
              </a:solidFill>
              <a:latin typeface="Arial"/>
              <a:ea typeface="Arial"/>
            </a:endParaRPr>
          </a:p>
          <a:p>
            <a:pPr marL="0" indent="0" latinLnBrk="0">
              <a:buClr>
                <a:schemeClr val="tx1"/>
              </a:buClr>
              <a:buNone/>
              <a:defRPr lang="en-US"/>
            </a:pPr>
            <a:endParaRPr lang="en-US" altLang="" sz="2700" b="0" i="0" strike="noStrike">
              <a:solidFill>
                <a:srgbClr val="000000">
                  <a:alpha val="100000"/>
                </a:srgbClr>
              </a:solidFill>
              <a:latin typeface="Arial"/>
              <a:ea typeface="Arial"/>
            </a:endParaRPr>
          </a:p>
          <a:p>
            <a:pPr marL="0" indent="0" latinLnBrk="0">
              <a:buClr>
                <a:schemeClr val="tx1"/>
              </a:buClr>
              <a:buNone/>
              <a:defRPr lang="en-US"/>
            </a:pPr>
            <a:r>
              <a:rPr lang="en-US" sz="2700" b="0" i="0" strike="noStrike">
                <a:solidFill>
                  <a:srgbClr val="000000">
                    <a:alpha val="100000"/>
                  </a:srgbClr>
                </a:solidFill>
                <a:latin typeface="Arial"/>
                <a:ea typeface="Arial"/>
              </a:rPr>
              <a:t> </a:t>
            </a:r>
            <a:endParaRPr lang="en-US" sz="2700" b="0" i="0" strike="noStrike">
              <a:solidFill>
                <a:srgbClr val="000000">
                  <a:alpha val="100000"/>
                </a:srgbClr>
              </a:solidFill>
              <a:latin typeface="Arial"/>
              <a:ea typeface="Arial"/>
            </a:endParaRPr>
          </a:p>
        </p:txBody>
      </p:sp>
      <p:pic>
        <p:nvPicPr>
          <p:cNvPr id="4" name="Google Shape;222;p10"/>
          <p:cNvPicPr/>
          <p:nvPr/>
        </p:nvPicPr>
        <p:blipFill rotWithShape="1">
          <a:blip r:embed="rId3">
            <a:alphaModFix/>
          </a:blip>
          <a:stretch>
            <a:fillRect/>
          </a:stretch>
        </p:blipFill>
        <p:spPr>
          <a:xfrm>
            <a:off x="5544119" y="6237312"/>
            <a:ext cx="3599881" cy="620688"/>
          </a:xfrm>
          <a:prstGeom prst="rect">
            <a:avLst/>
          </a:prstGeom>
          <a:noFill/>
          <a:ln>
            <a:noFill/>
          </a:ln>
        </p:spPr>
      </p:pic>
      <p:pic>
        <p:nvPicPr>
          <p:cNvPr id="5" name="Picture 4"/>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5"/>
          <a:stretch>
            <a:fillRect/>
          </a:stretch>
        </p:blipFill>
        <p:spPr>
          <a:xfrm>
            <a:off x="251532" y="188627"/>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628650" y="116632"/>
            <a:ext cx="7903790" cy="756084"/>
          </a:xfrm>
        </p:spPr>
        <p:txBody>
          <a:bodyPr/>
          <a:lstStyle/>
          <a:p>
            <a:pPr lvl="0" algn="ctr">
              <a:defRPr lang="en-US"/>
            </a:pPr>
            <a:r>
              <a:rPr lang="en-US">
                <a:latin typeface="Gill Sans MT"/>
              </a:rPr>
              <a:t>Results 	</a:t>
            </a:r>
            <a:endParaRPr lang="en-US">
              <a:latin typeface="Gill Sans MT"/>
            </a:endParaRPr>
          </a:p>
        </p:txBody>
      </p:sp>
      <p:sp>
        <p:nvSpPr>
          <p:cNvPr id="3" name="Content Placeholder 2"/>
          <p:cNvSpPr>
            <a:spLocks noGrp="1"/>
          </p:cNvSpPr>
          <p:nvPr>
            <p:ph idx="1"/>
          </p:nvPr>
        </p:nvSpPr>
        <p:spPr>
          <a:xfrm>
            <a:off x="628650" y="1052736"/>
            <a:ext cx="7903790" cy="4968552"/>
          </a:xfrm>
        </p:spPr>
        <p:txBody>
          <a:bodyPr>
            <a:normAutofit/>
          </a:bodyPr>
          <a:lstStyle/>
          <a:p>
            <a:pPr marL="457200" lvl="1" indent="0" algn="l" latinLnBrk="0">
              <a:buClr>
                <a:srgbClr val="000000"/>
              </a:buClr>
              <a:buFont typeface="Wingdings"/>
              <a:buNone/>
              <a:defRPr lang="en-US"/>
            </a:pPr>
            <a:endParaRPr lang="en-US" altLang="" sz="2400">
              <a:solidFill>
                <a:schemeClr val="tx1"/>
              </a:solidFill>
              <a:latin typeface="Arial"/>
              <a:cs typeface="Arial"/>
            </a:endParaRPr>
          </a:p>
          <a:p>
            <a:pPr marL="914160" lvl="1" indent="-456960" algn="l" latinLnBrk="0">
              <a:buClr>
                <a:srgbClr val="000000"/>
              </a:buClr>
              <a:buFont typeface="Wingdings"/>
              <a:buChar char="v"/>
              <a:defRPr lang="en-US"/>
            </a:pPr>
            <a:endParaRPr lang="en-US" altLang="" sz="2400">
              <a:solidFill>
                <a:schemeClr val="tx1"/>
              </a:solidFill>
              <a:latin typeface="Arial"/>
              <a:cs typeface="Arial"/>
            </a:endParaRPr>
          </a:p>
          <a:p>
            <a:pPr marL="914160" lvl="1" indent="-456960" algn="l" latinLnBrk="0">
              <a:buClr>
                <a:srgbClr val="000000"/>
              </a:buClr>
              <a:buFont typeface="Wingdings"/>
              <a:buChar char="v"/>
              <a:defRPr lang="en-US"/>
            </a:pPr>
            <a:r>
              <a:rPr lang="en-US" altLang="" sz="2400">
                <a:solidFill>
                  <a:schemeClr val="tx1"/>
                </a:solidFill>
                <a:latin typeface="Arial"/>
                <a:cs typeface="Arial"/>
              </a:rPr>
              <a:t>Improved occupational health and safety</a:t>
            </a:r>
            <a:endParaRPr lang="en-US" altLang="" sz="2400">
              <a:solidFill>
                <a:schemeClr val="tx1"/>
              </a:solidFill>
              <a:latin typeface="Arial"/>
              <a:cs typeface="Arial"/>
            </a:endParaRPr>
          </a:p>
          <a:p>
            <a:pPr marL="457200" lvl="1" indent="0" algn="l" latinLnBrk="0">
              <a:buClr>
                <a:srgbClr val="000000"/>
              </a:buClr>
              <a:buFont typeface="Wingdings"/>
              <a:buNone/>
              <a:defRPr lang="en-US"/>
            </a:pPr>
            <a:endParaRPr lang="en-US" altLang="" sz="2400">
              <a:solidFill>
                <a:schemeClr val="tx1"/>
              </a:solidFill>
              <a:latin typeface="Arial"/>
              <a:cs typeface="Arial"/>
            </a:endParaRPr>
          </a:p>
          <a:p>
            <a:pPr marL="914160" lvl="1" indent="-456960" algn="l" latinLnBrk="0">
              <a:buClr>
                <a:srgbClr val="000000"/>
              </a:buClr>
              <a:buFont typeface="Wingdings"/>
              <a:buChar char="v"/>
              <a:defRPr lang="en-US"/>
            </a:pPr>
            <a:r>
              <a:rPr lang="en-US" altLang="" sz="2400">
                <a:solidFill>
                  <a:schemeClr val="tx1"/>
                </a:solidFill>
                <a:latin typeface="Arial"/>
                <a:cs typeface="Arial"/>
              </a:rPr>
              <a:t>Environmentally clean method</a:t>
            </a:r>
            <a:endParaRPr lang="en-US" altLang="" sz="2400">
              <a:solidFill>
                <a:schemeClr val="tx1"/>
              </a:solidFill>
              <a:latin typeface="Arial"/>
              <a:cs typeface="Arial"/>
            </a:endParaRPr>
          </a:p>
          <a:p>
            <a:pPr marL="457200" lvl="1" indent="0" algn="l" latinLnBrk="0">
              <a:buClr>
                <a:srgbClr val="000000"/>
              </a:buClr>
              <a:buFont typeface="Wingdings"/>
              <a:buNone/>
              <a:defRPr lang="en-US"/>
            </a:pPr>
            <a:endParaRPr lang="en-US" altLang="" sz="2400">
              <a:solidFill>
                <a:srgbClr val="ff0000"/>
              </a:solidFill>
              <a:latin typeface="Arial"/>
              <a:cs typeface="Arial"/>
            </a:endParaRPr>
          </a:p>
          <a:p>
            <a:pPr marL="914160" lvl="1" indent="-456960" algn="l" latinLnBrk="0">
              <a:buClr>
                <a:srgbClr val="000000"/>
              </a:buClr>
              <a:buFont typeface="Wingdings"/>
              <a:buChar char="v"/>
              <a:defRPr lang="en-US"/>
            </a:pPr>
            <a:r>
              <a:rPr lang="en-US" altLang="" sz="2400">
                <a:solidFill>
                  <a:schemeClr val="tx1"/>
                </a:solidFill>
                <a:latin typeface="Arial"/>
                <a:cs typeface="Arial"/>
              </a:rPr>
              <a:t>Economic gain - over 2.1 million annually </a:t>
            </a:r>
            <a:endParaRPr lang="en-US" altLang="" sz="2400">
              <a:solidFill>
                <a:schemeClr val="tx1"/>
              </a:solidFill>
              <a:latin typeface="Arial"/>
              <a:cs typeface="Arial"/>
            </a:endParaRPr>
          </a:p>
          <a:p>
            <a:pPr marL="457200" lvl="1" indent="0" algn="l" latinLnBrk="0">
              <a:buClr>
                <a:srgbClr val="000000"/>
              </a:buClr>
              <a:buFont typeface="Wingdings"/>
              <a:buNone/>
              <a:defRPr lang="en-US"/>
            </a:pPr>
            <a:endParaRPr lang="en-US" altLang="" sz="2400">
              <a:solidFill>
                <a:schemeClr val="tx1"/>
              </a:solidFill>
              <a:latin typeface="Arial"/>
              <a:cs typeface="Arial"/>
            </a:endParaRPr>
          </a:p>
          <a:p>
            <a:pPr marL="914160" lvl="1" indent="-456960" algn="l" latinLnBrk="0">
              <a:buClr>
                <a:srgbClr val="000000"/>
              </a:buClr>
              <a:buFont typeface="Wingdings"/>
              <a:buChar char="v"/>
              <a:defRPr lang="en-US"/>
            </a:pPr>
            <a:r>
              <a:rPr lang="en-US" altLang="" sz="2400"/>
              <a:t>Reduction waste volume and weight </a:t>
            </a:r>
            <a:endParaRPr lang="en-US" altLang="" sz="2400"/>
          </a:p>
          <a:p>
            <a:pPr marL="457200" lvl="1" indent="0" algn="l" latinLnBrk="0">
              <a:buClr>
                <a:srgbClr val="000000"/>
              </a:buClr>
              <a:buFont typeface="Wingdings"/>
              <a:buNone/>
              <a:defRPr lang="en-US"/>
            </a:pPr>
            <a:endParaRPr lang="en-US" altLang="" sz="2400"/>
          </a:p>
          <a:p>
            <a:pPr marL="914160" lvl="1" indent="-456960" algn="l" latinLnBrk="0">
              <a:buClr>
                <a:srgbClr val="000000"/>
              </a:buClr>
              <a:buFont typeface="Wingdings"/>
              <a:buChar char="v"/>
              <a:defRPr lang="en-US"/>
            </a:pPr>
            <a:r>
              <a:rPr lang="en-US" sz="2400" b="0" i="0" strike="noStrike">
                <a:solidFill>
                  <a:srgbClr val="333333">
                    <a:alpha val="100000"/>
                  </a:srgbClr>
                </a:solidFill>
                <a:latin typeface="Arial"/>
                <a:ea typeface="ＭＳ Ｐゴシック"/>
                <a:cs typeface="Arial"/>
              </a:rPr>
              <a:t>All wastes reduced to a smooth </a:t>
            </a:r>
            <a:r>
              <a:rPr lang="en-US" altLang="" sz="2400"/>
              <a:t>Re-usable innert efluent</a:t>
            </a:r>
            <a:endParaRPr lang="en-US" altLang="" sz="2400"/>
          </a:p>
        </p:txBody>
      </p:sp>
      <p:pic>
        <p:nvPicPr>
          <p:cNvPr id="4" name="Google Shape;222;p10"/>
          <p:cNvPicPr/>
          <p:nvPr/>
        </p:nvPicPr>
        <p:blipFill rotWithShape="1">
          <a:blip r:embed="rId3">
            <a:alphaModFix/>
          </a:blip>
          <a:stretch>
            <a:fillRect/>
          </a:stretch>
        </p:blipFill>
        <p:spPr>
          <a:xfrm>
            <a:off x="3816424" y="6057292"/>
            <a:ext cx="5327576" cy="800708"/>
          </a:xfrm>
          <a:prstGeom prst="rect">
            <a:avLst/>
          </a:prstGeom>
          <a:noFill/>
          <a:ln>
            <a:noFill/>
          </a:ln>
        </p:spPr>
      </p:pic>
      <p:pic>
        <p:nvPicPr>
          <p:cNvPr id="5" name="Picture 4"/>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5"/>
          <a:stretch>
            <a:fillRect/>
          </a:stretch>
        </p:blipFill>
        <p:spPr>
          <a:xfrm>
            <a:off x="143520" y="188640"/>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628650" y="260647"/>
            <a:ext cx="7903790" cy="864096"/>
          </a:xfrm>
        </p:spPr>
        <p:txBody>
          <a:bodyPr/>
          <a:lstStyle/>
          <a:p>
            <a:pPr lvl="0" algn="ctr">
              <a:defRPr lang="en-US"/>
            </a:pPr>
            <a:r>
              <a:rPr lang="en-US">
                <a:latin typeface="Gill Sans MT"/>
              </a:rPr>
              <a:t>Results 	</a:t>
            </a:r>
            <a:endParaRPr lang="en-US">
              <a:latin typeface="Gill Sans MT"/>
            </a:endParaRPr>
          </a:p>
        </p:txBody>
      </p:sp>
      <p:sp>
        <p:nvSpPr>
          <p:cNvPr id="3" name="Content Placeholder 2"/>
          <p:cNvSpPr>
            <a:spLocks noGrp="1"/>
          </p:cNvSpPr>
          <p:nvPr>
            <p:ph idx="1"/>
          </p:nvPr>
        </p:nvSpPr>
        <p:spPr>
          <a:xfrm>
            <a:off x="1007616" y="1592807"/>
            <a:ext cx="7920868" cy="4428480"/>
          </a:xfrm>
        </p:spPr>
        <p:txBody>
          <a:bodyPr/>
          <a:lstStyle/>
          <a:p>
            <a:pPr marL="914160" lvl="1" indent="-456960" algn="l">
              <a:buClr>
                <a:srgbClr val="000000"/>
              </a:buClr>
              <a:buFont typeface="Wingdings"/>
              <a:buChar char="v"/>
              <a:defRPr lang="en-US"/>
            </a:pPr>
            <a:r>
              <a:rPr lang="en-US" altLang="" sz="2500"/>
              <a:t>Iproved recording - the entire process </a:t>
            </a:r>
            <a:endParaRPr lang="en-US" altLang="" sz="2500">
              <a:solidFill>
                <a:srgbClr val="ff0000"/>
              </a:solidFill>
            </a:endParaRPr>
          </a:p>
          <a:p>
            <a:pPr marL="457200" lvl="1" indent="0" algn="l" latinLnBrk="0">
              <a:buClr>
                <a:srgbClr val="000000"/>
              </a:buClr>
              <a:buFont typeface="Wingdings"/>
              <a:buNone/>
              <a:defRPr lang="en-US"/>
            </a:pPr>
            <a:endParaRPr lang="en-US" altLang="" sz="2500">
              <a:solidFill>
                <a:srgbClr val="ff0000"/>
              </a:solidFill>
            </a:endParaRPr>
          </a:p>
          <a:p>
            <a:pPr marL="914160" lvl="1" indent="-456960" algn="l">
              <a:buClr>
                <a:srgbClr val="000000"/>
              </a:buClr>
              <a:buFont typeface="Wingdings"/>
              <a:buChar char="v"/>
              <a:defRPr lang="en-US"/>
            </a:pPr>
            <a:r>
              <a:rPr lang="en-US" sz="2500" b="0" i="0" strike="noStrike">
                <a:solidFill>
                  <a:srgbClr val="333333">
                    <a:alpha val="100000"/>
                  </a:srgbClr>
                </a:solidFill>
                <a:latin typeface="Arial"/>
                <a:ea typeface="ＭＳ Ｐゴシック"/>
                <a:cs typeface="Arial"/>
              </a:rPr>
              <a:t>Controlled animal and human scavenging</a:t>
            </a:r>
            <a:endParaRPr lang="en-US" sz="2500" b="0" i="0" strike="noStrike">
              <a:solidFill>
                <a:srgbClr val="333333">
                  <a:alpha val="100000"/>
                </a:srgbClr>
              </a:solidFill>
              <a:latin typeface="Arial"/>
              <a:ea typeface="ＭＳ Ｐゴシック"/>
              <a:cs typeface="Arial"/>
            </a:endParaRPr>
          </a:p>
          <a:p>
            <a:pPr marL="457200" lvl="1" indent="0" algn="l" latinLnBrk="0">
              <a:buClr>
                <a:srgbClr val="000000"/>
              </a:buClr>
              <a:buFont typeface="Wingdings"/>
              <a:buNone/>
              <a:defRPr lang="en-US"/>
            </a:pPr>
            <a:endParaRPr lang="en-US" altLang="" sz="2500" b="0" i="0" strike="noStrike">
              <a:solidFill>
                <a:srgbClr val="ff0000"/>
              </a:solidFill>
              <a:latin typeface="Arial"/>
              <a:ea typeface="ＭＳ Ｐゴシック"/>
              <a:cs typeface="Arial"/>
            </a:endParaRPr>
          </a:p>
          <a:p>
            <a:pPr marL="914160" lvl="1" indent="-456960" algn="l">
              <a:buClr>
                <a:srgbClr val="000000"/>
              </a:buClr>
              <a:buFont typeface="Wingdings"/>
              <a:buChar char="v"/>
              <a:defRPr lang="en-US"/>
            </a:pPr>
            <a:r>
              <a:rPr lang="en-US" sz="2500" b="0" i="0" strike="noStrike">
                <a:solidFill>
                  <a:srgbClr val="333333">
                    <a:alpha val="100000"/>
                  </a:srgbClr>
                </a:solidFill>
                <a:latin typeface="Arial"/>
                <a:ea typeface="ＭＳ Ｐゴシック"/>
                <a:cs typeface="Arial"/>
              </a:rPr>
              <a:t>Freed some wasted spaces </a:t>
            </a:r>
            <a:endParaRPr lang="en-US" sz="2500" b="0" i="0" strike="noStrike">
              <a:solidFill>
                <a:srgbClr val="333333">
                  <a:alpha val="100000"/>
                </a:srgbClr>
              </a:solidFill>
              <a:latin typeface="Arial"/>
              <a:ea typeface="ＭＳ Ｐゴシック"/>
              <a:cs typeface="Arial"/>
            </a:endParaRPr>
          </a:p>
          <a:p>
            <a:pPr marL="457200" lvl="1" indent="0" algn="l" latinLnBrk="0">
              <a:buClr>
                <a:srgbClr val="000000"/>
              </a:buClr>
              <a:buFont typeface="Wingdings"/>
              <a:buNone/>
              <a:defRPr lang="en-US"/>
            </a:pPr>
            <a:endParaRPr lang="en-US" altLang="" sz="2500" b="0" i="0" strike="noStrike">
              <a:solidFill>
                <a:srgbClr val="333333">
                  <a:alpha val="100000"/>
                </a:srgbClr>
              </a:solidFill>
              <a:latin typeface="Arial"/>
              <a:ea typeface="ＭＳ Ｐゴシック"/>
              <a:cs typeface="Arial"/>
            </a:endParaRPr>
          </a:p>
          <a:p>
            <a:pPr marL="914160" lvl="1" indent="-456960" algn="l" latinLnBrk="0">
              <a:buClr>
                <a:srgbClr val="000000"/>
              </a:buClr>
              <a:buFont typeface="Wingdings"/>
              <a:buChar char="v"/>
              <a:defRPr lang="en-US"/>
            </a:pPr>
            <a:r>
              <a:rPr lang="en-US" altLang="" sz="2500"/>
              <a:t>Improved cleanliness of working enviroment</a:t>
            </a:r>
            <a:endParaRPr lang="en-US" altLang="" sz="2500"/>
          </a:p>
          <a:p>
            <a:pPr marL="914160" lvl="1" indent="-456960" algn="l" latinLnBrk="0">
              <a:buClr>
                <a:srgbClr val="000000"/>
              </a:buClr>
              <a:buFont typeface="Wingdings"/>
              <a:buChar char="v"/>
              <a:defRPr lang="en-US"/>
            </a:pPr>
            <a:endParaRPr lang="en-US" altLang="" sz="2500"/>
          </a:p>
          <a:p>
            <a:pPr marL="914160" lvl="1" indent="-456960" algn="l" latinLnBrk="0">
              <a:buClr>
                <a:srgbClr val="000000"/>
              </a:buClr>
              <a:buFont typeface="Wingdings"/>
              <a:buChar char="v"/>
              <a:defRPr lang="en-US"/>
            </a:pPr>
            <a:r>
              <a:rPr lang="en-US" altLang="" sz="2500"/>
              <a:t>Conformity to legal standards of waste management</a:t>
            </a:r>
            <a:endParaRPr lang="en-US" altLang="" sz="2500"/>
          </a:p>
        </p:txBody>
      </p:sp>
      <p:pic>
        <p:nvPicPr>
          <p:cNvPr id="4" name="Google Shape;222;p10"/>
          <p:cNvPicPr/>
          <p:nvPr/>
        </p:nvPicPr>
        <p:blipFill rotWithShape="1">
          <a:blip r:embed="rId3">
            <a:alphaModFix/>
          </a:blip>
          <a:stretch>
            <a:fillRect/>
          </a:stretch>
        </p:blipFill>
        <p:spPr>
          <a:xfrm>
            <a:off x="5508103" y="6165304"/>
            <a:ext cx="3456385" cy="692696"/>
          </a:xfrm>
          <a:prstGeom prst="rect">
            <a:avLst/>
          </a:prstGeom>
          <a:noFill/>
          <a:ln>
            <a:noFill/>
          </a:ln>
        </p:spPr>
      </p:pic>
      <p:pic>
        <p:nvPicPr>
          <p:cNvPr id="5" name="Picture 4"/>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5"/>
          <a:stretch>
            <a:fillRect/>
          </a:stretch>
        </p:blipFill>
        <p:spPr>
          <a:xfrm>
            <a:off x="179499" y="152623"/>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620105" y="188640"/>
            <a:ext cx="7903790" cy="900100"/>
          </a:xfrm>
        </p:spPr>
        <p:txBody>
          <a:bodyPr/>
          <a:lstStyle/>
          <a:p>
            <a:pPr lvl="0" algn="ctr">
              <a:defRPr lang="en-US"/>
            </a:pPr>
            <a:r>
              <a:rPr lang="en-US">
                <a:latin typeface="Gill Sans MT"/>
              </a:rPr>
              <a:t>Discussion 	</a:t>
            </a:r>
            <a:endParaRPr lang="en-US">
              <a:latin typeface="Gill Sans MT"/>
            </a:endParaRPr>
          </a:p>
        </p:txBody>
      </p:sp>
      <p:sp>
        <p:nvSpPr>
          <p:cNvPr id="3" name="Content Placeholder 2"/>
          <p:cNvSpPr>
            <a:spLocks noGrp="1"/>
          </p:cNvSpPr>
          <p:nvPr>
            <p:ph idx="1"/>
          </p:nvPr>
        </p:nvSpPr>
        <p:spPr>
          <a:xfrm>
            <a:off x="620105" y="1484784"/>
            <a:ext cx="7903790" cy="4500500"/>
          </a:xfrm>
        </p:spPr>
        <p:txBody>
          <a:bodyPr/>
          <a:lstStyle/>
          <a:p>
            <a:pPr latinLnBrk="0">
              <a:buClr>
                <a:schemeClr val="tx1"/>
              </a:buClr>
              <a:defRPr lang="en-US"/>
            </a:pPr>
            <a:r>
              <a:rPr lang="en-US" altLang="" sz="2400">
                <a:latin typeface="Arial"/>
                <a:cs typeface="Arial"/>
              </a:rPr>
              <a:t>Microwave technology was prefered for its more effective, safe, wholistic and environmentally friendly method compred to incineration. </a:t>
            </a:r>
            <a:endParaRPr lang="en-US" altLang="" sz="2400">
              <a:latin typeface="Arial"/>
              <a:cs typeface="Arial"/>
            </a:endParaRPr>
          </a:p>
          <a:p>
            <a:pPr marL="0" indent="0" latinLnBrk="0">
              <a:buClr>
                <a:schemeClr val="tx1"/>
              </a:buClr>
              <a:buNone/>
              <a:defRPr lang="en-US"/>
            </a:pPr>
            <a:endParaRPr lang="en-US" altLang="" sz="2400">
              <a:latin typeface="Arial"/>
              <a:cs typeface="Arial"/>
            </a:endParaRPr>
          </a:p>
          <a:p>
            <a:pPr latinLnBrk="0">
              <a:buClr>
                <a:schemeClr val="tx1"/>
              </a:buClr>
              <a:defRPr lang="en-US"/>
            </a:pPr>
            <a:r>
              <a:rPr lang="en-US" altLang="" sz="2400">
                <a:latin typeface="Arial"/>
                <a:cs typeface="Arial"/>
              </a:rPr>
              <a:t>Over 44% of the economic costs are due to the nature of the machine</a:t>
            </a:r>
            <a:endParaRPr lang="en-US" altLang="" sz="2400">
              <a:latin typeface="Arial"/>
              <a:cs typeface="Arial"/>
            </a:endParaRPr>
          </a:p>
          <a:p>
            <a:pPr marL="0" indent="0" latinLnBrk="0">
              <a:buClr>
                <a:schemeClr val="tx1"/>
              </a:buClr>
              <a:buNone/>
              <a:defRPr lang="en-US"/>
            </a:pPr>
            <a:endParaRPr lang="en-US" altLang="" sz="2400">
              <a:latin typeface="Arial"/>
              <a:cs typeface="Arial"/>
            </a:endParaRPr>
          </a:p>
          <a:p>
            <a:pPr latinLnBrk="0">
              <a:buClr>
                <a:schemeClr val="tx1"/>
              </a:buClr>
              <a:defRPr lang="en-US"/>
            </a:pPr>
            <a:r>
              <a:rPr lang="en-US" altLang="" sz="2400">
                <a:latin typeface="Arial"/>
                <a:cs typeface="Arial"/>
              </a:rPr>
              <a:t>Microwave technology is in cost higher initially, but in the long run (about 10 years), the cost will be recovered. The overall benefit however is its capacity to protect people and environment from hazards relating to medical wastes.</a:t>
            </a:r>
            <a:endParaRPr lang="en-US" altLang="" sz="2400">
              <a:latin typeface="Arial"/>
              <a:cs typeface="Arial"/>
            </a:endParaRPr>
          </a:p>
          <a:p>
            <a:pPr marL="0" indent="0" latinLnBrk="0">
              <a:buClr>
                <a:schemeClr val="tx1"/>
              </a:buClr>
              <a:buNone/>
              <a:defRPr lang="en-US"/>
            </a:pPr>
            <a:endParaRPr lang="en-US" altLang="" sz="2400">
              <a:latin typeface="Arial"/>
              <a:cs typeface="Arial"/>
            </a:endParaRPr>
          </a:p>
          <a:p>
            <a:pPr marL="0" indent="0" latinLnBrk="0">
              <a:buClr>
                <a:schemeClr val="tx1"/>
              </a:buClr>
              <a:buNone/>
              <a:defRPr lang="en-US"/>
            </a:pPr>
            <a:endParaRPr lang="en-US" altLang="" sz="2400">
              <a:latin typeface="Arial"/>
              <a:cs typeface="Arial"/>
            </a:endParaRPr>
          </a:p>
        </p:txBody>
      </p:sp>
      <p:pic>
        <p:nvPicPr>
          <p:cNvPr id="4" name="Google Shape;222;p10"/>
          <p:cNvPicPr/>
          <p:nvPr/>
        </p:nvPicPr>
        <p:blipFill rotWithShape="1">
          <a:blip r:embed="rId3">
            <a:alphaModFix/>
          </a:blip>
          <a:stretch>
            <a:fillRect/>
          </a:stretch>
        </p:blipFill>
        <p:spPr>
          <a:xfrm>
            <a:off x="5328083" y="5985284"/>
            <a:ext cx="3276364" cy="872716"/>
          </a:xfrm>
          <a:prstGeom prst="rect">
            <a:avLst/>
          </a:prstGeom>
          <a:noFill/>
          <a:ln>
            <a:noFill/>
          </a:ln>
        </p:spPr>
      </p:pic>
      <p:pic>
        <p:nvPicPr>
          <p:cNvPr id="5" name="Picture 4"/>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5"/>
          <a:stretch>
            <a:fillRect/>
          </a:stretch>
        </p:blipFill>
        <p:spPr>
          <a:xfrm>
            <a:off x="143520" y="188640"/>
            <a:ext cx="1260140" cy="1404156"/>
          </a:xfrm>
          <a:prstGeom prst="rect">
            <a:avLst/>
          </a:prstGeom>
        </p:spPr>
      </p:pic>
    </p:spTree>
  </p:cSld>
  <p:clrMapOvr>
    <a:masterClrMapping/>
  </p:clrMapOvr>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628650" y="152636"/>
            <a:ext cx="7903790" cy="1152128"/>
          </a:xfrm>
        </p:spPr>
        <p:txBody>
          <a:bodyPr/>
          <a:lstStyle/>
          <a:p>
            <a:pPr lvl="0" algn="ctr">
              <a:defRPr lang="en-US"/>
            </a:pPr>
            <a:r>
              <a:rPr lang="en-US">
                <a:latin typeface="Arial"/>
                <a:cs typeface="Arial"/>
              </a:rPr>
              <a:t>Limitations 	</a:t>
            </a:r>
            <a:endParaRPr lang="en-US">
              <a:latin typeface="Arial"/>
              <a:cs typeface="Arial"/>
            </a:endParaRPr>
          </a:p>
        </p:txBody>
      </p:sp>
      <p:sp>
        <p:nvSpPr>
          <p:cNvPr id="3" name="Content Placeholder 2"/>
          <p:cNvSpPr>
            <a:spLocks noGrp="1"/>
          </p:cNvSpPr>
          <p:nvPr>
            <p:ph idx="1"/>
          </p:nvPr>
        </p:nvSpPr>
        <p:spPr>
          <a:xfrm>
            <a:off x="628650" y="1772816"/>
            <a:ext cx="7903790" cy="3492388"/>
          </a:xfrm>
        </p:spPr>
        <p:txBody>
          <a:bodyPr/>
          <a:lstStyle/>
          <a:p>
            <a:pPr latinLnBrk="0">
              <a:buClr>
                <a:schemeClr val="tx1"/>
              </a:buClr>
              <a:defRPr lang="en-US"/>
            </a:pPr>
            <a:r>
              <a:rPr lang="en-US" altLang="" sz="2600">
                <a:latin typeface="HCR Dotum"/>
                <a:ea typeface="HCR Dotum"/>
                <a:cs typeface="HCR Dotum"/>
              </a:rPr>
              <a:t>The evaluation was limited to observational and key informant intervies within a local </a:t>
            </a:r>
            <a:endParaRPr lang="en-US" altLang="" sz="2600">
              <a:latin typeface="HCR Dotum"/>
              <a:ea typeface="HCR Dotum"/>
              <a:cs typeface="HCR Dotum"/>
            </a:endParaRPr>
          </a:p>
          <a:p>
            <a:pPr latinLnBrk="0">
              <a:buClr>
                <a:schemeClr val="tx1"/>
              </a:buClr>
              <a:defRPr lang="en-US"/>
            </a:pPr>
            <a:endParaRPr lang="en-US" altLang="" sz="2600">
              <a:latin typeface="HCR Dotum"/>
              <a:ea typeface="HCR Dotum"/>
              <a:cs typeface="HCR Dotum"/>
            </a:endParaRPr>
          </a:p>
          <a:p>
            <a:pPr latinLnBrk="0">
              <a:buClr>
                <a:schemeClr val="tx1"/>
              </a:buClr>
              <a:defRPr lang="en-US"/>
            </a:pPr>
            <a:r>
              <a:rPr lang="en-US" altLang="" sz="2600">
                <a:latin typeface="HCR Dotum"/>
                <a:ea typeface="HCR Dotum"/>
                <a:cs typeface="HCR Dotum"/>
              </a:rPr>
              <a:t>Few participants were involved</a:t>
            </a:r>
            <a:endParaRPr lang="en-US" altLang="" sz="2600">
              <a:latin typeface="HCR Dotum"/>
              <a:ea typeface="HCR Dotum"/>
              <a:cs typeface="HCR Dotum"/>
            </a:endParaRPr>
          </a:p>
        </p:txBody>
      </p:sp>
      <p:pic>
        <p:nvPicPr>
          <p:cNvPr id="4" name="Google Shape;222;p10"/>
          <p:cNvPicPr/>
          <p:nvPr/>
        </p:nvPicPr>
        <p:blipFill rotWithShape="1">
          <a:blip r:embed="rId3">
            <a:alphaModFix/>
          </a:blip>
          <a:stretch>
            <a:fillRect/>
          </a:stretch>
        </p:blipFill>
        <p:spPr>
          <a:xfrm>
            <a:off x="5724127" y="6201308"/>
            <a:ext cx="2880321" cy="656692"/>
          </a:xfrm>
          <a:prstGeom prst="rect">
            <a:avLst/>
          </a:prstGeom>
          <a:noFill/>
          <a:ln>
            <a:noFill/>
          </a:ln>
        </p:spPr>
      </p:pic>
      <p:pic>
        <p:nvPicPr>
          <p:cNvPr id="5" name="Picture 4"/>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5"/>
          <a:stretch>
            <a:fillRect/>
          </a:stretch>
        </p:blipFill>
        <p:spPr>
          <a:xfrm>
            <a:off x="251507" y="260648"/>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2123728" y="123217"/>
            <a:ext cx="5076564" cy="1397571"/>
          </a:xfrm>
        </p:spPr>
        <p:txBody>
          <a:bodyPr/>
          <a:lstStyle/>
          <a:p>
            <a:pPr lvl="0" algn="ctr">
              <a:defRPr lang="en-US"/>
            </a:pPr>
            <a:r>
              <a:rPr lang="en-US">
                <a:latin typeface="Gill Sans MT"/>
              </a:rPr>
              <a:t>Consulsion 	</a:t>
            </a:r>
            <a:endParaRPr lang="en-US">
              <a:latin typeface="Gill Sans MT"/>
            </a:endParaRPr>
          </a:p>
        </p:txBody>
      </p:sp>
      <p:sp>
        <p:nvSpPr>
          <p:cNvPr id="3" name="Content Placeholder 2"/>
          <p:cNvSpPr>
            <a:spLocks noGrp="1"/>
          </p:cNvSpPr>
          <p:nvPr>
            <p:ph idx="1"/>
          </p:nvPr>
        </p:nvSpPr>
        <p:spPr>
          <a:xfrm>
            <a:off x="628650" y="1628800"/>
            <a:ext cx="7939794" cy="4104456"/>
          </a:xfrm>
        </p:spPr>
        <p:txBody>
          <a:bodyPr vert="horz" wrap="square" lIns="91440" tIns="45720" rIns="91440" bIns="45720" anchor="t">
            <a:normAutofit/>
          </a:bodyPr>
          <a:lstStyle/>
          <a:p>
            <a:pPr marL="0" indent="0">
              <a:buClr>
                <a:schemeClr val="tx1"/>
              </a:buClr>
              <a:buNone/>
              <a:defRPr lang="en-US"/>
            </a:pPr>
            <a:r>
              <a:rPr lang="en-US" sz="2600" spc="500">
                <a:solidFill>
                  <a:srgbClr val="000000"/>
                </a:solidFill>
                <a:latin typeface="Arial"/>
                <a:ea typeface="HCR Dotum"/>
                <a:cs typeface="Arial"/>
              </a:rPr>
              <a:t>Modernization of medical waste treatment methods should</a:t>
            </a:r>
            <a:r>
              <a:rPr lang="en-US" sz="2600" spc="500">
                <a:solidFill>
                  <a:schemeClr val="tx1"/>
                </a:solidFill>
                <a:latin typeface="Arial"/>
                <a:ea typeface="HCR Dotum"/>
                <a:cs typeface="Arial"/>
              </a:rPr>
              <a:t> be adopted so as to exploit the health economic, environmental as well as aesthetic benefits. </a:t>
            </a:r>
            <a:endParaRPr lang="en-US" sz="2600" spc="500">
              <a:solidFill>
                <a:schemeClr val="tx1"/>
              </a:solidFill>
              <a:latin typeface="Arial"/>
              <a:ea typeface="HCR Dotum"/>
              <a:cs typeface="Arial"/>
            </a:endParaRPr>
          </a:p>
          <a:p>
            <a:pPr marL="0" indent="0" latinLnBrk="0">
              <a:buClr>
                <a:schemeClr val="tx1"/>
              </a:buClr>
              <a:buNone/>
              <a:defRPr lang="en-US"/>
            </a:pPr>
            <a:endParaRPr lang="en-US" altLang="" sz="2600" spc="500">
              <a:solidFill>
                <a:schemeClr val="tx1"/>
              </a:solidFill>
              <a:latin typeface="Arial"/>
              <a:ea typeface="HCR Dotum"/>
              <a:cs typeface="Arial"/>
            </a:endParaRPr>
          </a:p>
          <a:p>
            <a:pPr marL="0" indent="0">
              <a:buClr>
                <a:schemeClr val="tx1"/>
              </a:buClr>
              <a:buNone/>
              <a:defRPr lang="en-US"/>
            </a:pPr>
            <a:r>
              <a:rPr lang="en-US" sz="2600" spc="500">
                <a:solidFill>
                  <a:schemeClr val="tx1"/>
                </a:solidFill>
                <a:latin typeface="Arial"/>
                <a:ea typeface="HCR Dotum"/>
                <a:cs typeface="Arial"/>
              </a:rPr>
              <a:t>A</a:t>
            </a:r>
            <a:r>
              <a:rPr lang="en-US" sz="2600" spc="500">
                <a:solidFill>
                  <a:srgbClr val="000000"/>
                </a:solidFill>
                <a:latin typeface="Arial"/>
                <a:ea typeface="HCR Dotum"/>
                <a:cs typeface="Arial"/>
              </a:rPr>
              <a:t>lthough the cost of installation for modern equipment may be deterrent, significant cost reduction in the long term is rewarding.</a:t>
            </a:r>
            <a:endParaRPr lang="en-US" sz="2600" spc="500">
              <a:solidFill>
                <a:srgbClr val="000000"/>
              </a:solidFill>
              <a:latin typeface="Arial"/>
              <a:ea typeface="HCR Dotum"/>
              <a:cs typeface="Arial"/>
            </a:endParaRPr>
          </a:p>
        </p:txBody>
      </p:sp>
      <p:pic>
        <p:nvPicPr>
          <p:cNvPr id="4" name="Google Shape;222;p10"/>
          <p:cNvPicPr/>
          <p:nvPr/>
        </p:nvPicPr>
        <p:blipFill rotWithShape="1">
          <a:blip r:embed="rId3">
            <a:alphaModFix/>
          </a:blip>
          <a:stretch>
            <a:fillRect/>
          </a:stretch>
        </p:blipFill>
        <p:spPr>
          <a:xfrm>
            <a:off x="5328083" y="6093296"/>
            <a:ext cx="3276364" cy="764704"/>
          </a:xfrm>
          <a:prstGeom prst="rect">
            <a:avLst/>
          </a:prstGeom>
          <a:noFill/>
          <a:ln>
            <a:noFill/>
          </a:ln>
        </p:spPr>
      </p:pic>
      <p:pic>
        <p:nvPicPr>
          <p:cNvPr id="5" name="Picture 4"/>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5"/>
          <a:stretch>
            <a:fillRect/>
          </a:stretch>
        </p:blipFill>
        <p:spPr>
          <a:xfrm>
            <a:off x="107516" y="116632"/>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628650" y="224644"/>
            <a:ext cx="7903790" cy="936104"/>
          </a:xfrm>
        </p:spPr>
        <p:txBody>
          <a:bodyPr/>
          <a:lstStyle/>
          <a:p>
            <a:pPr lvl="0" algn="ctr">
              <a:defRPr lang="en-US"/>
            </a:pPr>
            <a:r>
              <a:rPr lang="en-US" sz="3200">
                <a:latin typeface="Gill Sans MT"/>
              </a:rPr>
              <a:t>Acknowledgement</a:t>
            </a:r>
            <a:endParaRPr lang="en-US" sz="3200">
              <a:latin typeface="Gill Sans MT"/>
            </a:endParaRPr>
          </a:p>
        </p:txBody>
      </p:sp>
      <p:sp>
        <p:nvSpPr>
          <p:cNvPr id="3" name="Content Placeholder 2"/>
          <p:cNvSpPr>
            <a:spLocks noGrp="1"/>
          </p:cNvSpPr>
          <p:nvPr>
            <p:ph idx="1"/>
          </p:nvPr>
        </p:nvSpPr>
        <p:spPr/>
        <p:txBody>
          <a:bodyPr/>
          <a:lstStyle/>
          <a:p>
            <a:pPr marL="457200" indent="-457200">
              <a:buFont typeface="Arial"/>
              <a:buChar char="•"/>
              <a:defRPr lang="en-US"/>
            </a:pPr>
            <a:r>
              <a:rPr lang="en-US" sz="2700">
                <a:latin typeface="Gill Sans MT"/>
              </a:rPr>
              <a:t>Muran'ga County Hospital - </a:t>
            </a:r>
            <a:endParaRPr lang="en-US" sz="2700">
              <a:latin typeface="Gill Sans MT"/>
            </a:endParaRPr>
          </a:p>
          <a:p>
            <a:pPr marL="457200" indent="-457200">
              <a:buFont typeface="Arial"/>
              <a:buChar char="•"/>
              <a:defRPr lang="en-US"/>
            </a:pPr>
            <a:endParaRPr lang="en-US" sz="2700">
              <a:latin typeface="Gill Sans MT"/>
            </a:endParaRPr>
          </a:p>
          <a:p>
            <a:pPr marL="457200" indent="-457200">
              <a:buFont typeface="Arial"/>
              <a:buChar char="•"/>
              <a:defRPr lang="en-US"/>
            </a:pPr>
            <a:r>
              <a:rPr lang="en-US" sz="2700">
                <a:latin typeface="Gill Sans MT"/>
              </a:rPr>
              <a:t>Dr Floreence Kagwaini (co-author)</a:t>
            </a:r>
            <a:endParaRPr lang="en-US" sz="2700">
              <a:latin typeface="Gill Sans MT"/>
            </a:endParaRPr>
          </a:p>
          <a:p>
            <a:pPr marL="457200" indent="-457200">
              <a:buFont typeface="Arial"/>
              <a:buChar char="•"/>
              <a:defRPr lang="en-US"/>
            </a:pPr>
            <a:endParaRPr lang="en-US" sz="2700">
              <a:latin typeface="Gill Sans MT"/>
            </a:endParaRPr>
          </a:p>
          <a:p>
            <a:pPr marL="457200" indent="-457200">
              <a:buFont typeface="Arial"/>
              <a:buChar char="•"/>
              <a:defRPr lang="en-US"/>
            </a:pPr>
            <a:r>
              <a:rPr lang="en-US" sz="2700">
                <a:latin typeface="Gill Sans MT"/>
              </a:rPr>
              <a:t>Infection &amp; Prevention Committee</a:t>
            </a:r>
            <a:endParaRPr lang="en-US" sz="2700">
              <a:latin typeface="Gill Sans MT"/>
            </a:endParaRPr>
          </a:p>
          <a:p>
            <a:pPr marL="457200" indent="-457200">
              <a:buFont typeface="Arial"/>
              <a:buChar char="•"/>
              <a:defRPr lang="en-US"/>
            </a:pPr>
            <a:endParaRPr lang="en-US" sz="2700">
              <a:latin typeface="Gill Sans MT"/>
            </a:endParaRPr>
          </a:p>
          <a:p>
            <a:pPr marL="457200" indent="-457200">
              <a:buFont typeface="Arial"/>
              <a:buChar char="•"/>
              <a:defRPr lang="en-US"/>
            </a:pPr>
            <a:r>
              <a:rPr lang="en-US" sz="2700">
                <a:latin typeface="Gill Sans MT"/>
              </a:rPr>
              <a:t>County Government </a:t>
            </a:r>
            <a:endParaRPr lang="en-US" sz="2700">
              <a:latin typeface="Gill Sans MT"/>
            </a:endParaRPr>
          </a:p>
          <a:p>
            <a:pPr marL="457200" indent="-457200">
              <a:buFont typeface="Arial"/>
              <a:buChar char="•"/>
              <a:defRPr lang="en-US"/>
            </a:pPr>
            <a:endParaRPr lang="en-US" sz="2700">
              <a:latin typeface="Gill Sans MT"/>
            </a:endParaRPr>
          </a:p>
          <a:p>
            <a:pPr marL="457200" indent="-457200">
              <a:buFont typeface="Arial"/>
              <a:buChar char="•"/>
              <a:defRPr lang="en-US"/>
            </a:pPr>
            <a:r>
              <a:rPr lang="en-US" sz="2700">
                <a:latin typeface="Gill Sans MT"/>
              </a:rPr>
              <a:t>USAID Medicines, Technologies, and Pharmaceutical Services (MTaPS)</a:t>
            </a:r>
            <a:endParaRPr lang="en-US" sz="2700">
              <a:latin typeface="Gill Sans MT"/>
            </a:endParaRPr>
          </a:p>
        </p:txBody>
      </p:sp>
      <p:pic>
        <p:nvPicPr>
          <p:cNvPr id="4" name="Google Shape;222;p10"/>
          <p:cNvPicPr/>
          <p:nvPr/>
        </p:nvPicPr>
        <p:blipFill rotWithShape="1">
          <a:blip r:embed="rId3">
            <a:alphaModFix/>
          </a:blip>
          <a:stretch>
            <a:fillRect/>
          </a:stretch>
        </p:blipFill>
        <p:spPr>
          <a:xfrm>
            <a:off x="5724127" y="6201308"/>
            <a:ext cx="2880321" cy="656692"/>
          </a:xfrm>
          <a:prstGeom prst="rect">
            <a:avLst/>
          </a:prstGeom>
          <a:noFill/>
          <a:ln>
            <a:noFill/>
          </a:ln>
        </p:spPr>
      </p:pic>
      <p:pic>
        <p:nvPicPr>
          <p:cNvPr id="5" name="Picture 4"/>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5"/>
          <a:stretch>
            <a:fillRect/>
          </a:stretch>
        </p:blipFill>
        <p:spPr>
          <a:xfrm>
            <a:off x="251507" y="260648"/>
            <a:ext cx="1260140" cy="1404156"/>
          </a:xfrm>
          <a:prstGeom prst="rect">
            <a:avLst/>
          </a:prstGeom>
        </p:spPr>
      </p:pic>
    </p:spTree>
  </p:cSld>
  <p:clrMapOvr>
    <a:masterClrMapping/>
  </p:clrMapOvr>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732" y="944724"/>
            <a:ext cx="7886700" cy="4351338"/>
          </a:xfrm>
        </p:spPr>
        <p:txBody>
          <a:bodyPr/>
          <a:lstStyle/>
          <a:p>
            <a:pPr marL="0" indent="0" algn="ctr">
              <a:buFont typeface="Arial"/>
              <a:buNone/>
              <a:defRPr lang="en-US"/>
            </a:pPr>
            <a:endParaRPr lang="en-US" sz="2700">
              <a:latin typeface="Gill Sans MT"/>
            </a:endParaRPr>
          </a:p>
          <a:p>
            <a:pPr marL="0" indent="0" algn="ctr">
              <a:buFont typeface="Arial"/>
              <a:buNone/>
              <a:defRPr lang="en-US"/>
            </a:pPr>
            <a:endParaRPr lang="en-US" sz="2700">
              <a:latin typeface="Gill Sans MT"/>
            </a:endParaRPr>
          </a:p>
          <a:p>
            <a:pPr marL="0" indent="0" algn="ctr">
              <a:buFont typeface="Arial"/>
              <a:buNone/>
              <a:defRPr lang="en-US"/>
            </a:pPr>
            <a:endParaRPr lang="en-US" sz="2700">
              <a:latin typeface="Gill Sans MT"/>
            </a:endParaRPr>
          </a:p>
          <a:p>
            <a:pPr marL="0" indent="0" algn="ctr">
              <a:buFont typeface="Arial"/>
              <a:buNone/>
              <a:defRPr lang="en-US"/>
            </a:pPr>
            <a:endParaRPr lang="en-US" sz="2700">
              <a:latin typeface="Gill Sans MT"/>
            </a:endParaRPr>
          </a:p>
          <a:p>
            <a:pPr marL="0" indent="0" algn="ctr">
              <a:buFont typeface="Arial"/>
              <a:buNone/>
              <a:defRPr lang="en-US"/>
            </a:pPr>
            <a:r>
              <a:rPr lang="en-US" sz="4400">
                <a:latin typeface="Gill Sans MT"/>
              </a:rPr>
              <a:t>END</a:t>
            </a:r>
            <a:endParaRPr lang="en-US" sz="4400">
              <a:latin typeface="Gill Sans MT"/>
            </a:endParaRPr>
          </a:p>
        </p:txBody>
      </p:sp>
      <p:pic>
        <p:nvPicPr>
          <p:cNvPr id="4" name="Google Shape;222;p10"/>
          <p:cNvPicPr/>
          <p:nvPr/>
        </p:nvPicPr>
        <p:blipFill rotWithShape="1">
          <a:blip r:embed="rId3">
            <a:alphaModFix/>
          </a:blip>
          <a:stretch>
            <a:fillRect/>
          </a:stretch>
        </p:blipFill>
        <p:spPr>
          <a:xfrm>
            <a:off x="5724127" y="6201308"/>
            <a:ext cx="2880321" cy="656692"/>
          </a:xfrm>
          <a:prstGeom prst="rect">
            <a:avLst/>
          </a:prstGeom>
          <a:noFill/>
          <a:ln>
            <a:noFill/>
          </a:ln>
        </p:spPr>
      </p:pic>
      <p:pic>
        <p:nvPicPr>
          <p:cNvPr id="5" name="Picture 4"/>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5"/>
          <a:stretch>
            <a:fillRect/>
          </a:stretch>
        </p:blipFill>
        <p:spPr>
          <a:xfrm>
            <a:off x="251507" y="260648"/>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864988" y="7"/>
            <a:ext cx="7055380" cy="1085552"/>
          </a:xfrm>
        </p:spPr>
        <p:txBody>
          <a:bodyPr/>
          <a:lstStyle/>
          <a:p>
            <a:pPr lvl="0" algn="ctr">
              <a:defRPr lang="en-US"/>
            </a:pPr>
            <a:r>
              <a:rPr lang="en-US" sz="3500">
                <a:latin typeface="Arial"/>
                <a:cs typeface="Arial"/>
              </a:rPr>
              <a:t>Background </a:t>
            </a:r>
            <a:endParaRPr lang="en-US" sz="3500">
              <a:latin typeface="Arial"/>
              <a:cs typeface="Arial"/>
            </a:endParaRPr>
          </a:p>
        </p:txBody>
      </p:sp>
      <p:sp>
        <p:nvSpPr>
          <p:cNvPr id="3" name="Content Placeholder 2"/>
          <p:cNvSpPr>
            <a:spLocks noGrp="1"/>
          </p:cNvSpPr>
          <p:nvPr>
            <p:ph idx="1"/>
          </p:nvPr>
        </p:nvSpPr>
        <p:spPr>
          <a:xfrm>
            <a:off x="755576" y="1088752"/>
            <a:ext cx="7992878" cy="5265204"/>
          </a:xfrm>
        </p:spPr>
        <p:txBody>
          <a:bodyPr>
            <a:normAutofit/>
          </a:bodyPr>
          <a:lstStyle/>
          <a:p>
            <a:pPr marL="414120" indent="-414120" latinLnBrk="0">
              <a:buClr>
                <a:srgbClr val="000000"/>
              </a:buClr>
              <a:buFont typeface="Wingdings"/>
              <a:buChar char="§"/>
              <a:defRPr lang="en-US"/>
            </a:pPr>
            <a:endParaRPr lang="en-US" altLang="" sz="2600" i="0" strike="noStrike">
              <a:solidFill>
                <a:srgbClr val="000000">
                  <a:alpha val="100000"/>
                </a:srgbClr>
              </a:solidFill>
              <a:latin typeface="Arial"/>
              <a:cs typeface="Arial"/>
            </a:endParaRPr>
          </a:p>
          <a:p>
            <a:pPr marL="414120" indent="-414120" latinLnBrk="0">
              <a:buClr>
                <a:srgbClr val="000000"/>
              </a:buClr>
              <a:buFont typeface="Wingdings"/>
              <a:buChar char="§"/>
              <a:defRPr lang="en-US"/>
            </a:pPr>
            <a:r>
              <a:rPr lang="en-US" sz="2600" i="0" strike="noStrike">
                <a:solidFill>
                  <a:srgbClr val="000000">
                    <a:alpha val="100000"/>
                  </a:srgbClr>
                </a:solidFill>
                <a:latin typeface="Arial"/>
                <a:cs typeface="Arial"/>
              </a:rPr>
              <a:t>Medical waste management presents a huge burden for hospitals</a:t>
            </a:r>
            <a:endParaRPr lang="en-US" sz="2600" i="0" strike="noStrike">
              <a:solidFill>
                <a:srgbClr val="000000">
                  <a:alpha val="100000"/>
                </a:srgbClr>
              </a:solidFill>
              <a:latin typeface="Arial"/>
              <a:cs typeface="Arial"/>
            </a:endParaRPr>
          </a:p>
          <a:p>
            <a:pPr marL="414120" indent="-414120" latinLnBrk="0">
              <a:buClr>
                <a:srgbClr val="000000"/>
              </a:buClr>
              <a:buFont typeface="Wingdings"/>
              <a:buChar char="§"/>
              <a:defRPr lang="en-US"/>
            </a:pPr>
            <a:endParaRPr lang="en-US" altLang="" sz="2600" i="0" strike="noStrike">
              <a:solidFill>
                <a:srgbClr val="ff0000"/>
              </a:solidFill>
              <a:latin typeface="Arial"/>
              <a:cs typeface="Arial"/>
            </a:endParaRPr>
          </a:p>
          <a:p>
            <a:pPr marL="414120" indent="-414120" latinLnBrk="0">
              <a:buClr>
                <a:srgbClr val="000000"/>
              </a:buClr>
              <a:buFont typeface="Wingdings"/>
              <a:buChar char="§"/>
              <a:defRPr lang="en-US"/>
            </a:pPr>
            <a:r>
              <a:rPr lang="en-US" altLang="" sz="2600">
                <a:latin typeface="Arial"/>
                <a:cs typeface="Arial"/>
              </a:rPr>
              <a:t>Poor practices and ineffective treatment methods increases risk of exposure to hazardous materials</a:t>
            </a:r>
            <a:endParaRPr lang="en-US" altLang="" sz="2600">
              <a:latin typeface="Arial"/>
              <a:cs typeface="Arial"/>
            </a:endParaRPr>
          </a:p>
          <a:p>
            <a:pPr marL="414120" indent="-414120" latinLnBrk="0">
              <a:buClr>
                <a:srgbClr val="000000"/>
              </a:buClr>
              <a:buFont typeface="Wingdings"/>
              <a:buChar char="§"/>
              <a:defRPr lang="en-US"/>
            </a:pPr>
            <a:endParaRPr lang="en-US" altLang="" sz="2600">
              <a:latin typeface="Arial"/>
              <a:cs typeface="Arial"/>
            </a:endParaRPr>
          </a:p>
          <a:p>
            <a:pPr marL="414120" indent="-414120" latinLnBrk="0">
              <a:buClr>
                <a:srgbClr val="000000"/>
              </a:buClr>
              <a:buFont typeface="Wingdings"/>
              <a:buChar char="§"/>
              <a:defRPr lang="en-US"/>
            </a:pPr>
            <a:r>
              <a:rPr lang="en-US" sz="2600" i="0" strike="noStrike">
                <a:solidFill>
                  <a:srgbClr val="000000">
                    <a:alpha val="100000"/>
                  </a:srgbClr>
                </a:solidFill>
                <a:latin typeface="Arial"/>
                <a:cs typeface="Arial"/>
              </a:rPr>
              <a:t>40% of hepatitis B cases and 2.5% of HIV cases world wide are caused by exposure in work place.</a:t>
            </a:r>
            <a:endParaRPr lang="en-US" sz="2600" i="0" strike="noStrike">
              <a:solidFill>
                <a:srgbClr val="000000">
                  <a:alpha val="100000"/>
                </a:srgbClr>
              </a:solidFill>
              <a:latin typeface="Arial"/>
              <a:cs typeface="Arial"/>
            </a:endParaRPr>
          </a:p>
          <a:p>
            <a:pPr marL="414120" indent="-414120" latinLnBrk="0">
              <a:buClr>
                <a:srgbClr val="000000"/>
              </a:buClr>
              <a:buFont typeface="Wingdings"/>
              <a:buChar char="§"/>
              <a:defRPr lang="en-US"/>
            </a:pPr>
            <a:endParaRPr lang="en-US" altLang="" sz="2600" i="0" strike="noStrike">
              <a:solidFill>
                <a:srgbClr val="000000">
                  <a:alpha val="100000"/>
                </a:srgbClr>
              </a:solidFill>
              <a:latin typeface="Arial"/>
              <a:cs typeface="Arial"/>
            </a:endParaRPr>
          </a:p>
          <a:p>
            <a:pPr marL="414120" indent="-414120" latinLnBrk="0">
              <a:buClr>
                <a:srgbClr val="000000"/>
              </a:buClr>
              <a:buFont typeface="Wingdings"/>
              <a:buChar char="§"/>
              <a:defRPr lang="en-US"/>
            </a:pPr>
            <a:r>
              <a:rPr lang="en-US" sz="2600" i="0" strike="noStrike">
                <a:solidFill>
                  <a:srgbClr val="000000">
                    <a:alpha val="100000"/>
                  </a:srgbClr>
                </a:solidFill>
                <a:latin typeface="Arial"/>
                <a:cs typeface="Arial"/>
              </a:rPr>
              <a:t>Covid 19 pandemic created unprecedented difficulties for medical waste management</a:t>
            </a:r>
            <a:endParaRPr lang="en-US" sz="2600" i="0" strike="noStrike">
              <a:solidFill>
                <a:srgbClr val="000000">
                  <a:alpha val="100000"/>
                </a:srgbClr>
              </a:solidFill>
              <a:latin typeface="Arial"/>
              <a:cs typeface="Arial"/>
            </a:endParaRPr>
          </a:p>
        </p:txBody>
      </p:sp>
      <p:pic>
        <p:nvPicPr>
          <p:cNvPr id="10" name="Google Shape;222;p10"/>
          <p:cNvPicPr/>
          <p:nvPr/>
        </p:nvPicPr>
        <p:blipFill rotWithShape="1">
          <a:blip r:embed="rId3">
            <a:alphaModFix/>
          </a:blip>
          <a:stretch>
            <a:fillRect/>
          </a:stretch>
        </p:blipFill>
        <p:spPr>
          <a:xfrm>
            <a:off x="5580111" y="6165304"/>
            <a:ext cx="3563889" cy="684076"/>
          </a:xfrm>
          <a:prstGeom prst="rect">
            <a:avLst/>
          </a:prstGeom>
          <a:noFill/>
          <a:ln>
            <a:noFill/>
          </a:ln>
        </p:spPr>
      </p:pic>
      <p:pic>
        <p:nvPicPr>
          <p:cNvPr id="11" name="Picture 10"/>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pic>
        <p:nvPicPr>
          <p:cNvPr id="12" name="Picture 11"/>
          <p:cNvPicPr>
            <a:picLocks noChangeAspect="1"/>
          </p:cNvPicPr>
          <p:nvPr/>
        </p:nvPicPr>
        <p:blipFill rotWithShape="1">
          <a:blip r:embed="rId5"/>
          <a:stretch>
            <a:fillRect/>
          </a:stretch>
        </p:blipFill>
        <p:spPr>
          <a:xfrm>
            <a:off x="143520" y="80615"/>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628650" y="260648"/>
            <a:ext cx="7903790" cy="1044116"/>
          </a:xfrm>
        </p:spPr>
        <p:txBody>
          <a:bodyPr/>
          <a:lstStyle/>
          <a:p>
            <a:pPr lvl="0" algn="ctr">
              <a:defRPr lang="en-US"/>
            </a:pPr>
            <a:r>
              <a:rPr lang="en-US">
                <a:latin typeface="Gill Sans MT"/>
              </a:rPr>
              <a:t>Accumulation of waste.</a:t>
            </a:r>
            <a:endParaRPr lang="en-US">
              <a:latin typeface="Gill Sans MT"/>
            </a:endParaRPr>
          </a:p>
        </p:txBody>
      </p:sp>
      <p:pic>
        <p:nvPicPr>
          <p:cNvPr id="7" name="Content Placeholder 6"/>
          <p:cNvPicPr>
            <a:picLocks noGrp="1" noChangeAspect="1"/>
          </p:cNvPicPr>
          <p:nvPr>
            <p:ph idx="1"/>
          </p:nvPr>
        </p:nvPicPr>
        <p:blipFill rotWithShape="1">
          <a:blip r:embed="rId3"/>
          <a:stretch>
            <a:fillRect/>
          </a:stretch>
        </p:blipFill>
        <p:spPr>
          <a:xfrm>
            <a:off x="863588" y="1450677"/>
            <a:ext cx="7272808" cy="4714627"/>
          </a:xfrm>
        </p:spPr>
      </p:pic>
      <p:pic>
        <p:nvPicPr>
          <p:cNvPr id="4" name="Google Shape;222;p10"/>
          <p:cNvPicPr/>
          <p:nvPr/>
        </p:nvPicPr>
        <p:blipFill rotWithShape="1">
          <a:blip r:embed="rId4">
            <a:alphaModFix/>
          </a:blip>
          <a:stretch>
            <a:fillRect/>
          </a:stretch>
        </p:blipFill>
        <p:spPr>
          <a:xfrm>
            <a:off x="5724127" y="6201308"/>
            <a:ext cx="2880321" cy="656692"/>
          </a:xfrm>
          <a:prstGeom prst="rect">
            <a:avLst/>
          </a:prstGeom>
          <a:noFill/>
          <a:ln>
            <a:noFill/>
          </a:ln>
        </p:spPr>
      </p:pic>
      <p:pic>
        <p:nvPicPr>
          <p:cNvPr id="5" name="Picture 4"/>
          <p:cNvPicPr>
            <a:picLocks noChangeAspect="1" noChangeArrowheads="1"/>
          </p:cNvPicPr>
          <p:nvPr/>
        </p:nvPicPr>
        <p:blipFill rotWithShape="1">
          <a:blip r:embed="rId5"/>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6"/>
          <a:stretch>
            <a:fillRect/>
          </a:stretch>
        </p:blipFill>
        <p:spPr>
          <a:xfrm>
            <a:off x="251507" y="260648"/>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628650" y="188640"/>
            <a:ext cx="7903790" cy="1080120"/>
          </a:xfrm>
        </p:spPr>
        <p:txBody>
          <a:bodyPr/>
          <a:lstStyle/>
          <a:p>
            <a:pPr lvl="0" algn="ctr">
              <a:defRPr lang="en-US"/>
            </a:pPr>
            <a:r>
              <a:rPr lang="en-US">
                <a:latin typeface="Gill Sans MT"/>
              </a:rPr>
              <a:t>Accumulation of sharps</a:t>
            </a:r>
            <a:endParaRPr lang="en-US">
              <a:latin typeface="Gill Sans MT"/>
            </a:endParaRPr>
          </a:p>
        </p:txBody>
      </p:sp>
      <p:pic>
        <p:nvPicPr>
          <p:cNvPr id="7" name="Content Placeholder 6"/>
          <p:cNvPicPr>
            <a:picLocks noGrp="1" noChangeAspect="1"/>
          </p:cNvPicPr>
          <p:nvPr>
            <p:ph idx="1"/>
          </p:nvPr>
        </p:nvPicPr>
        <p:blipFill rotWithShape="1">
          <a:blip r:embed="rId3"/>
          <a:stretch>
            <a:fillRect/>
          </a:stretch>
        </p:blipFill>
        <p:spPr>
          <a:xfrm>
            <a:off x="935596" y="1825625"/>
            <a:ext cx="6948772" cy="4339679"/>
          </a:xfrm>
        </p:spPr>
      </p:pic>
      <p:pic>
        <p:nvPicPr>
          <p:cNvPr id="4" name="Google Shape;222;p10"/>
          <p:cNvPicPr/>
          <p:nvPr/>
        </p:nvPicPr>
        <p:blipFill rotWithShape="1">
          <a:blip r:embed="rId4">
            <a:alphaModFix/>
          </a:blip>
          <a:stretch>
            <a:fillRect/>
          </a:stretch>
        </p:blipFill>
        <p:spPr>
          <a:xfrm>
            <a:off x="5724127" y="6201308"/>
            <a:ext cx="2880321" cy="656692"/>
          </a:xfrm>
          <a:prstGeom prst="rect">
            <a:avLst/>
          </a:prstGeom>
          <a:noFill/>
          <a:ln>
            <a:noFill/>
          </a:ln>
        </p:spPr>
      </p:pic>
      <p:pic>
        <p:nvPicPr>
          <p:cNvPr id="5" name="Picture 4"/>
          <p:cNvPicPr>
            <a:picLocks noChangeAspect="1" noChangeArrowheads="1"/>
          </p:cNvPicPr>
          <p:nvPr/>
        </p:nvPicPr>
        <p:blipFill rotWithShape="1">
          <a:blip r:embed="rId5"/>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6"/>
          <a:stretch>
            <a:fillRect/>
          </a:stretch>
        </p:blipFill>
        <p:spPr>
          <a:xfrm>
            <a:off x="251507" y="260648"/>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973000" y="7"/>
            <a:ext cx="7055380" cy="1085552"/>
          </a:xfrm>
        </p:spPr>
        <p:txBody>
          <a:bodyPr>
            <a:normAutofit/>
          </a:bodyPr>
          <a:lstStyle/>
          <a:p>
            <a:pPr lvl="0" algn="ctr">
              <a:defRPr lang="en-US"/>
            </a:pPr>
            <a:r>
              <a:rPr lang="en-US" sz="3500">
                <a:latin typeface="Gill Sans MT"/>
              </a:rPr>
              <a:t>Background cont....</a:t>
            </a:r>
            <a:endParaRPr lang="en-US" sz="3500">
              <a:latin typeface="Gill Sans MT"/>
            </a:endParaRPr>
          </a:p>
        </p:txBody>
      </p:sp>
      <p:sp>
        <p:nvSpPr>
          <p:cNvPr id="3" name="Content Placeholder 2"/>
          <p:cNvSpPr>
            <a:spLocks noGrp="1"/>
          </p:cNvSpPr>
          <p:nvPr>
            <p:ph idx="1"/>
          </p:nvPr>
        </p:nvSpPr>
        <p:spPr>
          <a:xfrm>
            <a:off x="719582" y="1592796"/>
            <a:ext cx="7992878" cy="5265204"/>
          </a:xfrm>
        </p:spPr>
        <p:txBody>
          <a:bodyPr>
            <a:normAutofit/>
          </a:bodyPr>
          <a:lstStyle/>
          <a:p>
            <a:pPr marL="414120" indent="-414120" latinLnBrk="0">
              <a:buClr>
                <a:srgbClr val="000000"/>
              </a:buClr>
              <a:buFont typeface="Wingdings"/>
              <a:buChar char="§"/>
              <a:defRPr lang="en-US"/>
            </a:pPr>
            <a:endParaRPr lang="en-US" altLang="" sz="2600" i="0" strike="noStrike">
              <a:solidFill>
                <a:srgbClr val="000000">
                  <a:alpha val="100000"/>
                </a:srgbClr>
              </a:solidFill>
            </a:endParaRPr>
          </a:p>
          <a:p>
            <a:pPr marL="414120" indent="-414120" latinLnBrk="0">
              <a:buClr>
                <a:srgbClr val="000000"/>
              </a:buClr>
              <a:buFont typeface="Wingdings"/>
              <a:buChar char="§"/>
              <a:defRPr lang="en-US"/>
            </a:pPr>
            <a:endParaRPr lang="en-US" altLang="" sz="2600" i="0" strike="noStrike">
              <a:solidFill>
                <a:srgbClr val="000000">
                  <a:alpha val="100000"/>
                </a:srgbClr>
              </a:solidFill>
            </a:endParaRPr>
          </a:p>
        </p:txBody>
      </p:sp>
      <p:pic>
        <p:nvPicPr>
          <p:cNvPr id="10" name="Google Shape;222;p10"/>
          <p:cNvPicPr/>
          <p:nvPr/>
        </p:nvPicPr>
        <p:blipFill rotWithShape="1">
          <a:blip r:embed="rId3">
            <a:alphaModFix/>
          </a:blip>
          <a:stretch>
            <a:fillRect/>
          </a:stretch>
        </p:blipFill>
        <p:spPr>
          <a:xfrm>
            <a:off x="5580111" y="5985284"/>
            <a:ext cx="3563889" cy="872716"/>
          </a:xfrm>
          <a:prstGeom prst="rect">
            <a:avLst/>
          </a:prstGeom>
          <a:noFill/>
          <a:ln>
            <a:noFill/>
          </a:ln>
        </p:spPr>
      </p:pic>
      <p:pic>
        <p:nvPicPr>
          <p:cNvPr id="11" name="Picture 10"/>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sp>
        <p:nvSpPr>
          <p:cNvPr id="13" name="Content Placeholder 2"/>
          <p:cNvSpPr>
            <a:spLocks noGrp="1"/>
          </p:cNvSpPr>
          <p:nvPr/>
        </p:nvSpPr>
        <p:spPr>
          <a:xfrm>
            <a:off x="628650" y="1592796"/>
            <a:ext cx="7903790" cy="4584167"/>
          </a:xfrm>
          <a:prstGeom prst="rect">
            <a:avLst/>
          </a:prstGeom>
        </p:spPr>
        <p:txBody>
          <a:bodyPr vert="horz" lIns="91440" tIns="45720" rIns="91440" bIns="45720">
            <a:normAutofit/>
          </a:bodyPr>
          <a:lstStyle/>
          <a:p>
            <a:pPr marL="0" lvl="1" indent="0" algn="l" defTabSz="613677" eaLnBrk="1" latinLnBrk="0" hangingPunct="1">
              <a:lnSpc>
                <a:spcPct val="90000"/>
              </a:lnSpc>
              <a:spcBef>
                <a:spcPts val="375"/>
              </a:spcBef>
              <a:buClr>
                <a:srgbClr val="000000"/>
              </a:buClr>
              <a:buFont typeface="Wingdings"/>
              <a:buNone/>
              <a:defRPr lang="en-US"/>
            </a:pPr>
            <a:r>
              <a:rPr lang="en-US" altLang="" sz="2500" b="0" i="0" u="none" strike="noStrike" kern="1200">
                <a:solidFill>
                  <a:schemeClr val="tx1"/>
                </a:solidFill>
                <a:latin typeface="Arial"/>
                <a:cs typeface="Arial"/>
              </a:rPr>
              <a:t>Challenges in Murang'a</a:t>
            </a:r>
            <a:r>
              <a:rPr lang="en-US" altLang="" sz="1800" b="0" i="0" u="none" strike="noStrike" kern="1200">
                <a:solidFill>
                  <a:schemeClr val="tx1"/>
                </a:solidFill>
                <a:latin typeface="Arial"/>
                <a:cs typeface="Arial"/>
              </a:rPr>
              <a:t>;</a:t>
            </a:r>
            <a:endParaRPr lang="en-US" altLang="" sz="1800" b="0" i="0" u="none" strike="noStrike" kern="1200">
              <a:solidFill>
                <a:schemeClr val="tx1"/>
              </a:solidFill>
              <a:latin typeface="Arial"/>
              <a:cs typeface="Arial"/>
            </a:endParaRPr>
          </a:p>
          <a:p>
            <a:pPr marL="0" lvl="1" indent="0" algn="l" defTabSz="613677" eaLnBrk="1" latinLnBrk="0" hangingPunct="1">
              <a:lnSpc>
                <a:spcPct val="90000"/>
              </a:lnSpc>
              <a:spcBef>
                <a:spcPts val="375"/>
              </a:spcBef>
              <a:buClr>
                <a:srgbClr val="000000"/>
              </a:buClr>
              <a:buFont typeface="Wingdings"/>
              <a:buNone/>
              <a:defRPr lang="en-US"/>
            </a:pPr>
            <a:endParaRPr lang="en-US" altLang="" sz="1800" b="0" i="0" u="none" strike="noStrike" kern="1200">
              <a:solidFill>
                <a:schemeClr val="tx1"/>
              </a:solidFill>
              <a:latin typeface="Arial"/>
              <a:cs typeface="Arial"/>
            </a:endParaRPr>
          </a:p>
          <a:p>
            <a:pPr marL="399840" lvl="1" indent="-399840" algn="l" defTabSz="613677" eaLnBrk="1" latinLnBrk="0" hangingPunct="1">
              <a:lnSpc>
                <a:spcPct val="90000"/>
              </a:lnSpc>
              <a:spcBef>
                <a:spcPts val="375"/>
              </a:spcBef>
              <a:buClr>
                <a:srgbClr val="000000"/>
              </a:buClr>
              <a:buFont typeface="Wingdings"/>
              <a:buChar char="l"/>
              <a:defRPr lang="en-US"/>
            </a:pPr>
            <a:endParaRPr lang="en-US" altLang="" sz="1800" b="0" i="0" u="none" strike="noStrike" kern="1200">
              <a:solidFill>
                <a:schemeClr val="tx1"/>
              </a:solidFill>
              <a:latin typeface="Arial"/>
              <a:cs typeface="Arial"/>
            </a:endParaRPr>
          </a:p>
          <a:p>
            <a:pPr marL="399840" lvl="1" indent="-399840" algn="l" defTabSz="613677" eaLnBrk="1" latinLnBrk="0" hangingPunct="1">
              <a:lnSpc>
                <a:spcPct val="90000"/>
              </a:lnSpc>
              <a:spcBef>
                <a:spcPts val="375"/>
              </a:spcBef>
              <a:buClr>
                <a:srgbClr val="000000"/>
              </a:buClr>
              <a:buFont typeface="Wingdings"/>
              <a:buChar char="l"/>
              <a:defRPr lang="en-US"/>
            </a:pPr>
            <a:r>
              <a:rPr lang="en-US" altLang="" sz="2500" b="0" i="0" u="none" strike="noStrike" kern="1200">
                <a:solidFill>
                  <a:schemeClr val="tx1"/>
                </a:solidFill>
                <a:latin typeface="Arial"/>
                <a:cs typeface="Arial"/>
              </a:rPr>
              <a:t>Lack of an effective and efficient waste treatment method</a:t>
            </a:r>
            <a:endParaRPr lang="en-US" altLang="" sz="2500" b="0" i="0" u="none" strike="noStrike" kern="1200">
              <a:solidFill>
                <a:schemeClr val="tx1"/>
              </a:solidFill>
              <a:latin typeface="Arial"/>
              <a:cs typeface="Arial"/>
            </a:endParaRPr>
          </a:p>
          <a:p>
            <a:pPr marL="0" lvl="1" indent="0" algn="l" defTabSz="613677" eaLnBrk="1" latinLnBrk="0" hangingPunct="1">
              <a:lnSpc>
                <a:spcPct val="90000"/>
              </a:lnSpc>
              <a:spcBef>
                <a:spcPts val="375"/>
              </a:spcBef>
              <a:buClr>
                <a:srgbClr val="000000"/>
              </a:buClr>
              <a:buFont typeface="Wingdings"/>
              <a:buNone/>
              <a:defRPr lang="en-US"/>
            </a:pPr>
            <a:r>
              <a:rPr lang="en-US" altLang="" sz="2500" b="0" i="0" u="none" strike="noStrike" kern="1200">
                <a:solidFill>
                  <a:schemeClr val="tx1"/>
                </a:solidFill>
                <a:latin typeface="Arial"/>
                <a:cs typeface="Arial"/>
              </a:rPr>
              <a:t> </a:t>
            </a:r>
            <a:endParaRPr lang="en-US" altLang="" sz="2500" b="0" i="0" u="none" strike="noStrike" kern="1200">
              <a:solidFill>
                <a:schemeClr val="tx1"/>
              </a:solidFill>
              <a:latin typeface="Arial"/>
              <a:cs typeface="Arial"/>
            </a:endParaRPr>
          </a:p>
          <a:p>
            <a:pPr marL="399840" lvl="1" indent="-399840" algn="l" defTabSz="575922" eaLnBrk="1" latinLnBrk="0" hangingPunct="1">
              <a:lnSpc>
                <a:spcPct val="90000"/>
              </a:lnSpc>
              <a:spcBef>
                <a:spcPts val="375"/>
              </a:spcBef>
              <a:buClr>
                <a:srgbClr val="000000"/>
              </a:buClr>
              <a:buFont typeface="Wingdings"/>
              <a:buChar char="l"/>
              <a:defRPr lang="en-US"/>
            </a:pPr>
            <a:r>
              <a:rPr lang="en-US" altLang="" sz="2500" b="0" i="0" u="none" strike="noStrike" kern="1200">
                <a:solidFill>
                  <a:schemeClr val="tx1"/>
                </a:solidFill>
                <a:latin typeface="+mn-lt"/>
                <a:ea typeface="+mn-ea"/>
                <a:cs typeface="+mn-cs"/>
              </a:rPr>
              <a:t>Lack of appropriate transportation vehicles</a:t>
            </a:r>
            <a:endParaRPr lang="en-US" altLang="" sz="2500" b="0" i="0" u="none" strike="noStrike" kern="1200">
              <a:solidFill>
                <a:schemeClr val="tx1"/>
              </a:solidFill>
              <a:latin typeface="+mn-lt"/>
              <a:ea typeface="+mn-ea"/>
              <a:cs typeface="+mn-cs"/>
            </a:endParaRPr>
          </a:p>
          <a:p>
            <a:pPr marL="0" lvl="1" indent="0" algn="l" defTabSz="575922" eaLnBrk="1" latinLnBrk="0" hangingPunct="1">
              <a:lnSpc>
                <a:spcPct val="90000"/>
              </a:lnSpc>
              <a:spcBef>
                <a:spcPts val="375"/>
              </a:spcBef>
              <a:buClr>
                <a:srgbClr val="000000"/>
              </a:buClr>
              <a:buFont typeface="Wingdings"/>
              <a:buNone/>
              <a:defRPr lang="en-US"/>
            </a:pPr>
            <a:endParaRPr lang="en-US" altLang="" sz="2500" b="0" i="0" u="none" strike="noStrike" kern="1200">
              <a:solidFill>
                <a:schemeClr val="tx1"/>
              </a:solidFill>
              <a:latin typeface="+mn-lt"/>
              <a:ea typeface="+mn-ea"/>
              <a:cs typeface="+mn-cs"/>
            </a:endParaRPr>
          </a:p>
          <a:p>
            <a:pPr marL="399840" lvl="1" indent="-399840" algn="l" defTabSz="613677" eaLnBrk="1" latinLnBrk="0" hangingPunct="1">
              <a:lnSpc>
                <a:spcPct val="90000"/>
              </a:lnSpc>
              <a:spcBef>
                <a:spcPts val="375"/>
              </a:spcBef>
              <a:buClr>
                <a:srgbClr val="000000"/>
              </a:buClr>
              <a:buFont typeface="Wingdings"/>
              <a:buChar char="l"/>
              <a:defRPr lang="en-US"/>
            </a:pPr>
            <a:r>
              <a:rPr lang="en-US" altLang="" sz="2500" b="0" i="0" u="none" strike="noStrike" kern="1200">
                <a:solidFill>
                  <a:schemeClr val="tx1"/>
                </a:solidFill>
                <a:latin typeface="Arial"/>
                <a:cs typeface="Arial"/>
              </a:rPr>
              <a:t>Inadequate knowledge and awareness on HCWM and IPC</a:t>
            </a:r>
            <a:endParaRPr lang="en-US" altLang="" sz="2500" b="0" i="0" u="none" strike="noStrike" kern="1200">
              <a:solidFill>
                <a:schemeClr val="tx1"/>
              </a:solidFill>
              <a:latin typeface="Arial"/>
              <a:cs typeface="Arial"/>
            </a:endParaRPr>
          </a:p>
          <a:p>
            <a:pPr marL="457200" lvl="2" indent="0" algn="l" defTabSz="613677" eaLnBrk="1" latinLnBrk="0" hangingPunct="1">
              <a:lnSpc>
                <a:spcPct val="90000"/>
              </a:lnSpc>
              <a:spcBef>
                <a:spcPts val="375"/>
              </a:spcBef>
              <a:buClr>
                <a:srgbClr val="000000"/>
              </a:buClr>
              <a:buFont typeface="Wingdings"/>
              <a:buNone/>
              <a:defRPr lang="en-US"/>
            </a:pPr>
            <a:endParaRPr lang="en-US" altLang="" sz="1800" b="0" i="0" u="none" strike="noStrike" kern="1200">
              <a:solidFill>
                <a:schemeClr val="tx1"/>
              </a:solidFill>
              <a:latin typeface="Arial"/>
              <a:cs typeface="Arial"/>
            </a:endParaRPr>
          </a:p>
          <a:p>
            <a:pPr marL="0" lvl="1" indent="0" algn="l" defTabSz="613677" latinLnBrk="0">
              <a:lnSpc>
                <a:spcPct val="90000"/>
              </a:lnSpc>
              <a:spcBef>
                <a:spcPts val="375"/>
              </a:spcBef>
              <a:buClr>
                <a:srgbClr val="000000"/>
              </a:buClr>
              <a:buFont typeface="Wingdings"/>
              <a:buNone/>
              <a:defRPr lang="en-US"/>
            </a:pPr>
            <a:endParaRPr lang="en-US" altLang="" sz="1800" b="0" i="0" u="sng" strike="noStrike" kern="1200">
              <a:solidFill>
                <a:schemeClr val="tx1"/>
              </a:solidFill>
              <a:latin typeface="Arial"/>
              <a:cs typeface="Arial"/>
            </a:endParaRPr>
          </a:p>
          <a:p>
            <a:pPr marL="1171440" lvl="3" indent="-257040" algn="l" defTabSz="613677" latinLnBrk="0">
              <a:lnSpc>
                <a:spcPct val="90000"/>
              </a:lnSpc>
              <a:spcBef>
                <a:spcPts val="375"/>
              </a:spcBef>
              <a:buClr>
                <a:srgbClr val="000000"/>
              </a:buClr>
              <a:buFont typeface="Wingdings"/>
              <a:buChar char="l"/>
              <a:defRPr lang="en-US"/>
            </a:pPr>
            <a:endParaRPr lang="en-US" altLang="" sz="1800" b="0" i="0" u="sng" strike="noStrike" kern="1200">
              <a:solidFill>
                <a:schemeClr val="tx1"/>
              </a:solidFill>
              <a:latin typeface="Arial"/>
              <a:cs typeface="Arial"/>
            </a:endParaRPr>
          </a:p>
          <a:p>
            <a:pPr marL="0" lvl="1" indent="0" algn="l" defTabSz="613677" eaLnBrk="1" latinLnBrk="0" hangingPunct="1">
              <a:lnSpc>
                <a:spcPct val="90000"/>
              </a:lnSpc>
              <a:spcBef>
                <a:spcPts val="375"/>
              </a:spcBef>
              <a:buClr>
                <a:srgbClr val="000000"/>
              </a:buClr>
              <a:buFont typeface="Wingdings"/>
              <a:buNone/>
              <a:defRPr lang="en-US"/>
            </a:pPr>
            <a:endParaRPr lang="en-US" altLang="" sz="1800" b="0" i="0" u="none" strike="noStrike" kern="1200">
              <a:solidFill>
                <a:schemeClr val="tx1"/>
              </a:solidFill>
              <a:latin typeface="Arial"/>
              <a:cs typeface="Arial"/>
            </a:endParaRPr>
          </a:p>
          <a:p>
            <a:pPr marL="0" lvl="1" indent="0" algn="l" defTabSz="613677" eaLnBrk="1" latinLnBrk="0" hangingPunct="1">
              <a:lnSpc>
                <a:spcPct val="90000"/>
              </a:lnSpc>
              <a:spcBef>
                <a:spcPts val="375"/>
              </a:spcBef>
              <a:buClr>
                <a:srgbClr val="000000"/>
              </a:buClr>
              <a:buFont typeface="Wingdings"/>
              <a:buNone/>
              <a:defRPr lang="en-US"/>
            </a:pPr>
            <a:endParaRPr lang="en-US" altLang="" sz="1800" b="0" i="0" u="none" strike="noStrike" kern="1200">
              <a:solidFill>
                <a:schemeClr val="tx1"/>
              </a:solidFill>
              <a:latin typeface="Arial"/>
              <a:cs typeface="Arial"/>
            </a:endParaRPr>
          </a:p>
        </p:txBody>
      </p:sp>
      <p:pic>
        <p:nvPicPr>
          <p:cNvPr id="14" name="Picture 13"/>
          <p:cNvPicPr>
            <a:picLocks noChangeAspect="1"/>
          </p:cNvPicPr>
          <p:nvPr/>
        </p:nvPicPr>
        <p:blipFill rotWithShape="1">
          <a:blip r:embed="rId5"/>
          <a:stretch>
            <a:fillRect/>
          </a:stretch>
        </p:blipFill>
        <p:spPr>
          <a:xfrm>
            <a:off x="143520" y="152636"/>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0"/>
          </p:nvPr>
        </p:nvSpPr>
        <p:spPr/>
        <p:txBody>
          <a:bodyPr/>
          <a:lstStyle/>
          <a:p>
            <a:pPr lvl="0" algn="ctr">
              <a:defRPr lang="en-US"/>
            </a:pPr>
            <a:r>
              <a:rPr lang="en-US">
                <a:latin typeface="Gill Sans MT"/>
              </a:rPr>
              <a:t>Limitations 	</a:t>
            </a:r>
            <a:endParaRPr lang="en-US">
              <a:latin typeface="Gill Sans MT"/>
            </a:endParaRPr>
          </a:p>
        </p:txBody>
      </p:sp>
      <p:sp>
        <p:nvSpPr>
          <p:cNvPr id="3" name="Subtitle 2"/>
          <p:cNvSpPr>
            <a:spLocks noGrp="1"/>
          </p:cNvSpPr>
          <p:nvPr>
            <p:ph type="subTitle" idx="1"/>
          </p:nvPr>
        </p:nvSpPr>
        <p:spPr>
          <a:xfrm>
            <a:off x="1278395" y="81050"/>
            <a:ext cx="6858000" cy="1655762"/>
          </a:xfrm>
        </p:spPr>
        <p:txBody>
          <a:bodyPr/>
          <a:lstStyle/>
          <a:p>
            <a:pPr latinLnBrk="0">
              <a:defRPr lang="en-US"/>
            </a:pPr>
            <a:r>
              <a:rPr lang="en-US" sz="3500">
                <a:latin typeface="Gill Sans MT"/>
              </a:rPr>
              <a:t>Modern waste treatment equipment</a:t>
            </a:r>
            <a:endParaRPr lang="en-US" sz="3500">
              <a:latin typeface="Gill Sans MT"/>
            </a:endParaRPr>
          </a:p>
        </p:txBody>
      </p:sp>
      <p:pic>
        <p:nvPicPr>
          <p:cNvPr id="7" name="Content Placeholder 6"/>
          <p:cNvPicPr>
            <a:picLocks noGrp="1" noChangeAspect="1"/>
          </p:cNvPicPr>
          <p:nvPr>
            <p:ph idx="4294967295"/>
          </p:nvPr>
        </p:nvPicPr>
        <p:blipFill rotWithShape="1">
          <a:blip r:embed="rId3"/>
          <a:stretch>
            <a:fillRect/>
          </a:stretch>
        </p:blipFill>
        <p:spPr>
          <a:xfrm>
            <a:off x="1727683" y="1196764"/>
            <a:ext cx="5976664" cy="5004556"/>
          </a:xfrm>
        </p:spPr>
      </p:pic>
      <p:pic>
        <p:nvPicPr>
          <p:cNvPr id="4" name="Google Shape;222;p10"/>
          <p:cNvPicPr/>
          <p:nvPr/>
        </p:nvPicPr>
        <p:blipFill rotWithShape="1">
          <a:blip r:embed="rId4">
            <a:alphaModFix/>
          </a:blip>
          <a:stretch>
            <a:fillRect/>
          </a:stretch>
        </p:blipFill>
        <p:spPr>
          <a:xfrm>
            <a:off x="5724127" y="6201308"/>
            <a:ext cx="2880321" cy="656692"/>
          </a:xfrm>
          <a:prstGeom prst="rect">
            <a:avLst/>
          </a:prstGeom>
          <a:noFill/>
          <a:ln>
            <a:noFill/>
          </a:ln>
        </p:spPr>
      </p:pic>
      <p:pic>
        <p:nvPicPr>
          <p:cNvPr id="5" name="Picture 4"/>
          <p:cNvPicPr>
            <a:picLocks noChangeAspect="1" noChangeArrowheads="1"/>
          </p:cNvPicPr>
          <p:nvPr/>
        </p:nvPicPr>
        <p:blipFill rotWithShape="1">
          <a:blip r:embed="rId5"/>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6"/>
          <a:stretch>
            <a:fillRect/>
          </a:stretch>
        </p:blipFill>
        <p:spPr>
          <a:xfrm>
            <a:off x="251507" y="260648"/>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628650" y="-63374"/>
            <a:ext cx="7886700" cy="1325563"/>
          </a:xfrm>
        </p:spPr>
        <p:txBody>
          <a:bodyPr/>
          <a:lstStyle/>
          <a:p>
            <a:pPr lvl="0" algn="ctr">
              <a:defRPr lang="en-US"/>
            </a:pPr>
            <a:r>
              <a:rPr lang="en-US" sz="3500">
                <a:latin typeface="Gill Sans MT"/>
              </a:rPr>
              <a:t>Modern waste treatment</a:t>
            </a:r>
            <a:endParaRPr lang="en-US" sz="3500">
              <a:latin typeface="Gill Sans MT"/>
            </a:endParaRPr>
          </a:p>
          <a:p>
            <a:pPr lvl="0" algn="ctr">
              <a:defRPr lang="en-US"/>
            </a:pPr>
            <a:r>
              <a:rPr lang="en-US" sz="3500">
                <a:latin typeface="Gill Sans MT"/>
              </a:rPr>
              <a:t> equipment</a:t>
            </a:r>
            <a:endParaRPr lang="en-US" sz="3500">
              <a:latin typeface="Gill Sans MT"/>
            </a:endParaRPr>
          </a:p>
        </p:txBody>
      </p:sp>
      <p:pic>
        <p:nvPicPr>
          <p:cNvPr id="7" name="Content Placeholder 6"/>
          <p:cNvPicPr>
            <a:picLocks noGrp="1" noChangeAspect="1"/>
          </p:cNvPicPr>
          <p:nvPr>
            <p:ph idx="1"/>
          </p:nvPr>
        </p:nvPicPr>
        <p:blipFill rotWithShape="1">
          <a:blip r:embed="rId3"/>
          <a:stretch>
            <a:fillRect/>
          </a:stretch>
        </p:blipFill>
        <p:spPr>
          <a:xfrm>
            <a:off x="1671108" y="1825625"/>
            <a:ext cx="5801784" cy="4351338"/>
          </a:xfrm>
        </p:spPr>
      </p:pic>
      <p:pic>
        <p:nvPicPr>
          <p:cNvPr id="4" name="Google Shape;222;p10"/>
          <p:cNvPicPr/>
          <p:nvPr/>
        </p:nvPicPr>
        <p:blipFill rotWithShape="1">
          <a:blip r:embed="rId4">
            <a:alphaModFix/>
          </a:blip>
          <a:stretch>
            <a:fillRect/>
          </a:stretch>
        </p:blipFill>
        <p:spPr>
          <a:xfrm>
            <a:off x="5724127" y="6201308"/>
            <a:ext cx="2880321" cy="656692"/>
          </a:xfrm>
          <a:prstGeom prst="rect">
            <a:avLst/>
          </a:prstGeom>
          <a:noFill/>
          <a:ln>
            <a:noFill/>
          </a:ln>
        </p:spPr>
      </p:pic>
      <p:pic>
        <p:nvPicPr>
          <p:cNvPr id="5" name="Picture 4"/>
          <p:cNvPicPr>
            <a:picLocks noChangeAspect="1" noChangeArrowheads="1"/>
          </p:cNvPicPr>
          <p:nvPr/>
        </p:nvPicPr>
        <p:blipFill rotWithShape="1">
          <a:blip r:embed="rId5"/>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6"/>
          <a:stretch>
            <a:fillRect/>
          </a:stretch>
        </p:blipFill>
        <p:spPr>
          <a:xfrm>
            <a:off x="251507" y="260648"/>
            <a:ext cx="1260140" cy="1404156"/>
          </a:xfrm>
          <a:prstGeom prst="rect">
            <a:avLst/>
          </a:prstGeom>
        </p:spPr>
      </p:pic>
    </p:spTree>
  </p:cSld>
  <p:clrMapOvr>
    <a:masterClrMapping/>
  </p:clrMapOvr>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973000" y="7"/>
            <a:ext cx="7055380" cy="1085552"/>
          </a:xfrm>
        </p:spPr>
        <p:txBody>
          <a:bodyPr>
            <a:normAutofit/>
          </a:bodyPr>
          <a:lstStyle/>
          <a:p>
            <a:pPr lvl="0" algn="ctr">
              <a:defRPr lang="en-US"/>
            </a:pPr>
            <a:r>
              <a:rPr lang="en-US" sz="3500">
                <a:latin typeface="Gill Sans MT"/>
              </a:rPr>
              <a:t>Modern waste treatment equipment</a:t>
            </a:r>
            <a:endParaRPr lang="en-US" sz="3500">
              <a:latin typeface="Gill Sans MT"/>
            </a:endParaRPr>
          </a:p>
        </p:txBody>
      </p:sp>
      <p:sp>
        <p:nvSpPr>
          <p:cNvPr id="3" name="Content Placeholder 2"/>
          <p:cNvSpPr>
            <a:spLocks noGrp="1"/>
          </p:cNvSpPr>
          <p:nvPr>
            <p:ph idx="1"/>
          </p:nvPr>
        </p:nvSpPr>
        <p:spPr>
          <a:xfrm>
            <a:off x="719582" y="1592796"/>
            <a:ext cx="7992878" cy="5265204"/>
          </a:xfrm>
        </p:spPr>
        <p:txBody>
          <a:bodyPr>
            <a:normAutofit/>
          </a:bodyPr>
          <a:lstStyle/>
          <a:p>
            <a:pPr marL="414120" indent="-414120" latinLnBrk="0">
              <a:buClr>
                <a:srgbClr val="000000"/>
              </a:buClr>
              <a:buFont typeface="Wingdings"/>
              <a:buChar char="§"/>
              <a:defRPr lang="en-US"/>
            </a:pPr>
            <a:endParaRPr lang="en-US" altLang="" sz="2600" i="0" strike="noStrike">
              <a:solidFill>
                <a:srgbClr val="000000">
                  <a:alpha val="100000"/>
                </a:srgbClr>
              </a:solidFill>
            </a:endParaRPr>
          </a:p>
          <a:p>
            <a:pPr marL="414120" indent="-414120" latinLnBrk="0">
              <a:buClr>
                <a:srgbClr val="000000"/>
              </a:buClr>
              <a:buFont typeface="Wingdings"/>
              <a:buChar char="§"/>
              <a:defRPr lang="en-US"/>
            </a:pPr>
            <a:endParaRPr lang="en-US" altLang="" sz="2600" i="0" strike="noStrike">
              <a:solidFill>
                <a:srgbClr val="000000">
                  <a:alpha val="100000"/>
                </a:srgbClr>
              </a:solidFill>
            </a:endParaRPr>
          </a:p>
        </p:txBody>
      </p:sp>
      <p:pic>
        <p:nvPicPr>
          <p:cNvPr id="10" name="Google Shape;222;p10"/>
          <p:cNvPicPr/>
          <p:nvPr/>
        </p:nvPicPr>
        <p:blipFill rotWithShape="1">
          <a:blip r:embed="rId3">
            <a:alphaModFix/>
          </a:blip>
          <a:stretch>
            <a:fillRect/>
          </a:stretch>
        </p:blipFill>
        <p:spPr>
          <a:xfrm>
            <a:off x="5580111" y="5985284"/>
            <a:ext cx="3563889" cy="872716"/>
          </a:xfrm>
          <a:prstGeom prst="rect">
            <a:avLst/>
          </a:prstGeom>
          <a:noFill/>
          <a:ln>
            <a:noFill/>
          </a:ln>
        </p:spPr>
      </p:pic>
      <p:pic>
        <p:nvPicPr>
          <p:cNvPr id="11" name="Picture 10"/>
          <p:cNvPicPr>
            <a:picLocks noChangeAspect="1" noChangeArrowheads="1"/>
          </p:cNvPicPr>
          <p:nvPr/>
        </p:nvPicPr>
        <p:blipFill rotWithShape="1">
          <a:blip r:embed="rId4"/>
          <a:srcRect/>
          <a:stretch>
            <a:fillRect/>
          </a:stretch>
        </p:blipFill>
        <p:spPr>
          <a:xfrm>
            <a:off x="7378908" y="60371"/>
            <a:ext cx="1574743" cy="1085551"/>
          </a:xfrm>
          <a:prstGeom prst="rect">
            <a:avLst/>
          </a:prstGeom>
          <a:noFill/>
          <a:ln>
            <a:noFill/>
          </a:ln>
        </p:spPr>
      </p:pic>
      <p:sp>
        <p:nvSpPr>
          <p:cNvPr id="13" name="Content Placeholder 2"/>
          <p:cNvSpPr>
            <a:spLocks noGrp="1"/>
          </p:cNvSpPr>
          <p:nvPr/>
        </p:nvSpPr>
        <p:spPr>
          <a:xfrm>
            <a:off x="628650" y="1592796"/>
            <a:ext cx="7903790" cy="4584167"/>
          </a:xfrm>
          <a:prstGeom prst="rect">
            <a:avLst/>
          </a:prstGeom>
        </p:spPr>
        <p:txBody>
          <a:bodyPr vert="horz" lIns="91440" tIns="45720" rIns="91440" bIns="45720">
            <a:normAutofit/>
          </a:bodyPr>
          <a:lstStyle/>
          <a:p>
            <a:pPr marL="0" lvl="1" indent="0" algn="l" defTabSz="604012" eaLnBrk="1" latinLnBrk="0" hangingPunct="1">
              <a:lnSpc>
                <a:spcPct val="90000"/>
              </a:lnSpc>
              <a:spcBef>
                <a:spcPts val="375"/>
              </a:spcBef>
              <a:buClr>
                <a:srgbClr val="000000"/>
              </a:buClr>
              <a:buFont typeface="Wingdings"/>
              <a:buNone/>
              <a:defRPr lang="en-US"/>
            </a:pPr>
            <a:endParaRPr lang="en-US" altLang="" sz="2800" b="0" i="0" u="none" strike="noStrike" kern="1200">
              <a:solidFill>
                <a:schemeClr val="tx1"/>
              </a:solidFill>
              <a:latin typeface="Arial"/>
              <a:cs typeface="Arial"/>
            </a:endParaRPr>
          </a:p>
          <a:p>
            <a:pPr marL="457200" lvl="2" indent="0" algn="l" defTabSz="604012" eaLnBrk="1" latinLnBrk="0" hangingPunct="1">
              <a:lnSpc>
                <a:spcPct val="90000"/>
              </a:lnSpc>
              <a:spcBef>
                <a:spcPts val="375"/>
              </a:spcBef>
              <a:buClr>
                <a:srgbClr val="000000"/>
              </a:buClr>
              <a:buFont typeface="Wingdings"/>
              <a:buNone/>
              <a:defRPr lang="en-US"/>
            </a:pPr>
            <a:r>
              <a:rPr lang="en-US" altLang="" sz="2800" b="0" i="0" u="none" strike="noStrike" kern="1200">
                <a:solidFill>
                  <a:schemeClr val="tx1"/>
                </a:solidFill>
                <a:latin typeface="Arial"/>
                <a:cs typeface="Arial"/>
              </a:rPr>
              <a:t>880L /hr Up to 88 kg/hr</a:t>
            </a:r>
            <a:endParaRPr lang="en-US" altLang="" sz="2800" b="0" i="0" u="none" strike="noStrike" kern="1200">
              <a:solidFill>
                <a:schemeClr val="tx1"/>
              </a:solidFill>
              <a:latin typeface="Arial"/>
              <a:cs typeface="Arial"/>
            </a:endParaRPr>
          </a:p>
          <a:p>
            <a:pPr marL="457200" lvl="2" indent="0" algn="l" defTabSz="604012" eaLnBrk="1" latinLnBrk="0" hangingPunct="1">
              <a:lnSpc>
                <a:spcPct val="90000"/>
              </a:lnSpc>
              <a:spcBef>
                <a:spcPts val="375"/>
              </a:spcBef>
              <a:buClr>
                <a:srgbClr val="000000"/>
              </a:buClr>
              <a:buFont typeface="Wingdings"/>
              <a:buNone/>
              <a:defRPr lang="en-US"/>
            </a:pPr>
            <a:endParaRPr lang="en-US" altLang="" sz="2800" b="0" i="0" u="none" strike="noStrike" kern="1200">
              <a:solidFill>
                <a:schemeClr val="tx1"/>
              </a:solidFill>
              <a:latin typeface="Arial"/>
              <a:cs typeface="Arial"/>
            </a:endParaRPr>
          </a:p>
          <a:p>
            <a:pPr marL="457200" lvl="2" indent="0" algn="l" defTabSz="604012" eaLnBrk="1" latinLnBrk="0" hangingPunct="1">
              <a:lnSpc>
                <a:spcPct val="90000"/>
              </a:lnSpc>
              <a:spcBef>
                <a:spcPts val="375"/>
              </a:spcBef>
              <a:buClr>
                <a:srgbClr val="000000"/>
              </a:buClr>
              <a:buFont typeface="Wingdings"/>
              <a:buNone/>
              <a:defRPr lang="en-US"/>
            </a:pPr>
            <a:r>
              <a:rPr lang="en-US" altLang="" sz="2800" b="0" i="0" u="none" strike="noStrike" kern="1200">
                <a:solidFill>
                  <a:schemeClr val="tx1"/>
                </a:solidFill>
                <a:latin typeface="Arial"/>
                <a:cs typeface="Arial"/>
              </a:rPr>
              <a:t>440L Vessel</a:t>
            </a:r>
            <a:endParaRPr lang="en-US" altLang="" sz="2800" b="0" i="0" u="none" strike="noStrike" kern="1200">
              <a:solidFill>
                <a:schemeClr val="tx1"/>
              </a:solidFill>
              <a:latin typeface="Arial"/>
              <a:cs typeface="Arial"/>
            </a:endParaRPr>
          </a:p>
          <a:p>
            <a:pPr marL="457200" lvl="2" indent="0" algn="l" defTabSz="604012" eaLnBrk="1" latinLnBrk="0" hangingPunct="1">
              <a:lnSpc>
                <a:spcPct val="90000"/>
              </a:lnSpc>
              <a:spcBef>
                <a:spcPts val="375"/>
              </a:spcBef>
              <a:buClr>
                <a:srgbClr val="000000"/>
              </a:buClr>
              <a:buFont typeface="Wingdings"/>
              <a:buNone/>
              <a:defRPr lang="en-US"/>
            </a:pPr>
            <a:endParaRPr lang="en-US" altLang="" sz="2800" b="0" i="0" u="none" strike="noStrike" kern="1200">
              <a:solidFill>
                <a:schemeClr val="tx1"/>
              </a:solidFill>
              <a:latin typeface="Arial"/>
              <a:cs typeface="Arial"/>
            </a:endParaRPr>
          </a:p>
          <a:p>
            <a:pPr marL="457200" lvl="2" indent="0" algn="l" defTabSz="604012" eaLnBrk="1" latinLnBrk="0" hangingPunct="1">
              <a:lnSpc>
                <a:spcPct val="90000"/>
              </a:lnSpc>
              <a:spcBef>
                <a:spcPts val="375"/>
              </a:spcBef>
              <a:buClr>
                <a:srgbClr val="000000"/>
              </a:buClr>
              <a:buFont typeface="Wingdings"/>
              <a:buNone/>
              <a:defRPr lang="en-US"/>
            </a:pPr>
            <a:r>
              <a:rPr lang="en-US" altLang="" sz="2800" b="0" i="0" u="none" strike="noStrike" kern="1200">
                <a:solidFill>
                  <a:schemeClr val="tx1"/>
                </a:solidFill>
                <a:latin typeface="Arial"/>
                <a:cs typeface="Arial"/>
              </a:rPr>
              <a:t>30 min</a:t>
            </a:r>
            <a:endParaRPr lang="en-US" altLang="" sz="2800" b="0" i="0" u="none" strike="noStrike" kern="1200">
              <a:solidFill>
                <a:schemeClr val="tx1"/>
              </a:solidFill>
              <a:latin typeface="Arial"/>
              <a:cs typeface="Arial"/>
            </a:endParaRPr>
          </a:p>
          <a:p>
            <a:pPr marL="0" lvl="1" indent="0" algn="l" defTabSz="604012" latinLnBrk="0">
              <a:lnSpc>
                <a:spcPct val="90000"/>
              </a:lnSpc>
              <a:spcBef>
                <a:spcPts val="375"/>
              </a:spcBef>
              <a:buClr>
                <a:srgbClr val="000000"/>
              </a:buClr>
              <a:buFont typeface="Wingdings"/>
              <a:buNone/>
              <a:defRPr lang="en-US"/>
            </a:pPr>
            <a:endParaRPr lang="en-US" altLang="" sz="2800" b="0" i="0" u="sng" strike="noStrike" kern="1200">
              <a:solidFill>
                <a:schemeClr val="tx1"/>
              </a:solidFill>
              <a:latin typeface="Arial"/>
              <a:cs typeface="Arial"/>
            </a:endParaRPr>
          </a:p>
          <a:p>
            <a:pPr marL="1171440" lvl="3" indent="-257040" algn="l" defTabSz="604012" latinLnBrk="0">
              <a:lnSpc>
                <a:spcPct val="90000"/>
              </a:lnSpc>
              <a:spcBef>
                <a:spcPts val="375"/>
              </a:spcBef>
              <a:buClr>
                <a:srgbClr val="000000"/>
              </a:buClr>
              <a:buFont typeface="Wingdings"/>
              <a:buChar char="l"/>
              <a:defRPr lang="en-US"/>
            </a:pPr>
            <a:endParaRPr lang="en-US" altLang="" sz="2800" b="0" i="0" u="sng" strike="noStrike" kern="1200">
              <a:solidFill>
                <a:schemeClr val="tx1"/>
              </a:solidFill>
              <a:latin typeface="Arial"/>
              <a:cs typeface="Arial"/>
            </a:endParaRPr>
          </a:p>
          <a:p>
            <a:pPr marL="0" lvl="1" indent="0" algn="l" defTabSz="604012" eaLnBrk="1" latinLnBrk="0" hangingPunct="1">
              <a:lnSpc>
                <a:spcPct val="90000"/>
              </a:lnSpc>
              <a:spcBef>
                <a:spcPts val="375"/>
              </a:spcBef>
              <a:buClr>
                <a:srgbClr val="000000"/>
              </a:buClr>
              <a:buFont typeface="Wingdings"/>
              <a:buNone/>
              <a:defRPr lang="en-US"/>
            </a:pPr>
            <a:endParaRPr lang="en-US" altLang="" sz="2800" b="0" i="0" u="none" strike="noStrike" kern="1200">
              <a:solidFill>
                <a:schemeClr val="tx1"/>
              </a:solidFill>
              <a:latin typeface="Arial"/>
              <a:cs typeface="Arial"/>
            </a:endParaRPr>
          </a:p>
          <a:p>
            <a:pPr marL="0" lvl="1" indent="0" algn="l" defTabSz="604012" eaLnBrk="1" latinLnBrk="0" hangingPunct="1">
              <a:lnSpc>
                <a:spcPct val="90000"/>
              </a:lnSpc>
              <a:spcBef>
                <a:spcPts val="375"/>
              </a:spcBef>
              <a:buClr>
                <a:srgbClr val="000000"/>
              </a:buClr>
              <a:buFont typeface="Wingdings"/>
              <a:buNone/>
              <a:defRPr lang="en-US"/>
            </a:pPr>
            <a:endParaRPr lang="en-US" altLang="" sz="2800" b="0" i="0" u="none" strike="noStrike" kern="1200">
              <a:solidFill>
                <a:schemeClr val="tx1"/>
              </a:solidFill>
              <a:latin typeface="Arial"/>
              <a:cs typeface="Arial"/>
            </a:endParaRPr>
          </a:p>
        </p:txBody>
      </p:sp>
      <p:pic>
        <p:nvPicPr>
          <p:cNvPr id="14" name="Picture 13"/>
          <p:cNvPicPr>
            <a:picLocks noChangeAspect="1"/>
          </p:cNvPicPr>
          <p:nvPr/>
        </p:nvPicPr>
        <p:blipFill rotWithShape="1">
          <a:blip r:embed="rId5"/>
          <a:stretch>
            <a:fillRect/>
          </a:stretch>
        </p:blipFill>
        <p:spPr>
          <a:xfrm>
            <a:off x="143520" y="152636"/>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0"/>
          </p:nvPr>
        </p:nvSpPr>
        <p:spPr>
          <a:xfrm>
            <a:off x="628650" y="-171385"/>
            <a:ext cx="7903790" cy="1188118"/>
          </a:xfrm>
        </p:spPr>
        <p:txBody>
          <a:bodyPr/>
          <a:lstStyle/>
          <a:p>
            <a:pPr lvl="0" algn="ctr">
              <a:defRPr lang="en-US"/>
            </a:pPr>
            <a:r>
              <a:rPr lang="en-US">
                <a:latin typeface="Gill Sans MT"/>
              </a:rPr>
              <a:t>IPC CMEs</a:t>
            </a:r>
            <a:endParaRPr lang="en-US">
              <a:latin typeface="Gill Sans MT"/>
            </a:endParaRPr>
          </a:p>
        </p:txBody>
      </p:sp>
      <p:pic>
        <p:nvPicPr>
          <p:cNvPr id="7" name="Content Placeholder 6"/>
          <p:cNvPicPr>
            <a:picLocks noGrp="1" noChangeAspect="1"/>
          </p:cNvPicPr>
          <p:nvPr>
            <p:ph idx="1"/>
          </p:nvPr>
        </p:nvPicPr>
        <p:blipFill rotWithShape="1">
          <a:blip r:embed="rId3"/>
          <a:stretch>
            <a:fillRect/>
          </a:stretch>
        </p:blipFill>
        <p:spPr>
          <a:xfrm>
            <a:off x="1007604" y="1196752"/>
            <a:ext cx="7020780" cy="4968552"/>
          </a:xfrm>
        </p:spPr>
      </p:pic>
      <p:pic>
        <p:nvPicPr>
          <p:cNvPr id="4" name="Google Shape;222;p10"/>
          <p:cNvPicPr/>
          <p:nvPr/>
        </p:nvPicPr>
        <p:blipFill rotWithShape="1">
          <a:blip r:embed="rId4">
            <a:alphaModFix/>
          </a:blip>
          <a:stretch>
            <a:fillRect/>
          </a:stretch>
        </p:blipFill>
        <p:spPr>
          <a:xfrm>
            <a:off x="5724127" y="6201308"/>
            <a:ext cx="2880321" cy="656692"/>
          </a:xfrm>
          <a:prstGeom prst="rect">
            <a:avLst/>
          </a:prstGeom>
          <a:noFill/>
          <a:ln>
            <a:noFill/>
          </a:ln>
        </p:spPr>
      </p:pic>
      <p:pic>
        <p:nvPicPr>
          <p:cNvPr id="5" name="Picture 4"/>
          <p:cNvPicPr>
            <a:picLocks noChangeAspect="1" noChangeArrowheads="1"/>
          </p:cNvPicPr>
          <p:nvPr/>
        </p:nvPicPr>
        <p:blipFill rotWithShape="1">
          <a:blip r:embed="rId5"/>
          <a:srcRect/>
          <a:stretch>
            <a:fillRect/>
          </a:stretch>
        </p:blipFill>
        <p:spPr>
          <a:xfrm>
            <a:off x="7378908" y="60371"/>
            <a:ext cx="1574743" cy="1085551"/>
          </a:xfrm>
          <a:prstGeom prst="rect">
            <a:avLst/>
          </a:prstGeom>
          <a:noFill/>
          <a:ln>
            <a:noFill/>
          </a:ln>
        </p:spPr>
      </p:pic>
      <p:pic>
        <p:nvPicPr>
          <p:cNvPr id="6" name="Picture 5"/>
          <p:cNvPicPr>
            <a:picLocks noChangeAspect="1"/>
          </p:cNvPicPr>
          <p:nvPr/>
        </p:nvPicPr>
        <p:blipFill rotWithShape="1">
          <a:blip r:embed="rId6"/>
          <a:stretch>
            <a:fillRect/>
          </a:stretch>
        </p:blipFill>
        <p:spPr>
          <a:xfrm>
            <a:off x="251507" y="260648"/>
            <a:ext cx="1260140" cy="1404156"/>
          </a:xfrm>
          <a:prstGeom prst="rect">
            <a:avLst/>
          </a:prstGeom>
        </p:spPr>
      </p:pic>
    </p:spTree>
  </p:cSld>
  <p:clrMapOvr>
    <a:masterClrMapping/>
  </p:clrMapOvr>
  <p:transition xmlns:mc="http://schemas.openxmlformats.org/markup-compatibility/2006" xmlns:hp="http://schemas.haansoft.com/office/presentation/8.0" mc:Ignorable="hp" hp:hslDur="500"/>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332398592"/>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332398592"/>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Columbia University Medical Center</ep:Company>
  <ep:Words>443</ep:Words>
  <ep:PresentationFormat>On-screen Show (4:3)</ep:PresentationFormat>
  <ep:Paragraphs>66</ep:Paragraphs>
  <ep:Slides>18</ep:Slides>
  <ep:Notes>17</ep:Notes>
  <ep:TotalTime>0</ep:TotalTime>
  <ep:HiddenSlides>0</ep:HiddenSlides>
  <ep:MMClips>0</ep:MMClips>
  <ep:HeadingPairs>
    <vt:vector size="4" baseType="variant">
      <vt:variant>
        <vt:lpstr>Theme</vt:lpstr>
      </vt:variant>
      <vt:variant>
        <vt:i4>1</vt:i4>
      </vt:variant>
      <vt:variant>
        <vt:lpstr>Slide Title</vt:lpstr>
      </vt:variant>
      <vt:variant>
        <vt:i4>18</vt:i4>
      </vt:variant>
    </vt:vector>
  </ep:HeadingPairs>
  <ep:TitlesOfParts>
    <vt:vector size="19" baseType="lpstr">
      <vt:lpstr>Office Theme</vt:lpstr>
      <vt:lpstr>24TH MARCH 2022   FREDRICK M. SHIGURI</vt:lpstr>
      <vt:lpstr>Background</vt:lpstr>
      <vt:lpstr>Accumulation of waste.</vt:lpstr>
      <vt:lpstr>Accumulation of sharps</vt:lpstr>
      <vt:lpstr>Background cont....</vt:lpstr>
      <vt:lpstr>Limitations</vt:lpstr>
      <vt:lpstr>Modern waste treatment  equipment</vt:lpstr>
      <vt:lpstr>Modern waste treatment equipment</vt:lpstr>
      <vt:lpstr>IPC CMEs</vt:lpstr>
      <vt:lpstr>Broad Objective:      To evaluate the gains made by Utilizing modern waste treatment methods within Murang'a County</vt:lpstr>
      <vt:lpstr>Methodology</vt:lpstr>
      <vt:lpstr>Results</vt:lpstr>
      <vt:lpstr>Results</vt:lpstr>
      <vt:lpstr>Discussion</vt:lpstr>
      <vt:lpstr>Limitations</vt:lpstr>
      <vt:lpstr>Consulsion</vt:lpstr>
      <vt:lpstr>Acknowledgement</vt:lpstr>
      <vt:lpstr>Slide 18</vt:lpstr>
    </vt:vector>
  </ep:TitlesOfParts>
  <ep:HyperlinkBase/>
  <ep:Application>Hancom Office Hanshow 2014</ep:Application>
  <ep:AppVersion>0900.0000.60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2019-08-15T06:33:10.000</dcterms:created>
  <dc:creator>Administrator</dc:creator>
  <cp:lastModifiedBy>shigurifredm</cp:lastModifiedBy>
  <dcterms:modified xsi:type="dcterms:W3CDTF">2022-03-23T14:21:59.715</dcterms:modified>
  <cp:revision>248</cp:revision>
  <dc:title>Antimicrobial stewardship</dc:title>
</cp:coreProperties>
</file>