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drawings/drawing2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30"/>
  </p:notesMasterIdLst>
  <p:handoutMasterIdLst>
    <p:handoutMasterId r:id="rId31"/>
  </p:handoutMasterIdLst>
  <p:sldIdLst>
    <p:sldId id="304" r:id="rId3"/>
    <p:sldId id="302" r:id="rId4"/>
    <p:sldId id="312" r:id="rId5"/>
    <p:sldId id="317" r:id="rId6"/>
    <p:sldId id="313" r:id="rId7"/>
    <p:sldId id="314" r:id="rId8"/>
    <p:sldId id="1982" r:id="rId9"/>
    <p:sldId id="315" r:id="rId10"/>
    <p:sldId id="316" r:id="rId11"/>
    <p:sldId id="305" r:id="rId12"/>
    <p:sldId id="3439" r:id="rId13"/>
    <p:sldId id="306" r:id="rId14"/>
    <p:sldId id="339" r:id="rId15"/>
    <p:sldId id="3435" r:id="rId16"/>
    <p:sldId id="308" r:id="rId17"/>
    <p:sldId id="3436" r:id="rId18"/>
    <p:sldId id="309" r:id="rId19"/>
    <p:sldId id="3485" r:id="rId20"/>
    <p:sldId id="310" r:id="rId21"/>
    <p:sldId id="3437" r:id="rId22"/>
    <p:sldId id="3440" r:id="rId23"/>
    <p:sldId id="3441" r:id="rId24"/>
    <p:sldId id="311" r:id="rId25"/>
    <p:sldId id="3442" r:id="rId26"/>
    <p:sldId id="307" r:id="rId27"/>
    <p:sldId id="3438" r:id="rId28"/>
    <p:sldId id="292" r:id="rId2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9732"/>
    <a:srgbClr val="A7D684"/>
    <a:srgbClr val="C1E2A8"/>
    <a:srgbClr val="898989"/>
    <a:srgbClr val="005DAA"/>
    <a:srgbClr val="B81020"/>
    <a:srgbClr val="BE84C6"/>
    <a:srgbClr val="592C5F"/>
    <a:srgbClr val="F97F9F"/>
    <a:srgbClr val="B509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B12FBC-3295-4E50-AD1A-D55ACDB4BF7F}" v="133" dt="2022-03-23T18:09:59.3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2" d="100"/>
          <a:sy n="62" d="100"/>
        </p:scale>
        <p:origin x="79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700"/>
    </p:cViewPr>
  </p:sorterViewPr>
  <p:notesViewPr>
    <p:cSldViewPr snapToGrid="0">
      <p:cViewPr varScale="1">
        <p:scale>
          <a:sx n="68" d="100"/>
          <a:sy n="68" d="100"/>
        </p:scale>
        <p:origin x="198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mani, Daniel K. (CDC/DDPHSIS/CGH/DGHT)" userId="a96a1e4f-2357-429b-80cb-c206e6e0ea30" providerId="ADAL" clId="{6DB12FBC-3295-4E50-AD1A-D55ACDB4BF7F}"/>
    <pc:docChg chg="undo custSel addSld delSld modSld">
      <pc:chgData name="Kimani, Daniel K. (CDC/DDPHSIS/CGH/DGHT)" userId="a96a1e4f-2357-429b-80cb-c206e6e0ea30" providerId="ADAL" clId="{6DB12FBC-3295-4E50-AD1A-D55ACDB4BF7F}" dt="2022-03-23T18:11:35.596" v="2220" actId="20577"/>
      <pc:docMkLst>
        <pc:docMk/>
      </pc:docMkLst>
      <pc:sldChg chg="del">
        <pc:chgData name="Kimani, Daniel K. (CDC/DDPHSIS/CGH/DGHT)" userId="a96a1e4f-2357-429b-80cb-c206e6e0ea30" providerId="ADAL" clId="{6DB12FBC-3295-4E50-AD1A-D55ACDB4BF7F}" dt="2022-03-23T12:58:29.197" v="1368" actId="47"/>
        <pc:sldMkLst>
          <pc:docMk/>
          <pc:sldMk cId="858859892" sldId="261"/>
        </pc:sldMkLst>
      </pc:sldChg>
      <pc:sldChg chg="del">
        <pc:chgData name="Kimani, Daniel K. (CDC/DDPHSIS/CGH/DGHT)" userId="a96a1e4f-2357-429b-80cb-c206e6e0ea30" providerId="ADAL" clId="{6DB12FBC-3295-4E50-AD1A-D55ACDB4BF7F}" dt="2022-03-23T12:58:29.197" v="1368" actId="47"/>
        <pc:sldMkLst>
          <pc:docMk/>
          <pc:sldMk cId="397003553" sldId="262"/>
        </pc:sldMkLst>
      </pc:sldChg>
      <pc:sldChg chg="del">
        <pc:chgData name="Kimani, Daniel K. (CDC/DDPHSIS/CGH/DGHT)" userId="a96a1e4f-2357-429b-80cb-c206e6e0ea30" providerId="ADAL" clId="{6DB12FBC-3295-4E50-AD1A-D55ACDB4BF7F}" dt="2022-03-23T12:58:29.197" v="1368" actId="47"/>
        <pc:sldMkLst>
          <pc:docMk/>
          <pc:sldMk cId="986816874" sldId="263"/>
        </pc:sldMkLst>
      </pc:sldChg>
      <pc:sldChg chg="del">
        <pc:chgData name="Kimani, Daniel K. (CDC/DDPHSIS/CGH/DGHT)" userId="a96a1e4f-2357-429b-80cb-c206e6e0ea30" providerId="ADAL" clId="{6DB12FBC-3295-4E50-AD1A-D55ACDB4BF7F}" dt="2022-03-23T12:58:29.197" v="1368" actId="47"/>
        <pc:sldMkLst>
          <pc:docMk/>
          <pc:sldMk cId="425742304" sldId="264"/>
        </pc:sldMkLst>
      </pc:sldChg>
      <pc:sldChg chg="del">
        <pc:chgData name="Kimani, Daniel K. (CDC/DDPHSIS/CGH/DGHT)" userId="a96a1e4f-2357-429b-80cb-c206e6e0ea30" providerId="ADAL" clId="{6DB12FBC-3295-4E50-AD1A-D55ACDB4BF7F}" dt="2022-03-23T12:58:19.181" v="1367" actId="47"/>
        <pc:sldMkLst>
          <pc:docMk/>
          <pc:sldMk cId="1943969903" sldId="265"/>
        </pc:sldMkLst>
      </pc:sldChg>
      <pc:sldChg chg="del">
        <pc:chgData name="Kimani, Daniel K. (CDC/DDPHSIS/CGH/DGHT)" userId="a96a1e4f-2357-429b-80cb-c206e6e0ea30" providerId="ADAL" clId="{6DB12FBC-3295-4E50-AD1A-D55ACDB4BF7F}" dt="2022-03-23T12:58:19.181" v="1367" actId="47"/>
        <pc:sldMkLst>
          <pc:docMk/>
          <pc:sldMk cId="3974839733" sldId="266"/>
        </pc:sldMkLst>
      </pc:sldChg>
      <pc:sldChg chg="del">
        <pc:chgData name="Kimani, Daniel K. (CDC/DDPHSIS/CGH/DGHT)" userId="a96a1e4f-2357-429b-80cb-c206e6e0ea30" providerId="ADAL" clId="{6DB12FBC-3295-4E50-AD1A-D55ACDB4BF7F}" dt="2022-03-23T12:58:19.181" v="1367" actId="47"/>
        <pc:sldMkLst>
          <pc:docMk/>
          <pc:sldMk cId="2340371017" sldId="267"/>
        </pc:sldMkLst>
      </pc:sldChg>
      <pc:sldChg chg="del">
        <pc:chgData name="Kimani, Daniel K. (CDC/DDPHSIS/CGH/DGHT)" userId="a96a1e4f-2357-429b-80cb-c206e6e0ea30" providerId="ADAL" clId="{6DB12FBC-3295-4E50-AD1A-D55ACDB4BF7F}" dt="2022-03-23T12:58:19.181" v="1367" actId="47"/>
        <pc:sldMkLst>
          <pc:docMk/>
          <pc:sldMk cId="1670173196" sldId="268"/>
        </pc:sldMkLst>
      </pc:sldChg>
      <pc:sldChg chg="del">
        <pc:chgData name="Kimani, Daniel K. (CDC/DDPHSIS/CGH/DGHT)" userId="a96a1e4f-2357-429b-80cb-c206e6e0ea30" providerId="ADAL" clId="{6DB12FBC-3295-4E50-AD1A-D55ACDB4BF7F}" dt="2022-03-23T12:58:19.181" v="1367" actId="47"/>
        <pc:sldMkLst>
          <pc:docMk/>
          <pc:sldMk cId="1846002276" sldId="269"/>
        </pc:sldMkLst>
      </pc:sldChg>
      <pc:sldChg chg="del">
        <pc:chgData name="Kimani, Daniel K. (CDC/DDPHSIS/CGH/DGHT)" userId="a96a1e4f-2357-429b-80cb-c206e6e0ea30" providerId="ADAL" clId="{6DB12FBC-3295-4E50-AD1A-D55ACDB4BF7F}" dt="2022-03-23T12:58:10.207" v="1366" actId="47"/>
        <pc:sldMkLst>
          <pc:docMk/>
          <pc:sldMk cId="312274536" sldId="270"/>
        </pc:sldMkLst>
      </pc:sldChg>
      <pc:sldChg chg="del">
        <pc:chgData name="Kimani, Daniel K. (CDC/DDPHSIS/CGH/DGHT)" userId="a96a1e4f-2357-429b-80cb-c206e6e0ea30" providerId="ADAL" clId="{6DB12FBC-3295-4E50-AD1A-D55ACDB4BF7F}" dt="2022-03-23T12:58:19.181" v="1367" actId="47"/>
        <pc:sldMkLst>
          <pc:docMk/>
          <pc:sldMk cId="4215407133" sldId="271"/>
        </pc:sldMkLst>
      </pc:sldChg>
      <pc:sldChg chg="del">
        <pc:chgData name="Kimani, Daniel K. (CDC/DDPHSIS/CGH/DGHT)" userId="a96a1e4f-2357-429b-80cb-c206e6e0ea30" providerId="ADAL" clId="{6DB12FBC-3295-4E50-AD1A-D55ACDB4BF7F}" dt="2022-03-23T12:58:10.207" v="1366" actId="47"/>
        <pc:sldMkLst>
          <pc:docMk/>
          <pc:sldMk cId="1894957340" sldId="272"/>
        </pc:sldMkLst>
      </pc:sldChg>
      <pc:sldChg chg="del">
        <pc:chgData name="Kimani, Daniel K. (CDC/DDPHSIS/CGH/DGHT)" userId="a96a1e4f-2357-429b-80cb-c206e6e0ea30" providerId="ADAL" clId="{6DB12FBC-3295-4E50-AD1A-D55ACDB4BF7F}" dt="2022-03-23T12:58:10.207" v="1366" actId="47"/>
        <pc:sldMkLst>
          <pc:docMk/>
          <pc:sldMk cId="4128654826" sldId="273"/>
        </pc:sldMkLst>
      </pc:sldChg>
      <pc:sldChg chg="del">
        <pc:chgData name="Kimani, Daniel K. (CDC/DDPHSIS/CGH/DGHT)" userId="a96a1e4f-2357-429b-80cb-c206e6e0ea30" providerId="ADAL" clId="{6DB12FBC-3295-4E50-AD1A-D55ACDB4BF7F}" dt="2022-03-23T12:58:10.207" v="1366" actId="47"/>
        <pc:sldMkLst>
          <pc:docMk/>
          <pc:sldMk cId="3440611391" sldId="274"/>
        </pc:sldMkLst>
      </pc:sldChg>
      <pc:sldChg chg="del">
        <pc:chgData name="Kimani, Daniel K. (CDC/DDPHSIS/CGH/DGHT)" userId="a96a1e4f-2357-429b-80cb-c206e6e0ea30" providerId="ADAL" clId="{6DB12FBC-3295-4E50-AD1A-D55ACDB4BF7F}" dt="2022-03-23T12:58:29.197" v="1368" actId="47"/>
        <pc:sldMkLst>
          <pc:docMk/>
          <pc:sldMk cId="2105756837" sldId="278"/>
        </pc:sldMkLst>
      </pc:sldChg>
      <pc:sldChg chg="del">
        <pc:chgData name="Kimani, Daniel K. (CDC/DDPHSIS/CGH/DGHT)" userId="a96a1e4f-2357-429b-80cb-c206e6e0ea30" providerId="ADAL" clId="{6DB12FBC-3295-4E50-AD1A-D55ACDB4BF7F}" dt="2022-03-23T12:58:46.427" v="1370" actId="47"/>
        <pc:sldMkLst>
          <pc:docMk/>
          <pc:sldMk cId="3340836505" sldId="291"/>
        </pc:sldMkLst>
      </pc:sldChg>
      <pc:sldChg chg="modSp mod">
        <pc:chgData name="Kimani, Daniel K. (CDC/DDPHSIS/CGH/DGHT)" userId="a96a1e4f-2357-429b-80cb-c206e6e0ea30" providerId="ADAL" clId="{6DB12FBC-3295-4E50-AD1A-D55ACDB4BF7F}" dt="2022-03-23T18:11:35.596" v="2220" actId="20577"/>
        <pc:sldMkLst>
          <pc:docMk/>
          <pc:sldMk cId="2573888396" sldId="292"/>
        </pc:sldMkLst>
        <pc:spChg chg="mod">
          <ac:chgData name="Kimani, Daniel K. (CDC/DDPHSIS/CGH/DGHT)" userId="a96a1e4f-2357-429b-80cb-c206e6e0ea30" providerId="ADAL" clId="{6DB12FBC-3295-4E50-AD1A-D55ACDB4BF7F}" dt="2022-03-23T18:11:35.596" v="2220" actId="20577"/>
          <ac:spMkLst>
            <pc:docMk/>
            <pc:sldMk cId="2573888396" sldId="292"/>
            <ac:spMk id="4" creationId="{00000000-0000-0000-0000-000000000000}"/>
          </ac:spMkLst>
        </pc:spChg>
      </pc:sldChg>
      <pc:sldChg chg="del">
        <pc:chgData name="Kimani, Daniel K. (CDC/DDPHSIS/CGH/DGHT)" userId="a96a1e4f-2357-429b-80cb-c206e6e0ea30" providerId="ADAL" clId="{6DB12FBC-3295-4E50-AD1A-D55ACDB4BF7F}" dt="2022-03-23T12:58:46.427" v="1370" actId="47"/>
        <pc:sldMkLst>
          <pc:docMk/>
          <pc:sldMk cId="64637941" sldId="294"/>
        </pc:sldMkLst>
      </pc:sldChg>
      <pc:sldChg chg="del">
        <pc:chgData name="Kimani, Daniel K. (CDC/DDPHSIS/CGH/DGHT)" userId="a96a1e4f-2357-429b-80cb-c206e6e0ea30" providerId="ADAL" clId="{6DB12FBC-3295-4E50-AD1A-D55ACDB4BF7F}" dt="2022-03-23T12:58:46.427" v="1370" actId="47"/>
        <pc:sldMkLst>
          <pc:docMk/>
          <pc:sldMk cId="2508790394" sldId="296"/>
        </pc:sldMkLst>
      </pc:sldChg>
      <pc:sldChg chg="del">
        <pc:chgData name="Kimani, Daniel K. (CDC/DDPHSIS/CGH/DGHT)" userId="a96a1e4f-2357-429b-80cb-c206e6e0ea30" providerId="ADAL" clId="{6DB12FBC-3295-4E50-AD1A-D55ACDB4BF7F}" dt="2022-03-23T12:58:46.427" v="1370" actId="47"/>
        <pc:sldMkLst>
          <pc:docMk/>
          <pc:sldMk cId="140069916" sldId="298"/>
        </pc:sldMkLst>
      </pc:sldChg>
      <pc:sldChg chg="del">
        <pc:chgData name="Kimani, Daniel K. (CDC/DDPHSIS/CGH/DGHT)" userId="a96a1e4f-2357-429b-80cb-c206e6e0ea30" providerId="ADAL" clId="{6DB12FBC-3295-4E50-AD1A-D55ACDB4BF7F}" dt="2022-03-23T12:58:40.863" v="1369" actId="47"/>
        <pc:sldMkLst>
          <pc:docMk/>
          <pc:sldMk cId="144162981" sldId="300"/>
        </pc:sldMkLst>
      </pc:sldChg>
      <pc:sldChg chg="modSp mod">
        <pc:chgData name="Kimani, Daniel K. (CDC/DDPHSIS/CGH/DGHT)" userId="a96a1e4f-2357-429b-80cb-c206e6e0ea30" providerId="ADAL" clId="{6DB12FBC-3295-4E50-AD1A-D55ACDB4BF7F}" dt="2022-03-23T17:50:47.245" v="2032" actId="20577"/>
        <pc:sldMkLst>
          <pc:docMk/>
          <pc:sldMk cId="1805013356" sldId="302"/>
        </pc:sldMkLst>
        <pc:spChg chg="mod">
          <ac:chgData name="Kimani, Daniel K. (CDC/DDPHSIS/CGH/DGHT)" userId="a96a1e4f-2357-429b-80cb-c206e6e0ea30" providerId="ADAL" clId="{6DB12FBC-3295-4E50-AD1A-D55ACDB4BF7F}" dt="2022-03-23T12:50:27.604" v="1317" actId="207"/>
          <ac:spMkLst>
            <pc:docMk/>
            <pc:sldMk cId="1805013356" sldId="302"/>
            <ac:spMk id="2" creationId="{00000000-0000-0000-0000-000000000000}"/>
          </ac:spMkLst>
        </pc:spChg>
        <pc:spChg chg="mod">
          <ac:chgData name="Kimani, Daniel K. (CDC/DDPHSIS/CGH/DGHT)" userId="a96a1e4f-2357-429b-80cb-c206e6e0ea30" providerId="ADAL" clId="{6DB12FBC-3295-4E50-AD1A-D55ACDB4BF7F}" dt="2022-03-23T17:50:47.245" v="2032" actId="20577"/>
          <ac:spMkLst>
            <pc:docMk/>
            <pc:sldMk cId="1805013356" sldId="302"/>
            <ac:spMk id="5" creationId="{00000000-0000-0000-0000-000000000000}"/>
          </ac:spMkLst>
        </pc:spChg>
      </pc:sldChg>
      <pc:sldChg chg="modSp mod">
        <pc:chgData name="Kimani, Daniel K. (CDC/DDPHSIS/CGH/DGHT)" userId="a96a1e4f-2357-429b-80cb-c206e6e0ea30" providerId="ADAL" clId="{6DB12FBC-3295-4E50-AD1A-D55ACDB4BF7F}" dt="2022-03-23T17:49:45.447" v="2021" actId="5793"/>
        <pc:sldMkLst>
          <pc:docMk/>
          <pc:sldMk cId="160155439" sldId="304"/>
        </pc:sldMkLst>
        <pc:spChg chg="mod">
          <ac:chgData name="Kimani, Daniel K. (CDC/DDPHSIS/CGH/DGHT)" userId="a96a1e4f-2357-429b-80cb-c206e6e0ea30" providerId="ADAL" clId="{6DB12FBC-3295-4E50-AD1A-D55ACDB4BF7F}" dt="2022-03-23T17:49:45.447" v="2021" actId="5793"/>
          <ac:spMkLst>
            <pc:docMk/>
            <pc:sldMk cId="160155439" sldId="304"/>
            <ac:spMk id="2" creationId="{00000000-0000-0000-0000-000000000000}"/>
          </ac:spMkLst>
        </pc:spChg>
        <pc:spChg chg="mod">
          <ac:chgData name="Kimani, Daniel K. (CDC/DDPHSIS/CGH/DGHT)" userId="a96a1e4f-2357-429b-80cb-c206e6e0ea30" providerId="ADAL" clId="{6DB12FBC-3295-4E50-AD1A-D55ACDB4BF7F}" dt="2022-03-23T17:49:15.612" v="2004" actId="20577"/>
          <ac:spMkLst>
            <pc:docMk/>
            <pc:sldMk cId="160155439" sldId="304"/>
            <ac:spMk id="4" creationId="{00000000-0000-0000-0000-000000000000}"/>
          </ac:spMkLst>
        </pc:spChg>
      </pc:sldChg>
      <pc:sldChg chg="modSp mod">
        <pc:chgData name="Kimani, Daniel K. (CDC/DDPHSIS/CGH/DGHT)" userId="a96a1e4f-2357-429b-80cb-c206e6e0ea30" providerId="ADAL" clId="{6DB12FBC-3295-4E50-AD1A-D55ACDB4BF7F}" dt="2022-03-23T12:50:48.610" v="1342" actId="207"/>
        <pc:sldMkLst>
          <pc:docMk/>
          <pc:sldMk cId="3677167121" sldId="305"/>
        </pc:sldMkLst>
        <pc:spChg chg="mod">
          <ac:chgData name="Kimani, Daniel K. (CDC/DDPHSIS/CGH/DGHT)" userId="a96a1e4f-2357-429b-80cb-c206e6e0ea30" providerId="ADAL" clId="{6DB12FBC-3295-4E50-AD1A-D55ACDB4BF7F}" dt="2022-03-23T12:50:48.610" v="1342" actId="207"/>
          <ac:spMkLst>
            <pc:docMk/>
            <pc:sldMk cId="3677167121" sldId="305"/>
            <ac:spMk id="2" creationId="{00000000-0000-0000-0000-000000000000}"/>
          </ac:spMkLst>
        </pc:spChg>
        <pc:spChg chg="mod">
          <ac:chgData name="Kimani, Daniel K. (CDC/DDPHSIS/CGH/DGHT)" userId="a96a1e4f-2357-429b-80cb-c206e6e0ea30" providerId="ADAL" clId="{6DB12FBC-3295-4E50-AD1A-D55ACDB4BF7F}" dt="2022-03-22T13:42:40.303" v="163" actId="20577"/>
          <ac:spMkLst>
            <pc:docMk/>
            <pc:sldMk cId="3677167121" sldId="305"/>
            <ac:spMk id="5" creationId="{00000000-0000-0000-0000-000000000000}"/>
          </ac:spMkLst>
        </pc:spChg>
      </pc:sldChg>
      <pc:sldChg chg="modSp mod">
        <pc:chgData name="Kimani, Daniel K. (CDC/DDPHSIS/CGH/DGHT)" userId="a96a1e4f-2357-429b-80cb-c206e6e0ea30" providerId="ADAL" clId="{6DB12FBC-3295-4E50-AD1A-D55ACDB4BF7F}" dt="2022-03-23T13:23:25.175" v="1448" actId="20577"/>
        <pc:sldMkLst>
          <pc:docMk/>
          <pc:sldMk cId="3603253741" sldId="306"/>
        </pc:sldMkLst>
        <pc:spChg chg="mod">
          <ac:chgData name="Kimani, Daniel K. (CDC/DDPHSIS/CGH/DGHT)" userId="a96a1e4f-2357-429b-80cb-c206e6e0ea30" providerId="ADAL" clId="{6DB12FBC-3295-4E50-AD1A-D55ACDB4BF7F}" dt="2022-03-23T12:52:01.665" v="1345" actId="207"/>
          <ac:spMkLst>
            <pc:docMk/>
            <pc:sldMk cId="3603253741" sldId="306"/>
            <ac:spMk id="2" creationId="{00000000-0000-0000-0000-000000000000}"/>
          </ac:spMkLst>
        </pc:spChg>
        <pc:spChg chg="mod">
          <ac:chgData name="Kimani, Daniel K. (CDC/DDPHSIS/CGH/DGHT)" userId="a96a1e4f-2357-429b-80cb-c206e6e0ea30" providerId="ADAL" clId="{6DB12FBC-3295-4E50-AD1A-D55ACDB4BF7F}" dt="2022-03-23T13:23:25.175" v="1448" actId="20577"/>
          <ac:spMkLst>
            <pc:docMk/>
            <pc:sldMk cId="3603253741" sldId="306"/>
            <ac:spMk id="5" creationId="{00000000-0000-0000-0000-000000000000}"/>
          </ac:spMkLst>
        </pc:spChg>
      </pc:sldChg>
      <pc:sldChg chg="addSp modSp mod">
        <pc:chgData name="Kimani, Daniel K. (CDC/DDPHSIS/CGH/DGHT)" userId="a96a1e4f-2357-429b-80cb-c206e6e0ea30" providerId="ADAL" clId="{6DB12FBC-3295-4E50-AD1A-D55ACDB4BF7F}" dt="2022-03-23T18:11:14.256" v="2206" actId="1076"/>
        <pc:sldMkLst>
          <pc:docMk/>
          <pc:sldMk cId="3269577635" sldId="307"/>
        </pc:sldMkLst>
        <pc:spChg chg="mod">
          <ac:chgData name="Kimani, Daniel K. (CDC/DDPHSIS/CGH/DGHT)" userId="a96a1e4f-2357-429b-80cb-c206e6e0ea30" providerId="ADAL" clId="{6DB12FBC-3295-4E50-AD1A-D55ACDB4BF7F}" dt="2022-03-23T12:53:50.360" v="1365" actId="207"/>
          <ac:spMkLst>
            <pc:docMk/>
            <pc:sldMk cId="3269577635" sldId="307"/>
            <ac:spMk id="2" creationId="{00000000-0000-0000-0000-000000000000}"/>
          </ac:spMkLst>
        </pc:spChg>
        <pc:spChg chg="mod">
          <ac:chgData name="Kimani, Daniel K. (CDC/DDPHSIS/CGH/DGHT)" userId="a96a1e4f-2357-429b-80cb-c206e6e0ea30" providerId="ADAL" clId="{6DB12FBC-3295-4E50-AD1A-D55ACDB4BF7F}" dt="2022-03-23T18:11:08.448" v="2205" actId="20577"/>
          <ac:spMkLst>
            <pc:docMk/>
            <pc:sldMk cId="3269577635" sldId="307"/>
            <ac:spMk id="5" creationId="{00000000-0000-0000-0000-000000000000}"/>
          </ac:spMkLst>
        </pc:spChg>
        <pc:picChg chg="add mod">
          <ac:chgData name="Kimani, Daniel K. (CDC/DDPHSIS/CGH/DGHT)" userId="a96a1e4f-2357-429b-80cb-c206e6e0ea30" providerId="ADAL" clId="{6DB12FBC-3295-4E50-AD1A-D55ACDB4BF7F}" dt="2022-03-23T18:11:14.256" v="2206" actId="1076"/>
          <ac:picMkLst>
            <pc:docMk/>
            <pc:sldMk cId="3269577635" sldId="307"/>
            <ac:picMk id="6" creationId="{ECAB0350-A11E-4D82-9D16-A9B2D537E187}"/>
          </ac:picMkLst>
        </pc:picChg>
      </pc:sldChg>
      <pc:sldChg chg="modSp add mod">
        <pc:chgData name="Kimani, Daniel K. (CDC/DDPHSIS/CGH/DGHT)" userId="a96a1e4f-2357-429b-80cb-c206e6e0ea30" providerId="ADAL" clId="{6DB12FBC-3295-4E50-AD1A-D55ACDB4BF7F}" dt="2022-03-23T13:55:40.872" v="1632" actId="20577"/>
        <pc:sldMkLst>
          <pc:docMk/>
          <pc:sldMk cId="3862285671" sldId="308"/>
        </pc:sldMkLst>
        <pc:spChg chg="mod">
          <ac:chgData name="Kimani, Daniel K. (CDC/DDPHSIS/CGH/DGHT)" userId="a96a1e4f-2357-429b-80cb-c206e6e0ea30" providerId="ADAL" clId="{6DB12FBC-3295-4E50-AD1A-D55ACDB4BF7F}" dt="2022-03-23T12:52:18.801" v="1347" actId="207"/>
          <ac:spMkLst>
            <pc:docMk/>
            <pc:sldMk cId="3862285671" sldId="308"/>
            <ac:spMk id="2" creationId="{00000000-0000-0000-0000-000000000000}"/>
          </ac:spMkLst>
        </pc:spChg>
        <pc:spChg chg="mod">
          <ac:chgData name="Kimani, Daniel K. (CDC/DDPHSIS/CGH/DGHT)" userId="a96a1e4f-2357-429b-80cb-c206e6e0ea30" providerId="ADAL" clId="{6DB12FBC-3295-4E50-AD1A-D55ACDB4BF7F}" dt="2022-03-23T13:55:40.872" v="1632" actId="20577"/>
          <ac:spMkLst>
            <pc:docMk/>
            <pc:sldMk cId="3862285671" sldId="308"/>
            <ac:spMk id="5" creationId="{00000000-0000-0000-0000-000000000000}"/>
          </ac:spMkLst>
        </pc:spChg>
      </pc:sldChg>
      <pc:sldChg chg="modSp add mod">
        <pc:chgData name="Kimani, Daniel K. (CDC/DDPHSIS/CGH/DGHT)" userId="a96a1e4f-2357-429b-80cb-c206e6e0ea30" providerId="ADAL" clId="{6DB12FBC-3295-4E50-AD1A-D55ACDB4BF7F}" dt="2022-03-23T14:04:47.726" v="1680" actId="20577"/>
        <pc:sldMkLst>
          <pc:docMk/>
          <pc:sldMk cId="1590036796" sldId="309"/>
        </pc:sldMkLst>
        <pc:spChg chg="mod">
          <ac:chgData name="Kimani, Daniel K. (CDC/DDPHSIS/CGH/DGHT)" userId="a96a1e4f-2357-429b-80cb-c206e6e0ea30" providerId="ADAL" clId="{6DB12FBC-3295-4E50-AD1A-D55ACDB4BF7F}" dt="2022-03-23T12:52:38.889" v="1349" actId="207"/>
          <ac:spMkLst>
            <pc:docMk/>
            <pc:sldMk cId="1590036796" sldId="309"/>
            <ac:spMk id="2" creationId="{00000000-0000-0000-0000-000000000000}"/>
          </ac:spMkLst>
        </pc:spChg>
        <pc:spChg chg="mod">
          <ac:chgData name="Kimani, Daniel K. (CDC/DDPHSIS/CGH/DGHT)" userId="a96a1e4f-2357-429b-80cb-c206e6e0ea30" providerId="ADAL" clId="{6DB12FBC-3295-4E50-AD1A-D55ACDB4BF7F}" dt="2022-03-23T14:04:32.508" v="1665" actId="207"/>
          <ac:spMkLst>
            <pc:docMk/>
            <pc:sldMk cId="1590036796" sldId="309"/>
            <ac:spMk id="4" creationId="{00000000-0000-0000-0000-000000000000}"/>
          </ac:spMkLst>
        </pc:spChg>
        <pc:spChg chg="mod">
          <ac:chgData name="Kimani, Daniel K. (CDC/DDPHSIS/CGH/DGHT)" userId="a96a1e4f-2357-429b-80cb-c206e6e0ea30" providerId="ADAL" clId="{6DB12FBC-3295-4E50-AD1A-D55ACDB4BF7F}" dt="2022-03-23T14:04:47.726" v="1680" actId="20577"/>
          <ac:spMkLst>
            <pc:docMk/>
            <pc:sldMk cId="1590036796" sldId="309"/>
            <ac:spMk id="5" creationId="{00000000-0000-0000-0000-000000000000}"/>
          </ac:spMkLst>
        </pc:spChg>
      </pc:sldChg>
      <pc:sldChg chg="modSp add mod">
        <pc:chgData name="Kimani, Daniel K. (CDC/DDPHSIS/CGH/DGHT)" userId="a96a1e4f-2357-429b-80cb-c206e6e0ea30" providerId="ADAL" clId="{6DB12FBC-3295-4E50-AD1A-D55ACDB4BF7F}" dt="2022-03-23T14:09:19.326" v="1736" actId="20577"/>
        <pc:sldMkLst>
          <pc:docMk/>
          <pc:sldMk cId="4062518277" sldId="310"/>
        </pc:sldMkLst>
        <pc:spChg chg="mod">
          <ac:chgData name="Kimani, Daniel K. (CDC/DDPHSIS/CGH/DGHT)" userId="a96a1e4f-2357-429b-80cb-c206e6e0ea30" providerId="ADAL" clId="{6DB12FBC-3295-4E50-AD1A-D55ACDB4BF7F}" dt="2022-03-23T14:07:09.353" v="1713" actId="20577"/>
          <ac:spMkLst>
            <pc:docMk/>
            <pc:sldMk cId="4062518277" sldId="310"/>
            <ac:spMk id="2" creationId="{00000000-0000-0000-0000-000000000000}"/>
          </ac:spMkLst>
        </pc:spChg>
        <pc:spChg chg="mod">
          <ac:chgData name="Kimani, Daniel K. (CDC/DDPHSIS/CGH/DGHT)" userId="a96a1e4f-2357-429b-80cb-c206e6e0ea30" providerId="ADAL" clId="{6DB12FBC-3295-4E50-AD1A-D55ACDB4BF7F}" dt="2022-03-23T14:09:19.326" v="1736" actId="20577"/>
          <ac:spMkLst>
            <pc:docMk/>
            <pc:sldMk cId="4062518277" sldId="310"/>
            <ac:spMk id="5" creationId="{00000000-0000-0000-0000-000000000000}"/>
          </ac:spMkLst>
        </pc:spChg>
      </pc:sldChg>
      <pc:sldChg chg="modSp add mod">
        <pc:chgData name="Kimani, Daniel K. (CDC/DDPHSIS/CGH/DGHT)" userId="a96a1e4f-2357-429b-80cb-c206e6e0ea30" providerId="ADAL" clId="{6DB12FBC-3295-4E50-AD1A-D55ACDB4BF7F}" dt="2022-03-23T14:53:53.296" v="1834" actId="20577"/>
        <pc:sldMkLst>
          <pc:docMk/>
          <pc:sldMk cId="3638390035" sldId="311"/>
        </pc:sldMkLst>
        <pc:spChg chg="mod">
          <ac:chgData name="Kimani, Daniel K. (CDC/DDPHSIS/CGH/DGHT)" userId="a96a1e4f-2357-429b-80cb-c206e6e0ea30" providerId="ADAL" clId="{6DB12FBC-3295-4E50-AD1A-D55ACDB4BF7F}" dt="2022-03-23T12:53:08.230" v="1353" actId="207"/>
          <ac:spMkLst>
            <pc:docMk/>
            <pc:sldMk cId="3638390035" sldId="311"/>
            <ac:spMk id="2" creationId="{00000000-0000-0000-0000-000000000000}"/>
          </ac:spMkLst>
        </pc:spChg>
        <pc:spChg chg="mod">
          <ac:chgData name="Kimani, Daniel K. (CDC/DDPHSIS/CGH/DGHT)" userId="a96a1e4f-2357-429b-80cb-c206e6e0ea30" providerId="ADAL" clId="{6DB12FBC-3295-4E50-AD1A-D55ACDB4BF7F}" dt="2022-03-23T14:53:53.296" v="1834" actId="20577"/>
          <ac:spMkLst>
            <pc:docMk/>
            <pc:sldMk cId="3638390035" sldId="311"/>
            <ac:spMk id="5" creationId="{00000000-0000-0000-0000-000000000000}"/>
          </ac:spMkLst>
        </pc:spChg>
      </pc:sldChg>
      <pc:sldChg chg="addSp delSp modSp new mod">
        <pc:chgData name="Kimani, Daniel K. (CDC/DDPHSIS/CGH/DGHT)" userId="a96a1e4f-2357-429b-80cb-c206e6e0ea30" providerId="ADAL" clId="{6DB12FBC-3295-4E50-AD1A-D55ACDB4BF7F}" dt="2022-03-23T17:52:30.633" v="2057" actId="20577"/>
        <pc:sldMkLst>
          <pc:docMk/>
          <pc:sldMk cId="2670207681" sldId="312"/>
        </pc:sldMkLst>
        <pc:spChg chg="mod">
          <ac:chgData name="Kimani, Daniel K. (CDC/DDPHSIS/CGH/DGHT)" userId="a96a1e4f-2357-429b-80cb-c206e6e0ea30" providerId="ADAL" clId="{6DB12FBC-3295-4E50-AD1A-D55ACDB4BF7F}" dt="2022-03-23T08:11:04.972" v="442" actId="20577"/>
          <ac:spMkLst>
            <pc:docMk/>
            <pc:sldMk cId="2670207681" sldId="312"/>
            <ac:spMk id="2" creationId="{47C890ED-022C-42BC-A46D-4EB5AB05A693}"/>
          </ac:spMkLst>
        </pc:spChg>
        <pc:spChg chg="mod">
          <ac:chgData name="Kimani, Daniel K. (CDC/DDPHSIS/CGH/DGHT)" userId="a96a1e4f-2357-429b-80cb-c206e6e0ea30" providerId="ADAL" clId="{6DB12FBC-3295-4E50-AD1A-D55ACDB4BF7F}" dt="2022-03-23T17:52:30.633" v="2057" actId="20577"/>
          <ac:spMkLst>
            <pc:docMk/>
            <pc:sldMk cId="2670207681" sldId="312"/>
            <ac:spMk id="5" creationId="{9DBF12DC-443B-49DE-BE67-41F9E0C90607}"/>
          </ac:spMkLst>
        </pc:spChg>
        <pc:spChg chg="add del">
          <ac:chgData name="Kimani, Daniel K. (CDC/DDPHSIS/CGH/DGHT)" userId="a96a1e4f-2357-429b-80cb-c206e6e0ea30" providerId="ADAL" clId="{6DB12FBC-3295-4E50-AD1A-D55ACDB4BF7F}" dt="2022-03-23T07:16:37.200" v="272"/>
          <ac:spMkLst>
            <pc:docMk/>
            <pc:sldMk cId="2670207681" sldId="312"/>
            <ac:spMk id="6" creationId="{E5076C11-B6D7-49A9-AC74-55ADE9403754}"/>
          </ac:spMkLst>
        </pc:spChg>
        <pc:spChg chg="add del">
          <ac:chgData name="Kimani, Daniel K. (CDC/DDPHSIS/CGH/DGHT)" userId="a96a1e4f-2357-429b-80cb-c206e6e0ea30" providerId="ADAL" clId="{6DB12FBC-3295-4E50-AD1A-D55ACDB4BF7F}" dt="2022-03-23T07:16:37.200" v="272"/>
          <ac:spMkLst>
            <pc:docMk/>
            <pc:sldMk cId="2670207681" sldId="312"/>
            <ac:spMk id="7" creationId="{99723E28-6505-40AA-BC73-63BAA2AEA6D7}"/>
          </ac:spMkLst>
        </pc:spChg>
        <pc:graphicFrameChg chg="add del mod modGraphic">
          <ac:chgData name="Kimani, Daniel K. (CDC/DDPHSIS/CGH/DGHT)" userId="a96a1e4f-2357-429b-80cb-c206e6e0ea30" providerId="ADAL" clId="{6DB12FBC-3295-4E50-AD1A-D55ACDB4BF7F}" dt="2022-03-23T07:24:03.561" v="422" actId="478"/>
          <ac:graphicFrameMkLst>
            <pc:docMk/>
            <pc:sldMk cId="2670207681" sldId="312"/>
            <ac:graphicFrameMk id="8" creationId="{05ED2D71-FC0B-49AF-A7D8-2764705B377E}"/>
          </ac:graphicFrameMkLst>
        </pc:graphicFrameChg>
        <pc:picChg chg="add del">
          <ac:chgData name="Kimani, Daniel K. (CDC/DDPHSIS/CGH/DGHT)" userId="a96a1e4f-2357-429b-80cb-c206e6e0ea30" providerId="ADAL" clId="{6DB12FBC-3295-4E50-AD1A-D55ACDB4BF7F}" dt="2022-03-23T07:16:37.200" v="272"/>
          <ac:picMkLst>
            <pc:docMk/>
            <pc:sldMk cId="2670207681" sldId="312"/>
            <ac:picMk id="2049" creationId="{B5919C52-0E32-4BE6-8983-51C80F86A3CE}"/>
          </ac:picMkLst>
        </pc:picChg>
      </pc:sldChg>
      <pc:sldChg chg="addSp delSp modSp add mod">
        <pc:chgData name="Kimani, Daniel K. (CDC/DDPHSIS/CGH/DGHT)" userId="a96a1e4f-2357-429b-80cb-c206e6e0ea30" providerId="ADAL" clId="{6DB12FBC-3295-4E50-AD1A-D55ACDB4BF7F}" dt="2022-03-23T17:54:25.121" v="2059" actId="13926"/>
        <pc:sldMkLst>
          <pc:docMk/>
          <pc:sldMk cId="129733854" sldId="313"/>
        </pc:sldMkLst>
        <pc:spChg chg="mod">
          <ac:chgData name="Kimani, Daniel K. (CDC/DDPHSIS/CGH/DGHT)" userId="a96a1e4f-2357-429b-80cb-c206e6e0ea30" providerId="ADAL" clId="{6DB12FBC-3295-4E50-AD1A-D55ACDB4BF7F}" dt="2022-03-23T08:16:00.461" v="492" actId="20577"/>
          <ac:spMkLst>
            <pc:docMk/>
            <pc:sldMk cId="129733854" sldId="313"/>
            <ac:spMk id="2" creationId="{47C890ED-022C-42BC-A46D-4EB5AB05A693}"/>
          </ac:spMkLst>
        </pc:spChg>
        <pc:spChg chg="mod">
          <ac:chgData name="Kimani, Daniel K. (CDC/DDPHSIS/CGH/DGHT)" userId="a96a1e4f-2357-429b-80cb-c206e6e0ea30" providerId="ADAL" clId="{6DB12FBC-3295-4E50-AD1A-D55ACDB4BF7F}" dt="2022-03-23T17:54:25.121" v="2059" actId="13926"/>
          <ac:spMkLst>
            <pc:docMk/>
            <pc:sldMk cId="129733854" sldId="313"/>
            <ac:spMk id="5" creationId="{9DBF12DC-443B-49DE-BE67-41F9E0C90607}"/>
          </ac:spMkLst>
        </pc:spChg>
        <pc:graphicFrameChg chg="add del mod modGraphic">
          <ac:chgData name="Kimani, Daniel K. (CDC/DDPHSIS/CGH/DGHT)" userId="a96a1e4f-2357-429b-80cb-c206e6e0ea30" providerId="ADAL" clId="{6DB12FBC-3295-4E50-AD1A-D55ACDB4BF7F}" dt="2022-03-23T08:18:28.084" v="552" actId="478"/>
          <ac:graphicFrameMkLst>
            <pc:docMk/>
            <pc:sldMk cId="129733854" sldId="313"/>
            <ac:graphicFrameMk id="6" creationId="{2E4CB50F-0DA5-4134-98F0-2559FBE7E98B}"/>
          </ac:graphicFrameMkLst>
        </pc:graphicFrameChg>
        <pc:picChg chg="add mod">
          <ac:chgData name="Kimani, Daniel K. (CDC/DDPHSIS/CGH/DGHT)" userId="a96a1e4f-2357-429b-80cb-c206e6e0ea30" providerId="ADAL" clId="{6DB12FBC-3295-4E50-AD1A-D55ACDB4BF7F}" dt="2022-03-23T12:05:16.001" v="1230" actId="1076"/>
          <ac:picMkLst>
            <pc:docMk/>
            <pc:sldMk cId="129733854" sldId="313"/>
            <ac:picMk id="8" creationId="{D778BE76-E80B-4232-9F3A-C260E1865C8F}"/>
          </ac:picMkLst>
        </pc:picChg>
        <pc:picChg chg="add mod">
          <ac:chgData name="Kimani, Daniel K. (CDC/DDPHSIS/CGH/DGHT)" userId="a96a1e4f-2357-429b-80cb-c206e6e0ea30" providerId="ADAL" clId="{6DB12FBC-3295-4E50-AD1A-D55ACDB4BF7F}" dt="2022-03-23T12:05:05.120" v="1228" actId="1076"/>
          <ac:picMkLst>
            <pc:docMk/>
            <pc:sldMk cId="129733854" sldId="313"/>
            <ac:picMk id="10" creationId="{30BC8D7B-537B-4C8B-8C92-DEBB52586879}"/>
          </ac:picMkLst>
        </pc:picChg>
      </pc:sldChg>
      <pc:sldChg chg="modSp add mod">
        <pc:chgData name="Kimani, Daniel K. (CDC/DDPHSIS/CGH/DGHT)" userId="a96a1e4f-2357-429b-80cb-c206e6e0ea30" providerId="ADAL" clId="{6DB12FBC-3295-4E50-AD1A-D55ACDB4BF7F}" dt="2022-03-23T17:55:44.831" v="2063" actId="13926"/>
        <pc:sldMkLst>
          <pc:docMk/>
          <pc:sldMk cId="2441782169" sldId="314"/>
        </pc:sldMkLst>
        <pc:spChg chg="mod">
          <ac:chgData name="Kimani, Daniel K. (CDC/DDPHSIS/CGH/DGHT)" userId="a96a1e4f-2357-429b-80cb-c206e6e0ea30" providerId="ADAL" clId="{6DB12FBC-3295-4E50-AD1A-D55ACDB4BF7F}" dt="2022-03-23T08:19:52.894" v="610" actId="20577"/>
          <ac:spMkLst>
            <pc:docMk/>
            <pc:sldMk cId="2441782169" sldId="314"/>
            <ac:spMk id="2" creationId="{47C890ED-022C-42BC-A46D-4EB5AB05A693}"/>
          </ac:spMkLst>
        </pc:spChg>
        <pc:spChg chg="mod">
          <ac:chgData name="Kimani, Daniel K. (CDC/DDPHSIS/CGH/DGHT)" userId="a96a1e4f-2357-429b-80cb-c206e6e0ea30" providerId="ADAL" clId="{6DB12FBC-3295-4E50-AD1A-D55ACDB4BF7F}" dt="2022-03-23T17:55:44.831" v="2063" actId="13926"/>
          <ac:spMkLst>
            <pc:docMk/>
            <pc:sldMk cId="2441782169" sldId="314"/>
            <ac:spMk id="5" creationId="{9DBF12DC-443B-49DE-BE67-41F9E0C90607}"/>
          </ac:spMkLst>
        </pc:spChg>
      </pc:sldChg>
      <pc:sldChg chg="addSp modSp add mod">
        <pc:chgData name="Kimani, Daniel K. (CDC/DDPHSIS/CGH/DGHT)" userId="a96a1e4f-2357-429b-80cb-c206e6e0ea30" providerId="ADAL" clId="{6DB12FBC-3295-4E50-AD1A-D55ACDB4BF7F}" dt="2022-03-23T18:06:01.659" v="2074" actId="14100"/>
        <pc:sldMkLst>
          <pc:docMk/>
          <pc:sldMk cId="672143561" sldId="315"/>
        </pc:sldMkLst>
        <pc:spChg chg="mod">
          <ac:chgData name="Kimani, Daniel K. (CDC/DDPHSIS/CGH/DGHT)" userId="a96a1e4f-2357-429b-80cb-c206e6e0ea30" providerId="ADAL" clId="{6DB12FBC-3295-4E50-AD1A-D55ACDB4BF7F}" dt="2022-03-23T08:35:27.028" v="771" actId="20577"/>
          <ac:spMkLst>
            <pc:docMk/>
            <pc:sldMk cId="672143561" sldId="315"/>
            <ac:spMk id="2" creationId="{47C890ED-022C-42BC-A46D-4EB5AB05A693}"/>
          </ac:spMkLst>
        </pc:spChg>
        <pc:spChg chg="mod">
          <ac:chgData name="Kimani, Daniel K. (CDC/DDPHSIS/CGH/DGHT)" userId="a96a1e4f-2357-429b-80cb-c206e6e0ea30" providerId="ADAL" clId="{6DB12FBC-3295-4E50-AD1A-D55ACDB4BF7F}" dt="2022-03-23T18:05:51.824" v="2072" actId="6549"/>
          <ac:spMkLst>
            <pc:docMk/>
            <pc:sldMk cId="672143561" sldId="315"/>
            <ac:spMk id="5" creationId="{9DBF12DC-443B-49DE-BE67-41F9E0C90607}"/>
          </ac:spMkLst>
        </pc:spChg>
        <pc:picChg chg="add mod">
          <ac:chgData name="Kimani, Daniel K. (CDC/DDPHSIS/CGH/DGHT)" userId="a96a1e4f-2357-429b-80cb-c206e6e0ea30" providerId="ADAL" clId="{6DB12FBC-3295-4E50-AD1A-D55ACDB4BF7F}" dt="2022-03-23T12:46:45.398" v="1306" actId="14100"/>
          <ac:picMkLst>
            <pc:docMk/>
            <pc:sldMk cId="672143561" sldId="315"/>
            <ac:picMk id="7" creationId="{636623FD-CAB3-40EF-9432-B287EF493D0D}"/>
          </ac:picMkLst>
        </pc:picChg>
        <pc:picChg chg="add mod">
          <ac:chgData name="Kimani, Daniel K. (CDC/DDPHSIS/CGH/DGHT)" userId="a96a1e4f-2357-429b-80cb-c206e6e0ea30" providerId="ADAL" clId="{6DB12FBC-3295-4E50-AD1A-D55ACDB4BF7F}" dt="2022-03-23T18:06:01.659" v="2074" actId="14100"/>
          <ac:picMkLst>
            <pc:docMk/>
            <pc:sldMk cId="672143561" sldId="315"/>
            <ac:picMk id="8" creationId="{6D82DB12-D0A4-428F-BD01-4E1BAB2F9E2C}"/>
          </ac:picMkLst>
        </pc:picChg>
      </pc:sldChg>
      <pc:sldChg chg="modSp add mod">
        <pc:chgData name="Kimani, Daniel K. (CDC/DDPHSIS/CGH/DGHT)" userId="a96a1e4f-2357-429b-80cb-c206e6e0ea30" providerId="ADAL" clId="{6DB12FBC-3295-4E50-AD1A-D55ACDB4BF7F}" dt="2022-03-23T18:06:58.798" v="2078" actId="13926"/>
        <pc:sldMkLst>
          <pc:docMk/>
          <pc:sldMk cId="879714831" sldId="316"/>
        </pc:sldMkLst>
        <pc:spChg chg="mod">
          <ac:chgData name="Kimani, Daniel K. (CDC/DDPHSIS/CGH/DGHT)" userId="a96a1e4f-2357-429b-80cb-c206e6e0ea30" providerId="ADAL" clId="{6DB12FBC-3295-4E50-AD1A-D55ACDB4BF7F}" dt="2022-03-23T08:52:51.758" v="945" actId="20577"/>
          <ac:spMkLst>
            <pc:docMk/>
            <pc:sldMk cId="879714831" sldId="316"/>
            <ac:spMk id="2" creationId="{47C890ED-022C-42BC-A46D-4EB5AB05A693}"/>
          </ac:spMkLst>
        </pc:spChg>
        <pc:spChg chg="mod">
          <ac:chgData name="Kimani, Daniel K. (CDC/DDPHSIS/CGH/DGHT)" userId="a96a1e4f-2357-429b-80cb-c206e6e0ea30" providerId="ADAL" clId="{6DB12FBC-3295-4E50-AD1A-D55ACDB4BF7F}" dt="2022-03-23T18:06:58.798" v="2078" actId="13926"/>
          <ac:spMkLst>
            <pc:docMk/>
            <pc:sldMk cId="879714831" sldId="316"/>
            <ac:spMk id="5" creationId="{9DBF12DC-443B-49DE-BE67-41F9E0C90607}"/>
          </ac:spMkLst>
        </pc:spChg>
      </pc:sldChg>
      <pc:sldChg chg="addSp delSp modSp new mod setBg">
        <pc:chgData name="Kimani, Daniel K. (CDC/DDPHSIS/CGH/DGHT)" userId="a96a1e4f-2357-429b-80cb-c206e6e0ea30" providerId="ADAL" clId="{6DB12FBC-3295-4E50-AD1A-D55ACDB4BF7F}" dt="2022-03-23T17:53:57.310" v="2058" actId="2711"/>
        <pc:sldMkLst>
          <pc:docMk/>
          <pc:sldMk cId="2815538280" sldId="317"/>
        </pc:sldMkLst>
        <pc:spChg chg="mod">
          <ac:chgData name="Kimani, Daniel K. (CDC/DDPHSIS/CGH/DGHT)" userId="a96a1e4f-2357-429b-80cb-c206e6e0ea30" providerId="ADAL" clId="{6DB12FBC-3295-4E50-AD1A-D55ACDB4BF7F}" dt="2022-03-23T17:53:57.310" v="2058" actId="2711"/>
          <ac:spMkLst>
            <pc:docMk/>
            <pc:sldMk cId="2815538280" sldId="317"/>
            <ac:spMk id="2" creationId="{4D5B2D32-EA38-4BB2-AE39-C0E6623E94FE}"/>
          </ac:spMkLst>
        </pc:spChg>
        <pc:spChg chg="mod ord">
          <ac:chgData name="Kimani, Daniel K. (CDC/DDPHSIS/CGH/DGHT)" userId="a96a1e4f-2357-429b-80cb-c206e6e0ea30" providerId="ADAL" clId="{6DB12FBC-3295-4E50-AD1A-D55ACDB4BF7F}" dt="2022-03-23T10:25:12.082" v="1111" actId="26606"/>
          <ac:spMkLst>
            <pc:docMk/>
            <pc:sldMk cId="2815538280" sldId="317"/>
            <ac:spMk id="3" creationId="{C46A3CB3-4259-4AE7-9BB5-2E72DA9C621B}"/>
          </ac:spMkLst>
        </pc:spChg>
        <pc:spChg chg="mod ord">
          <ac:chgData name="Kimani, Daniel K. (CDC/DDPHSIS/CGH/DGHT)" userId="a96a1e4f-2357-429b-80cb-c206e6e0ea30" providerId="ADAL" clId="{6DB12FBC-3295-4E50-AD1A-D55ACDB4BF7F}" dt="2022-03-23T10:26:18.237" v="1210" actId="20577"/>
          <ac:spMkLst>
            <pc:docMk/>
            <pc:sldMk cId="2815538280" sldId="317"/>
            <ac:spMk id="4" creationId="{AF29E055-625B-4040-B12E-8C4789FC95B0}"/>
          </ac:spMkLst>
        </pc:spChg>
        <pc:spChg chg="del">
          <ac:chgData name="Kimani, Daniel K. (CDC/DDPHSIS/CGH/DGHT)" userId="a96a1e4f-2357-429b-80cb-c206e6e0ea30" providerId="ADAL" clId="{6DB12FBC-3295-4E50-AD1A-D55ACDB4BF7F}" dt="2022-03-23T10:17:47.920" v="1091"/>
          <ac:spMkLst>
            <pc:docMk/>
            <pc:sldMk cId="2815538280" sldId="317"/>
            <ac:spMk id="5" creationId="{EE742E22-28EF-4D07-BF42-F0935FEC931F}"/>
          </ac:spMkLst>
        </pc:spChg>
        <pc:spChg chg="add">
          <ac:chgData name="Kimani, Daniel K. (CDC/DDPHSIS/CGH/DGHT)" userId="a96a1e4f-2357-429b-80cb-c206e6e0ea30" providerId="ADAL" clId="{6DB12FBC-3295-4E50-AD1A-D55ACDB4BF7F}" dt="2022-03-23T10:25:12.082" v="1111" actId="26606"/>
          <ac:spMkLst>
            <pc:docMk/>
            <pc:sldMk cId="2815538280" sldId="317"/>
            <ac:spMk id="15" creationId="{1E9986A5-A7D1-4022-BAC0-885FB7A141AE}"/>
          </ac:spMkLst>
        </pc:spChg>
        <pc:spChg chg="add">
          <ac:chgData name="Kimani, Daniel K. (CDC/DDPHSIS/CGH/DGHT)" userId="a96a1e4f-2357-429b-80cb-c206e6e0ea30" providerId="ADAL" clId="{6DB12FBC-3295-4E50-AD1A-D55ACDB4BF7F}" dt="2022-03-23T10:25:12.082" v="1111" actId="26606"/>
          <ac:spMkLst>
            <pc:docMk/>
            <pc:sldMk cId="2815538280" sldId="317"/>
            <ac:spMk id="17" creationId="{D2758DA7-6A89-49A1-B9F5-546D993242F8}"/>
          </ac:spMkLst>
        </pc:spChg>
        <pc:picChg chg="add mod">
          <ac:chgData name="Kimani, Daniel K. (CDC/DDPHSIS/CGH/DGHT)" userId="a96a1e4f-2357-429b-80cb-c206e6e0ea30" providerId="ADAL" clId="{6DB12FBC-3295-4E50-AD1A-D55ACDB4BF7F}" dt="2022-03-23T10:25:12.082" v="1111" actId="26606"/>
          <ac:picMkLst>
            <pc:docMk/>
            <pc:sldMk cId="2815538280" sldId="317"/>
            <ac:picMk id="6" creationId="{1D7EBD36-9865-489A-B730-A209EA5F866A}"/>
          </ac:picMkLst>
        </pc:picChg>
        <pc:picChg chg="add del mod">
          <ac:chgData name="Kimani, Daniel K. (CDC/DDPHSIS/CGH/DGHT)" userId="a96a1e4f-2357-429b-80cb-c206e6e0ea30" providerId="ADAL" clId="{6DB12FBC-3295-4E50-AD1A-D55ACDB4BF7F}" dt="2022-03-23T10:19:23.791" v="1097" actId="478"/>
          <ac:picMkLst>
            <pc:docMk/>
            <pc:sldMk cId="2815538280" sldId="317"/>
            <ac:picMk id="7" creationId="{93B81853-B67A-4260-B9E6-F057CC72E7FF}"/>
          </ac:picMkLst>
        </pc:picChg>
        <pc:picChg chg="add del mod">
          <ac:chgData name="Kimani, Daniel K. (CDC/DDPHSIS/CGH/DGHT)" userId="a96a1e4f-2357-429b-80cb-c206e6e0ea30" providerId="ADAL" clId="{6DB12FBC-3295-4E50-AD1A-D55ACDB4BF7F}" dt="2022-03-23T10:23:55.190" v="1103" actId="478"/>
          <ac:picMkLst>
            <pc:docMk/>
            <pc:sldMk cId="2815538280" sldId="317"/>
            <ac:picMk id="8" creationId="{5BFB1FD1-6CFF-4ACA-93E9-5DF12AC26211}"/>
          </ac:picMkLst>
        </pc:picChg>
        <pc:picChg chg="add mod">
          <ac:chgData name="Kimani, Daniel K. (CDC/DDPHSIS/CGH/DGHT)" userId="a96a1e4f-2357-429b-80cb-c206e6e0ea30" providerId="ADAL" clId="{6DB12FBC-3295-4E50-AD1A-D55ACDB4BF7F}" dt="2022-03-23T10:25:12.082" v="1111" actId="26606"/>
          <ac:picMkLst>
            <pc:docMk/>
            <pc:sldMk cId="2815538280" sldId="317"/>
            <ac:picMk id="9" creationId="{3B20BA89-03D9-4FD5-9F0C-30B8A2DEABA7}"/>
          </ac:picMkLst>
        </pc:picChg>
        <pc:picChg chg="add mod">
          <ac:chgData name="Kimani, Daniel K. (CDC/DDPHSIS/CGH/DGHT)" userId="a96a1e4f-2357-429b-80cb-c206e6e0ea30" providerId="ADAL" clId="{6DB12FBC-3295-4E50-AD1A-D55ACDB4BF7F}" dt="2022-03-23T10:25:12.082" v="1111" actId="26606"/>
          <ac:picMkLst>
            <pc:docMk/>
            <pc:sldMk cId="2815538280" sldId="317"/>
            <ac:picMk id="10" creationId="{8122C054-CD5D-4B45-BEDB-0D597352E0F1}"/>
          </ac:picMkLst>
        </pc:picChg>
      </pc:sldChg>
      <pc:sldChg chg="delSp modSp mod">
        <pc:chgData name="Kimani, Daniel K. (CDC/DDPHSIS/CGH/DGHT)" userId="a96a1e4f-2357-429b-80cb-c206e6e0ea30" providerId="ADAL" clId="{6DB12FBC-3295-4E50-AD1A-D55ACDB4BF7F}" dt="2022-03-23T13:28:26.663" v="1509" actId="6549"/>
        <pc:sldMkLst>
          <pc:docMk/>
          <pc:sldMk cId="0" sldId="339"/>
        </pc:sldMkLst>
        <pc:spChg chg="del">
          <ac:chgData name="Kimani, Daniel K. (CDC/DDPHSIS/CGH/DGHT)" userId="a96a1e4f-2357-429b-80cb-c206e6e0ea30" providerId="ADAL" clId="{6DB12FBC-3295-4E50-AD1A-D55ACDB4BF7F}" dt="2022-03-23T13:25:18.631" v="1449" actId="478"/>
          <ac:spMkLst>
            <pc:docMk/>
            <pc:sldMk cId="0" sldId="339"/>
            <ac:spMk id="15" creationId="{CCF524B3-61CC-45A3-9999-6E6B74E90D0D}"/>
          </ac:spMkLst>
        </pc:spChg>
        <pc:spChg chg="mod">
          <ac:chgData name="Kimani, Daniel K. (CDC/DDPHSIS/CGH/DGHT)" userId="a96a1e4f-2357-429b-80cb-c206e6e0ea30" providerId="ADAL" clId="{6DB12FBC-3295-4E50-AD1A-D55ACDB4BF7F}" dt="2022-03-23T13:28:26.663" v="1509" actId="6549"/>
          <ac:spMkLst>
            <pc:docMk/>
            <pc:sldMk cId="0" sldId="339"/>
            <ac:spMk id="311307" creationId="{76A2B23D-8A7F-435D-94B7-D15126615EB4}"/>
          </ac:spMkLst>
        </pc:spChg>
      </pc:sldChg>
      <pc:sldChg chg="addSp delSp modSp mod">
        <pc:chgData name="Kimani, Daniel K. (CDC/DDPHSIS/CGH/DGHT)" userId="a96a1e4f-2357-429b-80cb-c206e6e0ea30" providerId="ADAL" clId="{6DB12FBC-3295-4E50-AD1A-D55ACDB4BF7F}" dt="2022-03-23T12:27:06.292" v="1277" actId="14100"/>
        <pc:sldMkLst>
          <pc:docMk/>
          <pc:sldMk cId="3714497308" sldId="1982"/>
        </pc:sldMkLst>
        <pc:spChg chg="add mod">
          <ac:chgData name="Kimani, Daniel K. (CDC/DDPHSIS/CGH/DGHT)" userId="a96a1e4f-2357-429b-80cb-c206e6e0ea30" providerId="ADAL" clId="{6DB12FBC-3295-4E50-AD1A-D55ACDB4BF7F}" dt="2022-03-23T12:13:19.277" v="1259" actId="207"/>
          <ac:spMkLst>
            <pc:docMk/>
            <pc:sldMk cId="3714497308" sldId="1982"/>
            <ac:spMk id="2" creationId="{AA880EAB-7067-44FD-8B62-AAF5BBB8C50F}"/>
          </ac:spMkLst>
        </pc:spChg>
        <pc:spChg chg="add mod">
          <ac:chgData name="Kimani, Daniel K. (CDC/DDPHSIS/CGH/DGHT)" userId="a96a1e4f-2357-429b-80cb-c206e6e0ea30" providerId="ADAL" clId="{6DB12FBC-3295-4E50-AD1A-D55ACDB4BF7F}" dt="2022-03-23T12:26:13.801" v="1276" actId="20577"/>
          <ac:spMkLst>
            <pc:docMk/>
            <pc:sldMk cId="3714497308" sldId="1982"/>
            <ac:spMk id="6" creationId="{01956A8B-3BCA-4679-B310-C1EE7FEB9B65}"/>
          </ac:spMkLst>
        </pc:spChg>
        <pc:spChg chg="del">
          <ac:chgData name="Kimani, Daniel K. (CDC/DDPHSIS/CGH/DGHT)" userId="a96a1e4f-2357-429b-80cb-c206e6e0ea30" providerId="ADAL" clId="{6DB12FBC-3295-4E50-AD1A-D55ACDB4BF7F}" dt="2022-03-23T12:09:37.525" v="1237" actId="478"/>
          <ac:spMkLst>
            <pc:docMk/>
            <pc:sldMk cId="3714497308" sldId="1982"/>
            <ac:spMk id="9" creationId="{D7FF9211-E9DA-4363-B362-CD3BA64AF8D4}"/>
          </ac:spMkLst>
        </pc:spChg>
        <pc:spChg chg="add mod">
          <ac:chgData name="Kimani, Daniel K. (CDC/DDPHSIS/CGH/DGHT)" userId="a96a1e4f-2357-429b-80cb-c206e6e0ea30" providerId="ADAL" clId="{6DB12FBC-3295-4E50-AD1A-D55ACDB4BF7F}" dt="2022-03-23T12:24:50.060" v="1265" actId="14100"/>
          <ac:spMkLst>
            <pc:docMk/>
            <pc:sldMk cId="3714497308" sldId="1982"/>
            <ac:spMk id="10" creationId="{373077C1-A124-46C8-844C-68EC611E7691}"/>
          </ac:spMkLst>
        </pc:spChg>
        <pc:graphicFrameChg chg="mod">
          <ac:chgData name="Kimani, Daniel K. (CDC/DDPHSIS/CGH/DGHT)" userId="a96a1e4f-2357-429b-80cb-c206e6e0ea30" providerId="ADAL" clId="{6DB12FBC-3295-4E50-AD1A-D55ACDB4BF7F}" dt="2022-03-23T12:09:46.149" v="1239" actId="403"/>
          <ac:graphicFrameMkLst>
            <pc:docMk/>
            <pc:sldMk cId="3714497308" sldId="1982"/>
            <ac:graphicFrameMk id="5" creationId="{00000000-0000-0000-0000-000000000000}"/>
          </ac:graphicFrameMkLst>
        </pc:graphicFrameChg>
        <pc:graphicFrameChg chg="mod">
          <ac:chgData name="Kimani, Daniel K. (CDC/DDPHSIS/CGH/DGHT)" userId="a96a1e4f-2357-429b-80cb-c206e6e0ea30" providerId="ADAL" clId="{6DB12FBC-3295-4E50-AD1A-D55ACDB4BF7F}" dt="2022-03-23T12:27:06.292" v="1277" actId="14100"/>
          <ac:graphicFrameMkLst>
            <pc:docMk/>
            <pc:sldMk cId="3714497308" sldId="1982"/>
            <ac:graphicFrameMk id="8" creationId="{00000000-0000-0000-0000-000000000000}"/>
          </ac:graphicFrameMkLst>
        </pc:graphicFrameChg>
      </pc:sldChg>
      <pc:sldChg chg="delSp modSp mod">
        <pc:chgData name="Kimani, Daniel K. (CDC/DDPHSIS/CGH/DGHT)" userId="a96a1e4f-2357-429b-80cb-c206e6e0ea30" providerId="ADAL" clId="{6DB12FBC-3295-4E50-AD1A-D55ACDB4BF7F}" dt="2022-03-23T13:31:56.498" v="1554" actId="6549"/>
        <pc:sldMkLst>
          <pc:docMk/>
          <pc:sldMk cId="174260872" sldId="3435"/>
        </pc:sldMkLst>
        <pc:spChg chg="mod">
          <ac:chgData name="Kimani, Daniel K. (CDC/DDPHSIS/CGH/DGHT)" userId="a96a1e4f-2357-429b-80cb-c206e6e0ea30" providerId="ADAL" clId="{6DB12FBC-3295-4E50-AD1A-D55ACDB4BF7F}" dt="2022-03-23T13:31:56.498" v="1554" actId="6549"/>
          <ac:spMkLst>
            <pc:docMk/>
            <pc:sldMk cId="174260872" sldId="3435"/>
            <ac:spMk id="3" creationId="{1657FE0D-9F16-4C09-B420-E4041FB7F5CB}"/>
          </ac:spMkLst>
        </pc:spChg>
        <pc:spChg chg="del">
          <ac:chgData name="Kimani, Daniel K. (CDC/DDPHSIS/CGH/DGHT)" userId="a96a1e4f-2357-429b-80cb-c206e6e0ea30" providerId="ADAL" clId="{6DB12FBC-3295-4E50-AD1A-D55ACDB4BF7F}" dt="2022-03-23T13:31:15.348" v="1510" actId="478"/>
          <ac:spMkLst>
            <pc:docMk/>
            <pc:sldMk cId="174260872" sldId="3435"/>
            <ac:spMk id="14" creationId="{E33C0D4E-4D3D-44C6-9411-A5DF817C94F3}"/>
          </ac:spMkLst>
        </pc:spChg>
      </pc:sldChg>
      <pc:sldChg chg="addSp delSp modSp new mod setBg">
        <pc:chgData name="Kimani, Daniel K. (CDC/DDPHSIS/CGH/DGHT)" userId="a96a1e4f-2357-429b-80cb-c206e6e0ea30" providerId="ADAL" clId="{6DB12FBC-3295-4E50-AD1A-D55ACDB4BF7F}" dt="2022-03-23T17:35:50.967" v="1990" actId="14100"/>
        <pc:sldMkLst>
          <pc:docMk/>
          <pc:sldMk cId="3461924590" sldId="3436"/>
        </pc:sldMkLst>
        <pc:spChg chg="add del">
          <ac:chgData name="Kimani, Daniel K. (CDC/DDPHSIS/CGH/DGHT)" userId="a96a1e4f-2357-429b-80cb-c206e6e0ea30" providerId="ADAL" clId="{6DB12FBC-3295-4E50-AD1A-D55ACDB4BF7F}" dt="2022-03-23T17:35:08.685" v="1982" actId="26606"/>
          <ac:spMkLst>
            <pc:docMk/>
            <pc:sldMk cId="3461924590" sldId="3436"/>
            <ac:spMk id="10" creationId="{262ABC4B-37D8-4218-BDD8-6DF6A00C0C80}"/>
          </ac:spMkLst>
        </pc:spChg>
        <pc:picChg chg="add mod">
          <ac:chgData name="Kimani, Daniel K. (CDC/DDPHSIS/CGH/DGHT)" userId="a96a1e4f-2357-429b-80cb-c206e6e0ea30" providerId="ADAL" clId="{6DB12FBC-3295-4E50-AD1A-D55ACDB4BF7F}" dt="2022-03-23T17:35:08.685" v="1982" actId="26606"/>
          <ac:picMkLst>
            <pc:docMk/>
            <pc:sldMk cId="3461924590" sldId="3436"/>
            <ac:picMk id="2" creationId="{2ACC801C-F598-4D96-8BA7-0E90249C50A9}"/>
          </ac:picMkLst>
        </pc:picChg>
        <pc:picChg chg="add mod">
          <ac:chgData name="Kimani, Daniel K. (CDC/DDPHSIS/CGH/DGHT)" userId="a96a1e4f-2357-429b-80cb-c206e6e0ea30" providerId="ADAL" clId="{6DB12FBC-3295-4E50-AD1A-D55ACDB4BF7F}" dt="2022-03-23T17:35:42.802" v="1988" actId="14100"/>
          <ac:picMkLst>
            <pc:docMk/>
            <pc:sldMk cId="3461924590" sldId="3436"/>
            <ac:picMk id="3" creationId="{9898599A-0EE9-46F3-92C5-EC9705C752B2}"/>
          </ac:picMkLst>
        </pc:picChg>
        <pc:picChg chg="add mod">
          <ac:chgData name="Kimani, Daniel K. (CDC/DDPHSIS/CGH/DGHT)" userId="a96a1e4f-2357-429b-80cb-c206e6e0ea30" providerId="ADAL" clId="{6DB12FBC-3295-4E50-AD1A-D55ACDB4BF7F}" dt="2022-03-23T17:35:50.967" v="1990" actId="14100"/>
          <ac:picMkLst>
            <pc:docMk/>
            <pc:sldMk cId="3461924590" sldId="3436"/>
            <ac:picMk id="5" creationId="{9951B7EB-65F4-4485-AE35-0A2D1D0E547E}"/>
          </ac:picMkLst>
        </pc:picChg>
      </pc:sldChg>
      <pc:sldChg chg="modSp add mod">
        <pc:chgData name="Kimani, Daniel K. (CDC/DDPHSIS/CGH/DGHT)" userId="a96a1e4f-2357-429b-80cb-c206e6e0ea30" providerId="ADAL" clId="{6DB12FBC-3295-4E50-AD1A-D55ACDB4BF7F}" dt="2022-03-23T14:52:02.115" v="1820" actId="20577"/>
        <pc:sldMkLst>
          <pc:docMk/>
          <pc:sldMk cId="3349289060" sldId="3437"/>
        </pc:sldMkLst>
        <pc:spChg chg="mod">
          <ac:chgData name="Kimani, Daniel K. (CDC/DDPHSIS/CGH/DGHT)" userId="a96a1e4f-2357-429b-80cb-c206e6e0ea30" providerId="ADAL" clId="{6DB12FBC-3295-4E50-AD1A-D55ACDB4BF7F}" dt="2022-03-23T14:05:51.126" v="1696" actId="20577"/>
          <ac:spMkLst>
            <pc:docMk/>
            <pc:sldMk cId="3349289060" sldId="3437"/>
            <ac:spMk id="2" creationId="{00000000-0000-0000-0000-000000000000}"/>
          </ac:spMkLst>
        </pc:spChg>
        <pc:spChg chg="mod">
          <ac:chgData name="Kimani, Daniel K. (CDC/DDPHSIS/CGH/DGHT)" userId="a96a1e4f-2357-429b-80cb-c206e6e0ea30" providerId="ADAL" clId="{6DB12FBC-3295-4E50-AD1A-D55ACDB4BF7F}" dt="2022-03-23T14:52:02.115" v="1820" actId="20577"/>
          <ac:spMkLst>
            <pc:docMk/>
            <pc:sldMk cId="3349289060" sldId="3437"/>
            <ac:spMk id="5" creationId="{00000000-0000-0000-0000-000000000000}"/>
          </ac:spMkLst>
        </pc:spChg>
      </pc:sldChg>
      <pc:sldChg chg="modSp add mod">
        <pc:chgData name="Kimani, Daniel K. (CDC/DDPHSIS/CGH/DGHT)" userId="a96a1e4f-2357-429b-80cb-c206e6e0ea30" providerId="ADAL" clId="{6DB12FBC-3295-4E50-AD1A-D55ACDB4BF7F}" dt="2022-03-23T17:24:59.393" v="1973" actId="20577"/>
        <pc:sldMkLst>
          <pc:docMk/>
          <pc:sldMk cId="1838935045" sldId="3438"/>
        </pc:sldMkLst>
        <pc:spChg chg="mod">
          <ac:chgData name="Kimani, Daniel K. (CDC/DDPHSIS/CGH/DGHT)" userId="a96a1e4f-2357-429b-80cb-c206e6e0ea30" providerId="ADAL" clId="{6DB12FBC-3295-4E50-AD1A-D55ACDB4BF7F}" dt="2022-03-23T14:56:24.860" v="1862" actId="20577"/>
          <ac:spMkLst>
            <pc:docMk/>
            <pc:sldMk cId="1838935045" sldId="3438"/>
            <ac:spMk id="2" creationId="{00000000-0000-0000-0000-000000000000}"/>
          </ac:spMkLst>
        </pc:spChg>
        <pc:spChg chg="mod">
          <ac:chgData name="Kimani, Daniel K. (CDC/DDPHSIS/CGH/DGHT)" userId="a96a1e4f-2357-429b-80cb-c206e6e0ea30" providerId="ADAL" clId="{6DB12FBC-3295-4E50-AD1A-D55ACDB4BF7F}" dt="2022-03-23T17:24:59.393" v="1973" actId="20577"/>
          <ac:spMkLst>
            <pc:docMk/>
            <pc:sldMk cId="1838935045" sldId="3438"/>
            <ac:spMk id="5" creationId="{00000000-0000-0000-0000-000000000000}"/>
          </ac:spMkLst>
        </pc:spChg>
      </pc:sldChg>
      <pc:sldChg chg="addSp modSp new mod">
        <pc:chgData name="Kimani, Daniel K. (CDC/DDPHSIS/CGH/DGHT)" userId="a96a1e4f-2357-429b-80cb-c206e6e0ea30" providerId="ADAL" clId="{6DB12FBC-3295-4E50-AD1A-D55ACDB4BF7F}" dt="2022-03-23T15:17:32.937" v="1869" actId="14100"/>
        <pc:sldMkLst>
          <pc:docMk/>
          <pc:sldMk cId="2748642049" sldId="3439"/>
        </pc:sldMkLst>
        <pc:picChg chg="add mod">
          <ac:chgData name="Kimani, Daniel K. (CDC/DDPHSIS/CGH/DGHT)" userId="a96a1e4f-2357-429b-80cb-c206e6e0ea30" providerId="ADAL" clId="{6DB12FBC-3295-4E50-AD1A-D55ACDB4BF7F}" dt="2022-03-23T15:17:32.937" v="1869" actId="14100"/>
          <ac:picMkLst>
            <pc:docMk/>
            <pc:sldMk cId="2748642049" sldId="3439"/>
            <ac:picMk id="2" creationId="{2E382260-3DE9-4C20-8187-2941CBDE1E42}"/>
          </ac:picMkLst>
        </pc:picChg>
      </pc:sldChg>
      <pc:sldChg chg="addSp modSp new">
        <pc:chgData name="Kimani, Daniel K. (CDC/DDPHSIS/CGH/DGHT)" userId="a96a1e4f-2357-429b-80cb-c206e6e0ea30" providerId="ADAL" clId="{6DB12FBC-3295-4E50-AD1A-D55ACDB4BF7F}" dt="2022-03-23T15:28:56.806" v="1891"/>
        <pc:sldMkLst>
          <pc:docMk/>
          <pc:sldMk cId="1324561252" sldId="3440"/>
        </pc:sldMkLst>
        <pc:graphicFrameChg chg="add mod">
          <ac:chgData name="Kimani, Daniel K. (CDC/DDPHSIS/CGH/DGHT)" userId="a96a1e4f-2357-429b-80cb-c206e6e0ea30" providerId="ADAL" clId="{6DB12FBC-3295-4E50-AD1A-D55ACDB4BF7F}" dt="2022-03-23T15:28:56.806" v="1891"/>
          <ac:graphicFrameMkLst>
            <pc:docMk/>
            <pc:sldMk cId="1324561252" sldId="3440"/>
            <ac:graphicFrameMk id="2" creationId="{C8C6A5EA-6A62-4EAB-96BA-25F8119E97FD}"/>
          </ac:graphicFrameMkLst>
        </pc:graphicFrameChg>
      </pc:sldChg>
      <pc:sldChg chg="addSp modSp new mod">
        <pc:chgData name="Kimani, Daniel K. (CDC/DDPHSIS/CGH/DGHT)" userId="a96a1e4f-2357-429b-80cb-c206e6e0ea30" providerId="ADAL" clId="{6DB12FBC-3295-4E50-AD1A-D55ACDB4BF7F}" dt="2022-03-23T15:37:02.228" v="1896" actId="1076"/>
        <pc:sldMkLst>
          <pc:docMk/>
          <pc:sldMk cId="995705290" sldId="3441"/>
        </pc:sldMkLst>
        <pc:picChg chg="add mod">
          <ac:chgData name="Kimani, Daniel K. (CDC/DDPHSIS/CGH/DGHT)" userId="a96a1e4f-2357-429b-80cb-c206e6e0ea30" providerId="ADAL" clId="{6DB12FBC-3295-4E50-AD1A-D55ACDB4BF7F}" dt="2022-03-23T15:32:47.567" v="1894" actId="1076"/>
          <ac:picMkLst>
            <pc:docMk/>
            <pc:sldMk cId="995705290" sldId="3441"/>
            <ac:picMk id="2" creationId="{E892DBCB-1DB9-4359-BFA1-210EBFC213EA}"/>
          </ac:picMkLst>
        </pc:picChg>
        <pc:picChg chg="add mod">
          <ac:chgData name="Kimani, Daniel K. (CDC/DDPHSIS/CGH/DGHT)" userId="a96a1e4f-2357-429b-80cb-c206e6e0ea30" providerId="ADAL" clId="{6DB12FBC-3295-4E50-AD1A-D55ACDB4BF7F}" dt="2022-03-23T15:37:02.228" v="1896" actId="1076"/>
          <ac:picMkLst>
            <pc:docMk/>
            <pc:sldMk cId="995705290" sldId="3441"/>
            <ac:picMk id="3" creationId="{C607591E-291F-4D10-AEC3-8537D8744DC9}"/>
          </ac:picMkLst>
        </pc:picChg>
      </pc:sldChg>
      <pc:sldChg chg="addSp modSp new mod">
        <pc:chgData name="Kimani, Daniel K. (CDC/DDPHSIS/CGH/DGHT)" userId="a96a1e4f-2357-429b-80cb-c206e6e0ea30" providerId="ADAL" clId="{6DB12FBC-3295-4E50-AD1A-D55ACDB4BF7F}" dt="2022-03-23T15:43:56.382" v="1902" actId="14100"/>
        <pc:sldMkLst>
          <pc:docMk/>
          <pc:sldMk cId="1493268820" sldId="3442"/>
        </pc:sldMkLst>
        <pc:picChg chg="add mod">
          <ac:chgData name="Kimani, Daniel K. (CDC/DDPHSIS/CGH/DGHT)" userId="a96a1e4f-2357-429b-80cb-c206e6e0ea30" providerId="ADAL" clId="{6DB12FBC-3295-4E50-AD1A-D55ACDB4BF7F}" dt="2022-03-23T15:43:56.382" v="1902" actId="14100"/>
          <ac:picMkLst>
            <pc:docMk/>
            <pc:sldMk cId="1493268820" sldId="3442"/>
            <ac:picMk id="2" creationId="{AA78E074-1435-4828-89E9-4995B3E7C47E}"/>
          </ac:picMkLst>
        </pc:picChg>
      </pc:sldChg>
      <pc:sldChg chg="new del">
        <pc:chgData name="Kimani, Daniel K. (CDC/DDPHSIS/CGH/DGHT)" userId="a96a1e4f-2357-429b-80cb-c206e6e0ea30" providerId="ADAL" clId="{6DB12FBC-3295-4E50-AD1A-D55ACDB4BF7F}" dt="2022-03-23T17:48:51.228" v="1999" actId="47"/>
        <pc:sldMkLst>
          <pc:docMk/>
          <pc:sldMk cId="3973678301" sldId="3443"/>
        </pc:sldMkLst>
      </pc:sldChg>
      <pc:sldChg chg="modSp mod">
        <pc:chgData name="Kimani, Daniel K. (CDC/DDPHSIS/CGH/DGHT)" userId="a96a1e4f-2357-429b-80cb-c206e6e0ea30" providerId="ADAL" clId="{6DB12FBC-3295-4E50-AD1A-D55ACDB4BF7F}" dt="2022-03-23T17:44:22.425" v="1998" actId="1076"/>
        <pc:sldMkLst>
          <pc:docMk/>
          <pc:sldMk cId="3492727501" sldId="3485"/>
        </pc:sldMkLst>
        <pc:picChg chg="mod">
          <ac:chgData name="Kimani, Daniel K. (CDC/DDPHSIS/CGH/DGHT)" userId="a96a1e4f-2357-429b-80cb-c206e6e0ea30" providerId="ADAL" clId="{6DB12FBC-3295-4E50-AD1A-D55ACDB4BF7F}" dt="2022-03-23T17:44:22.425" v="1998" actId="1076"/>
          <ac:picMkLst>
            <pc:docMk/>
            <pc:sldMk cId="3492727501" sldId="3485"/>
            <ac:picMk id="4" creationId="{791AAD31-1745-4CF3-8327-0508EC36847D}"/>
          </ac:picMkLst>
        </pc:picChg>
        <pc:picChg chg="mod">
          <ac:chgData name="Kimani, Daniel K. (CDC/DDPHSIS/CGH/DGHT)" userId="a96a1e4f-2357-429b-80cb-c206e6e0ea30" providerId="ADAL" clId="{6DB12FBC-3295-4E50-AD1A-D55ACDB4BF7F}" dt="2022-03-23T17:44:11.996" v="1996" actId="1076"/>
          <ac:picMkLst>
            <pc:docMk/>
            <pc:sldMk cId="3492727501" sldId="3485"/>
            <ac:picMk id="5" creationId="{189304A8-72B8-4D85-9EC8-4993B13300BC}"/>
          </ac:picMkLst>
        </pc:picChg>
        <pc:picChg chg="mod">
          <ac:chgData name="Kimani, Daniel K. (CDC/DDPHSIS/CGH/DGHT)" userId="a96a1e4f-2357-429b-80cb-c206e6e0ea30" providerId="ADAL" clId="{6DB12FBC-3295-4E50-AD1A-D55ACDB4BF7F}" dt="2022-03-23T17:44:09.057" v="1995" actId="1076"/>
          <ac:picMkLst>
            <pc:docMk/>
            <pc:sldMk cId="3492727501" sldId="3485"/>
            <ac:picMk id="6" creationId="{44F3CBD5-4BA0-4B74-8CA2-3BF7B10B9338}"/>
          </ac:picMkLst>
        </pc:picChg>
        <pc:picChg chg="mod">
          <ac:chgData name="Kimani, Daniel K. (CDC/DDPHSIS/CGH/DGHT)" userId="a96a1e4f-2357-429b-80cb-c206e6e0ea30" providerId="ADAL" clId="{6DB12FBC-3295-4E50-AD1A-D55ACDB4BF7F}" dt="2022-03-23T17:43:47.451" v="1991" actId="14100"/>
          <ac:picMkLst>
            <pc:docMk/>
            <pc:sldMk cId="3492727501" sldId="3485"/>
            <ac:picMk id="8" creationId="{48C0FFC3-7257-48BB-927B-D45F8E6456DD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1"/>
              <a:t>HH</a:t>
            </a:r>
            <a:r>
              <a:rPr lang="en-US" sz="1600" b="1" baseline="0"/>
              <a:t> Compliance Per Month, 2021</a:t>
            </a:r>
            <a:endParaRPr lang="en-US" sz="16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Sheet1!$B$1</c:f>
              <c:strCache>
                <c:ptCount val="1"/>
                <c:pt idx="0">
                  <c:v>Mbagathi Hospital HH Compliance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dLbls>
            <c:dLbl>
              <c:idx val="3"/>
              <c:layout>
                <c:manualLayout>
                  <c:x val="-4.5379540901973825E-2"/>
                  <c:y val="2.0256891102690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862-429F-99F2-48ED4824DBB2}"/>
                </c:ext>
              </c:extLst>
            </c:dLbl>
            <c:dLbl>
              <c:idx val="5"/>
              <c:layout>
                <c:manualLayout>
                  <c:x val="-2.1782179632947537E-2"/>
                  <c:y val="4.63014653775779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862-429F-99F2-48ED4824DBB2}"/>
                </c:ext>
              </c:extLst>
            </c:dLbl>
            <c:dLbl>
              <c:idx val="6"/>
              <c:layout>
                <c:manualLayout>
                  <c:x val="-7.260726544315802E-3"/>
                  <c:y val="3.4726099033183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862-429F-99F2-48ED4824DBB2}"/>
                </c:ext>
              </c:extLst>
            </c:dLbl>
            <c:dLbl>
              <c:idx val="7"/>
              <c:layout>
                <c:manualLayout>
                  <c:x val="-3.6303632721579139E-2"/>
                  <c:y val="4.34076237914792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862-429F-99F2-48ED4824DB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Feb</c:v>
                </c:pt>
                <c:pt idx="1">
                  <c:v>Mar</c:v>
                </c:pt>
                <c:pt idx="2">
                  <c:v>Apr</c:v>
                </c:pt>
                <c:pt idx="3">
                  <c:v>May</c:v>
                </c:pt>
                <c:pt idx="4">
                  <c:v>June</c:v>
                </c:pt>
                <c:pt idx="5">
                  <c:v>Jul</c:v>
                </c:pt>
                <c:pt idx="6">
                  <c:v>Aug</c:v>
                </c:pt>
                <c:pt idx="7">
                  <c:v>Sept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0.03</c:v>
                </c:pt>
                <c:pt idx="1">
                  <c:v>0.31</c:v>
                </c:pt>
                <c:pt idx="2">
                  <c:v>0.61</c:v>
                </c:pt>
                <c:pt idx="3">
                  <c:v>0.43</c:v>
                </c:pt>
                <c:pt idx="4">
                  <c:v>0.39</c:v>
                </c:pt>
                <c:pt idx="5">
                  <c:v>0.41</c:v>
                </c:pt>
                <c:pt idx="6">
                  <c:v>0.55000000000000004</c:v>
                </c:pt>
                <c:pt idx="7">
                  <c:v>0.52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862-429F-99F2-48ED4824DBB2}"/>
            </c:ext>
          </c:extLst>
        </c:ser>
        <c:ser>
          <c:idx val="0"/>
          <c:order val="1"/>
          <c:tx>
            <c:strRef>
              <c:f>Sheet1!$C$1</c:f>
              <c:strCache>
                <c:ptCount val="1"/>
                <c:pt idx="0">
                  <c:v>Mama Lucy Kibaki Hospital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6336634724710555E-2"/>
                  <c:y val="-4.3407623791479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62-429F-99F2-48ED4824DBB2}"/>
                </c:ext>
              </c:extLst>
            </c:dLbl>
            <c:dLbl>
              <c:idx val="1"/>
              <c:layout>
                <c:manualLayout>
                  <c:x val="-1.089108981647367E-2"/>
                  <c:y val="-2.8938415860986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62-429F-99F2-48ED4824DBB2}"/>
                </c:ext>
              </c:extLst>
            </c:dLbl>
            <c:dLbl>
              <c:idx val="2"/>
              <c:layout>
                <c:manualLayout>
                  <c:x val="-9.0759081803948177E-3"/>
                  <c:y val="-4.34076237914793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62-429F-99F2-48ED4824DBB2}"/>
                </c:ext>
              </c:extLst>
            </c:dLbl>
            <c:dLbl>
              <c:idx val="3"/>
              <c:layout>
                <c:manualLayout>
                  <c:x val="-1.0891089816473768E-2"/>
                  <c:y val="-4.05137822053807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862-429F-99F2-48ED4824DBB2}"/>
                </c:ext>
              </c:extLst>
            </c:dLbl>
            <c:dLbl>
              <c:idx val="4"/>
              <c:layout>
                <c:manualLayout>
                  <c:x val="-1.452145308863167E-2"/>
                  <c:y val="-3.4726099033183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862-429F-99F2-48ED4824DBB2}"/>
                </c:ext>
              </c:extLst>
            </c:dLbl>
            <c:dLbl>
              <c:idx val="5"/>
              <c:layout>
                <c:manualLayout>
                  <c:x val="-1.4521453088631736E-2"/>
                  <c:y val="-3.47260990331834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862-429F-99F2-48ED4824DBB2}"/>
                </c:ext>
              </c:extLst>
            </c:dLbl>
            <c:dLbl>
              <c:idx val="6"/>
              <c:layout>
                <c:manualLayout>
                  <c:x val="0"/>
                  <c:y val="-2.0256891102690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862-429F-99F2-48ED4824DBB2}"/>
                </c:ext>
              </c:extLst>
            </c:dLbl>
            <c:dLbl>
              <c:idx val="7"/>
              <c:layout>
                <c:manualLayout>
                  <c:x val="-1.4521453088631604E-2"/>
                  <c:y val="-2.60445742748876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862-429F-99F2-48ED4824DBB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Feb</c:v>
                </c:pt>
                <c:pt idx="1">
                  <c:v>Mar</c:v>
                </c:pt>
                <c:pt idx="2">
                  <c:v>Apr</c:v>
                </c:pt>
                <c:pt idx="3">
                  <c:v>May</c:v>
                </c:pt>
                <c:pt idx="4">
                  <c:v>June</c:v>
                </c:pt>
                <c:pt idx="5">
                  <c:v>Jul</c:v>
                </c:pt>
                <c:pt idx="6">
                  <c:v>Aug</c:v>
                </c:pt>
                <c:pt idx="7">
                  <c:v>Sept</c:v>
                </c:pt>
              </c:strCache>
            </c:strRef>
          </c:cat>
          <c:val>
            <c:numRef>
              <c:f>Sheet1!$C$2:$C$9</c:f>
              <c:numCache>
                <c:formatCode>0%</c:formatCode>
                <c:ptCount val="8"/>
                <c:pt idx="0">
                  <c:v>0.62</c:v>
                </c:pt>
                <c:pt idx="1">
                  <c:v>0.72</c:v>
                </c:pt>
                <c:pt idx="2">
                  <c:v>0.73</c:v>
                </c:pt>
                <c:pt idx="3">
                  <c:v>0.72</c:v>
                </c:pt>
                <c:pt idx="4">
                  <c:v>0.75</c:v>
                </c:pt>
                <c:pt idx="5">
                  <c:v>0.76</c:v>
                </c:pt>
                <c:pt idx="6">
                  <c:v>0.73</c:v>
                </c:pt>
                <c:pt idx="7">
                  <c:v>0.61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862-429F-99F2-48ED4824DB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24794927"/>
        <c:axId val="1424491103"/>
      </c:lineChart>
      <c:catAx>
        <c:axId val="1424794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491103"/>
        <c:crosses val="autoZero"/>
        <c:auto val="1"/>
        <c:lblAlgn val="ctr"/>
        <c:lblOffset val="100"/>
        <c:noMultiLvlLbl val="0"/>
      </c:catAx>
      <c:valAx>
        <c:axId val="14244911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b="1"/>
                  <a:t>Percentage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247949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HH compliance by Profession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Doctors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Mbagathi Hospital</c:v>
                </c:pt>
                <c:pt idx="1">
                  <c:v>Mama Lucy Kibaki Hospital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0.47</c:v>
                </c:pt>
                <c:pt idx="1">
                  <c:v>0.68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E27-439A-8000-798CA172BF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Nurses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Mbagathi Hospital</c:v>
                </c:pt>
                <c:pt idx="1">
                  <c:v>Mama Lucy Kibaki Hospital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0.51</c:v>
                </c:pt>
                <c:pt idx="1">
                  <c:v>0.74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E27-439A-8000-798CA172BF9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Other healthcare workers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Mbagathi Hospital</c:v>
                </c:pt>
                <c:pt idx="1">
                  <c:v>Mama Lucy Kibaki Hospital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0.53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E27-439A-8000-798CA172BF9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casuals/Support staff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Mbagathi Hospital</c:v>
                </c:pt>
                <c:pt idx="1">
                  <c:v>Mama Lucy Kibaki Hospital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0.38</c:v>
                </c:pt>
                <c:pt idx="1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E27-439A-8000-798CA172BF9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600086160"/>
        <c:axId val="1600087824"/>
      </c:barChart>
      <c:catAx>
        <c:axId val="1600086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600087824"/>
        <c:crosses val="autoZero"/>
        <c:auto val="1"/>
        <c:lblAlgn val="ctr"/>
        <c:lblOffset val="100"/>
        <c:noMultiLvlLbl val="0"/>
      </c:catAx>
      <c:valAx>
        <c:axId val="16000878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0086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/>
              <a:t>Assessment scores by domain</a:t>
            </a:r>
          </a:p>
        </c:rich>
      </c:tx>
      <c:layout>
        <c:manualLayout>
          <c:xMode val="edge"/>
          <c:yMode val="edge"/>
          <c:x val="0.25294603018372702"/>
          <c:y val="1.29507163824316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8081414786548457E-2"/>
          <c:y val="5.6714237024478469E-2"/>
          <c:w val="0.84820772952429258"/>
          <c:h val="0.6615056930833285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rgbClr val="ED7D31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4BB-4ABE-B4C7-BF7C365F3962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'National Analysis'!$B$4:$B$20</c:f>
              <c:strCache>
                <c:ptCount val="17"/>
                <c:pt idx="0">
                  <c:v>Coordination</c:v>
                </c:pt>
                <c:pt idx="1">
                  <c:v>Communication and Reporting</c:v>
                </c:pt>
                <c:pt idx="2">
                  <c:v> Written IPC and COVID 19 guidelines</c:v>
                </c:pt>
                <c:pt idx="3">
                  <c:v>Hand hygiene</c:v>
                </c:pt>
                <c:pt idx="4">
                  <c:v>Supplies </c:v>
                </c:pt>
                <c:pt idx="5">
                  <c:v>Critical supplies</c:v>
                </c:pt>
                <c:pt idx="6">
                  <c:v>Training </c:v>
                </c:pt>
                <c:pt idx="7">
                  <c:v>Screening and Triage</c:v>
                </c:pt>
                <c:pt idx="8">
                  <c:v>Providing care to patients with suspected or confirmed COVID 19</c:v>
                </c:pt>
                <c:pt idx="9">
                  <c:v>Preparing for  a surge</c:v>
                </c:pt>
                <c:pt idx="10">
                  <c:v>Monitoring HCWs</c:v>
                </c:pt>
                <c:pt idx="11">
                  <c:v>Environmental cleaning and disinfection</c:v>
                </c:pt>
                <c:pt idx="12">
                  <c:v>Management of Linen</c:v>
                </c:pt>
                <c:pt idx="13">
                  <c:v>Handling of Covid 19 bodies</c:v>
                </c:pt>
                <c:pt idx="14">
                  <c:v>Appropriate use of face masks</c:v>
                </c:pt>
                <c:pt idx="15">
                  <c:v>Appropriate use of gloves</c:v>
                </c:pt>
                <c:pt idx="16">
                  <c:v>Overall IPC</c:v>
                </c:pt>
              </c:strCache>
            </c:strRef>
          </c:cat>
          <c:val>
            <c:numRef>
              <c:f>'National Analysis'!$C$4:$C$20</c:f>
              <c:numCache>
                <c:formatCode>0</c:formatCode>
                <c:ptCount val="17"/>
                <c:pt idx="0">
                  <c:v>62.205062205062177</c:v>
                </c:pt>
                <c:pt idx="1">
                  <c:v>79.922779922779924</c:v>
                </c:pt>
                <c:pt idx="2">
                  <c:v>52.779922779922778</c:v>
                </c:pt>
                <c:pt idx="3">
                  <c:v>81.132561132561136</c:v>
                </c:pt>
                <c:pt idx="4">
                  <c:v>67.265402048010685</c:v>
                </c:pt>
                <c:pt idx="5">
                  <c:v>71.267696267696266</c:v>
                </c:pt>
                <c:pt idx="6">
                  <c:v>53.131703131703105</c:v>
                </c:pt>
                <c:pt idx="7">
                  <c:v>69.380094380094405</c:v>
                </c:pt>
                <c:pt idx="8">
                  <c:v>42.378092378092326</c:v>
                </c:pt>
                <c:pt idx="9">
                  <c:v>47.155727155727156</c:v>
                </c:pt>
                <c:pt idx="10">
                  <c:v>38.459888459888518</c:v>
                </c:pt>
                <c:pt idx="11">
                  <c:v>75.259875259875344</c:v>
                </c:pt>
                <c:pt idx="12">
                  <c:v>43.693693693693696</c:v>
                </c:pt>
                <c:pt idx="13">
                  <c:v>22.104247104247104</c:v>
                </c:pt>
                <c:pt idx="14">
                  <c:v>89.05534105534106</c:v>
                </c:pt>
                <c:pt idx="15">
                  <c:v>36.622908622908625</c:v>
                </c:pt>
                <c:pt idx="16">
                  <c:v>60.8630002330789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4BB-4ABE-B4C7-BF7C365F39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9"/>
        <c:overlap val="-27"/>
        <c:axId val="567454640"/>
        <c:axId val="567432176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'National Analysis'!$B$4:$B$20</c:f>
              <c:strCache>
                <c:ptCount val="17"/>
                <c:pt idx="0">
                  <c:v>Coordination</c:v>
                </c:pt>
                <c:pt idx="1">
                  <c:v>Communication and Reporting</c:v>
                </c:pt>
                <c:pt idx="2">
                  <c:v> Written IPC and COVID 19 guidelines</c:v>
                </c:pt>
                <c:pt idx="3">
                  <c:v>Hand hygiene</c:v>
                </c:pt>
                <c:pt idx="4">
                  <c:v>Supplies </c:v>
                </c:pt>
                <c:pt idx="5">
                  <c:v>Critical supplies</c:v>
                </c:pt>
                <c:pt idx="6">
                  <c:v>Training </c:v>
                </c:pt>
                <c:pt idx="7">
                  <c:v>Screening and Triage</c:v>
                </c:pt>
                <c:pt idx="8">
                  <c:v>Providing care to patients with suspected or confirmed COVID 19</c:v>
                </c:pt>
                <c:pt idx="9">
                  <c:v>Preparing for  a surge</c:v>
                </c:pt>
                <c:pt idx="10">
                  <c:v>Monitoring HCWs</c:v>
                </c:pt>
                <c:pt idx="11">
                  <c:v>Environmental cleaning and disinfection</c:v>
                </c:pt>
                <c:pt idx="12">
                  <c:v>Management of Linen</c:v>
                </c:pt>
                <c:pt idx="13">
                  <c:v>Handling of Covid 19 bodies</c:v>
                </c:pt>
                <c:pt idx="14">
                  <c:v>Appropriate use of face masks</c:v>
                </c:pt>
                <c:pt idx="15">
                  <c:v>Appropriate use of gloves</c:v>
                </c:pt>
                <c:pt idx="16">
                  <c:v>Overall IPC</c:v>
                </c:pt>
              </c:strCache>
            </c:strRef>
          </c:cat>
          <c:val>
            <c:numRef>
              <c:f>'National Analysis'!$D$4:$D$20</c:f>
              <c:numCache>
                <c:formatCode>General</c:formatCode>
                <c:ptCount val="17"/>
                <c:pt idx="0">
                  <c:v>80</c:v>
                </c:pt>
                <c:pt idx="1">
                  <c:v>80</c:v>
                </c:pt>
                <c:pt idx="2">
                  <c:v>80</c:v>
                </c:pt>
                <c:pt idx="3">
                  <c:v>80</c:v>
                </c:pt>
                <c:pt idx="4">
                  <c:v>80</c:v>
                </c:pt>
                <c:pt idx="5">
                  <c:v>80</c:v>
                </c:pt>
                <c:pt idx="6">
                  <c:v>80</c:v>
                </c:pt>
                <c:pt idx="7">
                  <c:v>80</c:v>
                </c:pt>
                <c:pt idx="8">
                  <c:v>80</c:v>
                </c:pt>
                <c:pt idx="9">
                  <c:v>80</c:v>
                </c:pt>
                <c:pt idx="10">
                  <c:v>80</c:v>
                </c:pt>
                <c:pt idx="11">
                  <c:v>80</c:v>
                </c:pt>
                <c:pt idx="12">
                  <c:v>80</c:v>
                </c:pt>
                <c:pt idx="13">
                  <c:v>80</c:v>
                </c:pt>
                <c:pt idx="14">
                  <c:v>80</c:v>
                </c:pt>
                <c:pt idx="15">
                  <c:v>80</c:v>
                </c:pt>
                <c:pt idx="16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4BB-4ABE-B4C7-BF7C365F39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7454640"/>
        <c:axId val="567432176"/>
      </c:lineChart>
      <c:catAx>
        <c:axId val="56745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432176"/>
        <c:crosses val="autoZero"/>
        <c:auto val="1"/>
        <c:lblAlgn val="ctr"/>
        <c:lblOffset val="100"/>
        <c:noMultiLvlLbl val="0"/>
      </c:catAx>
      <c:valAx>
        <c:axId val="5674321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/>
                  <a:t>Percentage Score</a:t>
                </a:r>
              </a:p>
            </c:rich>
          </c:tx>
          <c:layout>
            <c:manualLayout>
              <c:xMode val="edge"/>
              <c:yMode val="edge"/>
              <c:x val="4.4314014759808994E-3"/>
              <c:y val="0.292677969372276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7454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1600"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0.67079</cdr:x>
      <cdr:y>0.0697</cdr:y>
    </cdr:from>
    <cdr:to>
      <cdr:x>1</cdr:x>
      <cdr:y>0.14452</cdr:y>
    </cdr:to>
    <cdr:sp macro="" textlink="">
      <cdr:nvSpPr>
        <cdr:cNvPr id="2" name="Rectangle 1">
          <a:extLst xmlns:a="http://schemas.openxmlformats.org/drawingml/2006/main">
            <a:ext uri="{FF2B5EF4-FFF2-40B4-BE49-F238E27FC236}">
              <a16:creationId xmlns:a16="http://schemas.microsoft.com/office/drawing/2014/main" id="{01956A8B-3BCA-4679-B310-C1EE7FEB9B65}"/>
            </a:ext>
          </a:extLst>
        </cdr:cNvPr>
        <cdr:cNvSpPr/>
      </cdr:nvSpPr>
      <cdr:spPr>
        <a:xfrm xmlns:a="http://schemas.openxmlformats.org/drawingml/2006/main">
          <a:off x="3828941" y="349635"/>
          <a:ext cx="1879133" cy="375315"/>
        </a:xfrm>
        <a:prstGeom xmlns:a="http://schemas.openxmlformats.org/drawingml/2006/main" prst="rect">
          <a:avLst/>
        </a:prstGeom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/>
            <a:t>Hospital B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0.33287</cdr:x>
      <cdr:y>0.12285</cdr:y>
    </cdr:from>
    <cdr:to>
      <cdr:x>0.58062</cdr:x>
      <cdr:y>0.18101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4058293" y="842481"/>
          <a:ext cx="3020602" cy="398871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600" b="1">
              <a:solidFill>
                <a:schemeClr val="tx1"/>
              </a:solidFill>
            </a:rPr>
            <a:t>80% expected</a:t>
          </a:r>
          <a:r>
            <a:rPr lang="en-US" sz="1600" b="1" baseline="0">
              <a:solidFill>
                <a:schemeClr val="tx1"/>
              </a:solidFill>
            </a:rPr>
            <a:t> minimum score</a:t>
          </a:r>
          <a:endParaRPr lang="en-US" sz="1600" b="1">
            <a:solidFill>
              <a:schemeClr val="tx1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6B8673A-04D8-4017-AEA9-AD78F6C54E2C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CF07426-DA1A-4BDD-881A-58F7329D7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612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5BEFCB-7B8B-42EB-837C-1428990C6B61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94EBB1C-6689-4566-BC6A-033D81CB7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190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08014-F906-46C8-8E47-17B98ED824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506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608014-F906-46C8-8E47-17B98ED824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617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002" y="5952204"/>
            <a:ext cx="2507719" cy="853236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220980" y="5264943"/>
            <a:ext cx="9360022" cy="1063009"/>
          </a:xfrm>
        </p:spPr>
        <p:txBody>
          <a:bodyPr anchor="b"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en-US" dirty="0"/>
              <a:t>Weekday, Month DD, YYYY</a:t>
            </a:r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220980" y="1770342"/>
            <a:ext cx="11750040" cy="1928812"/>
          </a:xfrm>
        </p:spPr>
        <p:txBody>
          <a:bodyPr anchor="b"/>
          <a:lstStyle>
            <a:lvl1pPr algn="l">
              <a:defRPr sz="6000" b="1"/>
            </a:lvl1pPr>
          </a:lstStyle>
          <a:p>
            <a:r>
              <a:rPr lang="en-US" dirty="0"/>
              <a:t>Enter Presentation Title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0980" y="4038600"/>
            <a:ext cx="11750040" cy="886897"/>
          </a:xfrm>
        </p:spPr>
        <p:txBody>
          <a:bodyPr anchor="b"/>
          <a:lstStyle>
            <a:lvl1pPr marL="0" indent="0" algn="l">
              <a:buNone/>
              <a:defRPr sz="24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Enter presentation subtitle or author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439680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310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649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7457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50E9C-9BF7-4149-BF11-991D1D2915E4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FE78-E637-45B5-B313-5653ADD7B16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508000" y="304802"/>
            <a:ext cx="9448800" cy="746125"/>
          </a:xfr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7413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08568-CD57-4709-88D6-7CDD1B60D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55C11-1C09-45F5-ABAA-F4735F129A93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0" y="18288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7ED10-89E6-4BBC-ADC0-0A49A82C686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828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63F6A2-CF9F-4701-80CB-C2A7F9E8F799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9624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9863129"/>
      </p:ext>
    </p:extLst>
  </p:cSld>
  <p:clrMapOvr>
    <a:masterClrMapping/>
  </p:clrMapOvr>
  <p:transition>
    <p:wheel spokes="3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054AF-AF42-48F4-AE5D-A923FF1FE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FA84C-6BD6-4CCD-80E1-5E6296590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A05B77-36C8-4F3D-900F-F8002204E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418B1-AF07-410D-A506-5029D6643BB0}" type="datetimeFigureOut">
              <a:rPr lang="en-US" smtClean="0"/>
              <a:t>3/23/2022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D11C2-5C24-4100-908C-F5CE2E476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6B269-ED22-4445-817F-4D6B73211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976C13-8296-4738-ACA9-2DB90020B5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25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546C8B-23FA-4EDE-BF53-E34862412596}" type="datetime1">
              <a:rPr lang="en-US" smtClean="0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PPE: Respiratory Infection Control in Health Care Facilities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42C4F0-6AC1-43C9-B055-374937F78D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295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33A439-A0CA-4781-B1A3-02458CEF20E4}" type="datetime1">
              <a:rPr lang="en-US" smtClean="0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PPE: Respiratory Infection Control in Health Care Facilities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25EC8D-9705-4331-B459-69DB117C92A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731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70BCAF-B6AE-4A15-9759-E96CD1077F44}" type="datetime1">
              <a:rPr lang="en-US" smtClean="0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PPE: Respiratory Infection Control in Health Care Facilities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21A243-EEFD-468E-8BCD-7698C61957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30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587F7E1-7053-4254-AF21-9F6D54A377CE}" type="datetime1">
              <a:rPr lang="en-US" smtClean="0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PPE: Respiratory Infection Control in Health Care Facilities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1934E0-BFCC-446E-8206-35167CE1550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924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62FFA6-95CB-4ABB-A11F-5B1FC91D235C}" type="datetime1">
              <a:rPr lang="en-US" smtClean="0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PPE: Respiratory Infection Control in Health Care Facilities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F81B25-E6EF-43FE-875C-BF1E8D8B2A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34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-9525"/>
            <a:ext cx="12192000" cy="786384"/>
          </a:xfrm>
          <a:solidFill>
            <a:srgbClr val="005DAA"/>
          </a:solidFill>
        </p:spPr>
        <p:txBody>
          <a:bodyPr lIns="274320" rIns="274320"/>
          <a:lstStyle>
            <a:lvl1pPr>
              <a:defRPr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78282" y="6476874"/>
            <a:ext cx="1054100" cy="365125"/>
          </a:xfrm>
        </p:spPr>
        <p:txBody>
          <a:bodyPr/>
          <a:lstStyle/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20692" y="6467223"/>
            <a:ext cx="4350617" cy="365125"/>
          </a:xfrm>
        </p:spPr>
        <p:txBody>
          <a:bodyPr anchor="ctr"/>
          <a:lstStyle>
            <a:lvl1pPr marL="0" indent="0">
              <a:buNone/>
              <a:def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citation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556" y="877986"/>
            <a:ext cx="11676888" cy="53858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476871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993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2A8CC9-31AD-4248-A56A-0293E367FA7A}" type="datetime1">
              <a:rPr lang="en-US" smtClean="0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PPE: Respiratory Infection Control in Health Care Facilities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32FCBA-3226-43BE-82A4-87317122FB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51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3E6CAF-44CA-42A2-8152-E0CB324EC9AC}" type="datetime1">
              <a:rPr lang="en-US" smtClean="0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PPE: Respiratory Infection Control in Health Care Facilities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F1AE43-E8C4-40A1-AE61-AC414C6044A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681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FABC6A-038D-4881-86AB-5980F506D216}" type="datetime1">
              <a:rPr lang="en-US" smtClean="0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PPE: Respiratory Infection Control in Health Care Facilities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74FEB2-832A-4E02-82FC-363B4DF479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471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9ECBC7-2BD5-47D1-9BEF-97FD8FA161A1}" type="datetime1">
              <a:rPr lang="en-US" smtClean="0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PPE: Respiratory Infection Control in Health Care Facilities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8C2F15-1958-43E5-A2A8-F7E48EDD64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6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99972E-884E-4D24-BBDB-361714AAA539}" type="datetime1">
              <a:rPr lang="en-US" smtClean="0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PPE: Respiratory Infection Control in Health Care Facilities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A28744-5935-4260-AC1D-573388C576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474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BD02C9-000F-4106-84DA-F6DE49A6D708}" type="datetime1">
              <a:rPr lang="en-US" smtClean="0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PPE: Respiratory Infection Control in Health Care Facilities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29C25B-795A-4C16-B05C-E49DF905FF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98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sic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b"/>
          <a:lstStyle>
            <a:lvl1pPr>
              <a:lnSpc>
                <a:spcPts val="3000"/>
              </a:lnSpc>
              <a:defRPr sz="2800" b="1" baseline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191000"/>
          </a:xfrm>
          <a:prstGeom prst="rect">
            <a:avLst/>
          </a:prstGeo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q"/>
              <a:defRPr sz="2400" b="1" baseline="0">
                <a:solidFill>
                  <a:schemeClr val="bg2"/>
                </a:solidFill>
              </a:defRPr>
            </a:lvl1pPr>
            <a:lvl2pPr>
              <a:buClr>
                <a:schemeClr val="tx1"/>
              </a:buClr>
              <a:buSzPct val="100000"/>
              <a:buFont typeface="Wingdings" pitchFamily="2" charset="2"/>
              <a:buChar char="§"/>
              <a:defRPr sz="2000">
                <a:solidFill>
                  <a:schemeClr val="bg2"/>
                </a:solidFill>
              </a:defRPr>
            </a:lvl2pPr>
            <a:lvl3pPr>
              <a:buClr>
                <a:schemeClr val="tx1"/>
              </a:buClr>
              <a:buSzPct val="10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3pPr>
            <a:lvl4pPr>
              <a:buClr>
                <a:schemeClr val="tx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tx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09600" y="5791200"/>
            <a:ext cx="10972800" cy="609600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1100"/>
              </a:lnSpc>
              <a:buNone/>
              <a:defRPr sz="1100" baseline="0">
                <a:solidFill>
                  <a:schemeClr val="tx2"/>
                </a:solidFill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106234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-9525"/>
            <a:ext cx="12192000" cy="786384"/>
          </a:xfrm>
          <a:solidFill>
            <a:srgbClr val="005DAA"/>
          </a:solidFill>
        </p:spPr>
        <p:txBody>
          <a:bodyPr lIns="274320" rIns="274320"/>
          <a:lstStyle>
            <a:lvl1pPr>
              <a:defRPr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 hasCustomPrompt="1"/>
          </p:nvPr>
        </p:nvSpPr>
        <p:spPr>
          <a:xfrm>
            <a:off x="257556" y="886885"/>
            <a:ext cx="11676888" cy="662832"/>
          </a:xfrm>
        </p:spPr>
        <p:txBody>
          <a:bodyPr lIns="0" rIns="0" anchor="ctr">
            <a:normAutofit/>
          </a:bodyPr>
          <a:lstStyle>
            <a:lvl1pPr marL="0" indent="0">
              <a:buNone/>
              <a:defRPr sz="3200" b="1"/>
            </a:lvl1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0344" y="6476873"/>
            <a:ext cx="1054100" cy="365125"/>
          </a:xfrm>
        </p:spPr>
        <p:txBody>
          <a:bodyPr/>
          <a:lstStyle/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20692" y="6476871"/>
            <a:ext cx="4350617" cy="365125"/>
          </a:xfrm>
        </p:spPr>
        <p:txBody>
          <a:bodyPr anchor="ctr"/>
          <a:lstStyle>
            <a:lvl1pPr marL="0" indent="0">
              <a:buNone/>
              <a:def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citation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57556" y="1549716"/>
            <a:ext cx="11676888" cy="47249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0" y="6476871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06585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299" y="6486095"/>
            <a:ext cx="1315915" cy="365125"/>
          </a:xfrm>
        </p:spPr>
        <p:txBody>
          <a:bodyPr/>
          <a:lstStyle/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223345" y="1709739"/>
            <a:ext cx="11745311" cy="2483890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 dirty="0"/>
              <a:t>Enter Section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23345" y="4587766"/>
            <a:ext cx="11745310" cy="1187044"/>
          </a:xfrm>
        </p:spPr>
        <p:txBody>
          <a:bodyPr anchor="b"/>
          <a:lstStyle>
            <a:lvl1pPr marL="0" indent="0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Enter section subtitle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476871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34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786384"/>
          </a:xfrm>
          <a:solidFill>
            <a:srgbClr val="005DAA"/>
          </a:solidFill>
        </p:spPr>
        <p:txBody>
          <a:bodyPr lIns="274320" rIns="274320"/>
          <a:lstStyle>
            <a:lvl1pPr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0344" y="6476873"/>
            <a:ext cx="1054100" cy="365125"/>
          </a:xfrm>
        </p:spPr>
        <p:txBody>
          <a:bodyPr/>
          <a:lstStyle/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20692" y="6476871"/>
            <a:ext cx="4350617" cy="365125"/>
          </a:xfrm>
        </p:spPr>
        <p:txBody>
          <a:bodyPr anchor="ctr"/>
          <a:lstStyle>
            <a:lvl1pPr marL="0" indent="0">
              <a:buNone/>
              <a:def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citation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236483" y="935152"/>
            <a:ext cx="5715000" cy="53929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6219444" y="935152"/>
            <a:ext cx="5715000" cy="53929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476870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524294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_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" y="0"/>
            <a:ext cx="12188952" cy="786384"/>
          </a:xfrm>
          <a:solidFill>
            <a:srgbClr val="005DAA"/>
          </a:solidFill>
        </p:spPr>
        <p:txBody>
          <a:bodyPr lIns="274320" rIns="274320"/>
          <a:lstStyle>
            <a:lvl1pPr>
              <a:defRPr u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0344" y="6476873"/>
            <a:ext cx="1054100" cy="365125"/>
          </a:xfrm>
        </p:spPr>
        <p:txBody>
          <a:bodyPr/>
          <a:lstStyle/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20692" y="6476871"/>
            <a:ext cx="4350617" cy="365125"/>
          </a:xfrm>
        </p:spPr>
        <p:txBody>
          <a:bodyPr anchor="ctr"/>
          <a:lstStyle>
            <a:lvl1pPr marL="0" indent="0">
              <a:buNone/>
              <a:def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citation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6032" y="798089"/>
            <a:ext cx="5727700" cy="731996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"/>
          </p:nvPr>
        </p:nvSpPr>
        <p:spPr>
          <a:xfrm>
            <a:off x="256032" y="1530084"/>
            <a:ext cx="5741543" cy="484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5"/>
          <p:cNvSpPr>
            <a:spLocks noGrp="1"/>
          </p:cNvSpPr>
          <p:nvPr>
            <p:ph sz="quarter" idx="4"/>
          </p:nvPr>
        </p:nvSpPr>
        <p:spPr>
          <a:xfrm>
            <a:off x="6186042" y="1530084"/>
            <a:ext cx="5709920" cy="4846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88074" y="786384"/>
            <a:ext cx="5705856" cy="731995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Enter subtitle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0" y="6476871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2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1999" cy="786384"/>
          </a:xfrm>
          <a:solidFill>
            <a:srgbClr val="005DAA"/>
          </a:solidFill>
        </p:spPr>
        <p:txBody>
          <a:bodyPr lIns="274320" rIns="274320" anchor="ctr">
            <a:normAutofit/>
          </a:bodyPr>
          <a:lstStyle>
            <a:lvl1pPr>
              <a:defRPr sz="4400"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886968"/>
            <a:ext cx="4400428" cy="551383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The quick brown fox jumps over the lazy dog. 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0344" y="6476873"/>
            <a:ext cx="1054100" cy="365125"/>
          </a:xfrm>
        </p:spPr>
        <p:txBody>
          <a:bodyPr/>
          <a:lstStyle/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20692" y="6476871"/>
            <a:ext cx="4350617" cy="365125"/>
          </a:xfrm>
        </p:spPr>
        <p:txBody>
          <a:bodyPr anchor="ctr"/>
          <a:lstStyle>
            <a:lvl1pPr marL="0" indent="0">
              <a:buNone/>
              <a:def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citation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751832" y="886968"/>
            <a:ext cx="7150608" cy="55138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6476871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25102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-5992"/>
            <a:ext cx="12192000" cy="786384"/>
          </a:xfrm>
          <a:solidFill>
            <a:srgbClr val="005DAA"/>
          </a:solidFill>
        </p:spPr>
        <p:txBody>
          <a:bodyPr lIns="274320" rIns="274320" anchor="ctr">
            <a:normAutofit/>
          </a:bodyPr>
          <a:lstStyle>
            <a:lvl1pPr>
              <a:defRPr sz="4400"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70937" y="886968"/>
            <a:ext cx="7031503" cy="55014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886968"/>
            <a:ext cx="4398264" cy="550147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photo caption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0344" y="6476873"/>
            <a:ext cx="1054100" cy="365125"/>
          </a:xfrm>
        </p:spPr>
        <p:txBody>
          <a:bodyPr/>
          <a:lstStyle/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20692" y="6476871"/>
            <a:ext cx="4350617" cy="365125"/>
          </a:xfrm>
        </p:spPr>
        <p:txBody>
          <a:bodyPr anchor="ctr"/>
          <a:lstStyle>
            <a:lvl1pPr marL="0" indent="0">
              <a:buNone/>
              <a:def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citation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6476871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15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" y="0"/>
            <a:ext cx="12188952" cy="786384"/>
          </a:xfrm>
          <a:solidFill>
            <a:srgbClr val="005DAA"/>
          </a:solidFill>
        </p:spPr>
        <p:txBody>
          <a:bodyPr lIns="274320" rIns="274320"/>
          <a:lstStyle>
            <a:lvl1pPr>
              <a:defRPr u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80344" y="6476873"/>
            <a:ext cx="1054100" cy="365125"/>
          </a:xfrm>
        </p:spPr>
        <p:txBody>
          <a:bodyPr/>
          <a:lstStyle/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20692" y="6476871"/>
            <a:ext cx="4350617" cy="365125"/>
          </a:xfrm>
        </p:spPr>
        <p:txBody>
          <a:bodyPr anchor="ctr"/>
          <a:lstStyle>
            <a:lvl1pPr marL="0" indent="0">
              <a:buNone/>
              <a:def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Enter citation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476870"/>
            <a:ext cx="1984248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898989"/>
                </a:solidFill>
              </a:rPr>
              <a:t>Division of Global HIV</a:t>
            </a:r>
            <a:r>
              <a:rPr lang="en-US" sz="1200" baseline="0" dirty="0">
                <a:solidFill>
                  <a:srgbClr val="898989"/>
                </a:solidFill>
              </a:rPr>
              <a:t> &amp; TB</a:t>
            </a:r>
            <a:endParaRPr lang="en-US" sz="1200" dirty="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968259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Division of Global HIV &amp; TB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39E477-088D-487D-A482-1547B74FD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78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60" r:id="rId3"/>
    <p:sldLayoutId id="2147483651" r:id="rId4"/>
    <p:sldLayoutId id="2147483661" r:id="rId5"/>
    <p:sldLayoutId id="2147483663" r:id="rId6"/>
    <p:sldLayoutId id="2147483656" r:id="rId7"/>
    <p:sldLayoutId id="2147483657" r:id="rId8"/>
    <p:sldLayoutId id="2147483654" r:id="rId9"/>
    <p:sldLayoutId id="2147483655" r:id="rId10"/>
    <p:sldLayoutId id="2147483658" r:id="rId11"/>
    <p:sldLayoutId id="2147483670" r:id="rId12"/>
    <p:sldLayoutId id="2147483671" r:id="rId13"/>
    <p:sldLayoutId id="2147483672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3191E4-B6BE-44AB-9050-8BADBE2EB5CE}" type="datetime1">
              <a:rPr lang="en-US" smtClean="0"/>
              <a:pPr>
                <a:defRPr/>
              </a:pPr>
              <a:t>3/23/2022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PPE: Respiratory Infection Control in Health Care Facilities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8A3B4A-FC5A-4746-AEB3-041A6607621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129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>
          <a:xfrm>
            <a:off x="1415989" y="5794991"/>
            <a:ext cx="9360022" cy="1063009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/>
              <a:t>9</a:t>
            </a:r>
            <a:r>
              <a:rPr lang="en-US" baseline="30000" dirty="0"/>
              <a:t>th</a:t>
            </a:r>
            <a:r>
              <a:rPr lang="en-US" dirty="0"/>
              <a:t> IPNET Conference</a:t>
            </a:r>
          </a:p>
          <a:p>
            <a:pPr algn="ctr"/>
            <a:r>
              <a:rPr lang="en-US" dirty="0"/>
              <a:t>Lake Naivasha Resort</a:t>
            </a:r>
          </a:p>
          <a:p>
            <a:pPr algn="ctr"/>
            <a:r>
              <a:rPr lang="en-US" dirty="0"/>
              <a:t>Thursday, March 24</a:t>
            </a:r>
            <a:r>
              <a:rPr lang="en-US" baseline="30000" dirty="0"/>
              <a:t>th</a:t>
            </a:r>
            <a:r>
              <a:rPr lang="en-US" dirty="0"/>
              <a:t>  2022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200" dirty="0">
                <a:latin typeface="+mn-lt"/>
              </a:rPr>
              <a:t>Kenya’s adoption of the WHO multimodal infection prevention and control (IPC) strategies to respond to COVID-19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Daniel Kimani, </a:t>
            </a:r>
            <a:r>
              <a:rPr lang="en-US" sz="1400" dirty="0"/>
              <a:t>MBChB, MPH, PhD</a:t>
            </a:r>
          </a:p>
          <a:p>
            <a:pPr algn="ctr"/>
            <a:r>
              <a:rPr lang="en-US" sz="1400" b="1" dirty="0"/>
              <a:t>US Centers for Disease Control and Prevention (CDC)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155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5E9732"/>
          </a:solidFill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INTERVENTIONS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E477-088D-487D-A482-1547B74FD154}" type="slidenum">
              <a:rPr lang="en-US" smtClean="0"/>
              <a:t>10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Kenya adopted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multimodal approach by modifying an existing program to respond to COVID-19 pandemic at: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National, 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County and </a:t>
            </a:r>
          </a:p>
          <a:p>
            <a:pPr lvl="1"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Facility levels. </a:t>
            </a:r>
          </a:p>
          <a:p>
            <a:r>
              <a:rPr lang="en-US" dirty="0"/>
              <a:t>A national IPC committee was formed to coordinate COVID-19 IPC program with other arms of the response. </a:t>
            </a:r>
          </a:p>
          <a:p>
            <a:r>
              <a:rPr lang="en-US" dirty="0"/>
              <a:t>A training curriculum was developed, and trainings cascaded from national to facility level.</a:t>
            </a:r>
          </a:p>
          <a:p>
            <a:r>
              <a:rPr lang="en-US" dirty="0"/>
              <a:t> Facility risk assessments were carried out. </a:t>
            </a:r>
          </a:p>
          <a:p>
            <a:r>
              <a:rPr lang="en-US" dirty="0"/>
              <a:t>Data on infected healthcare workers (HCWs) were extracted from the national line list.</a:t>
            </a:r>
          </a:p>
        </p:txBody>
      </p:sp>
    </p:spTree>
    <p:extLst>
      <p:ext uri="{BB962C8B-B14F-4D97-AF65-F5344CB8AC3E}">
        <p14:creationId xmlns:p14="http://schemas.microsoft.com/office/powerpoint/2010/main" val="3677167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382260-3DE9-4C20-8187-2941CBDE1E4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45" y="174661"/>
            <a:ext cx="9092628" cy="682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42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A7D684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Maiandra GD" panose="020E0502030308020204" pitchFamily="34" charset="0"/>
              </a:rPr>
              <a:t>Outcome 1 :Enabling environment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E477-088D-487D-A482-1547B74FD154}" type="slidenum">
              <a:rPr lang="en-US" smtClean="0"/>
              <a:t>12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aiandra GD" panose="020E0502030308020204" pitchFamily="34" charset="0"/>
              </a:rPr>
              <a:t>IPC committees from national, county to facility level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The private sector and some agencies procured and fast-tracked local production of: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 IPC supplies including personal protective equipment (PPE),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hand hygiene supplies and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disinfectants since they were scarce globally. </a:t>
            </a:r>
          </a:p>
          <a:p>
            <a:pPr lvl="2"/>
            <a:r>
              <a:rPr lang="en-US" sz="1600" dirty="0">
                <a:latin typeface="Maiandra GD" panose="020E0502030308020204" pitchFamily="34" charset="0"/>
              </a:rPr>
              <a:t>For instance, on July 16th, 2020, the Kenya COVID-19 Fund in partnership with the Equity Group Foundation confirmed training 109 local manufacturers to make PPE . 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Separately, counties modified facility infrastructure to: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 improve ventilation,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avail hand hygiene stations and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create temporary triage and patient waiting bays to avoid overcrowding.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253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307" name="Rectangle 11">
            <a:extLst>
              <a:ext uri="{FF2B5EF4-FFF2-40B4-BE49-F238E27FC236}">
                <a16:creationId xmlns:a16="http://schemas.microsoft.com/office/drawing/2014/main" id="{76A2B23D-8A7F-435D-94B7-D15126615E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6449" y="0"/>
            <a:ext cx="11417055" cy="1143000"/>
          </a:xfrm>
          <a:noFill/>
          <a:ln/>
        </p:spPr>
        <p:txBody>
          <a:bodyPr>
            <a:normAutofit/>
          </a:bodyPr>
          <a:lstStyle/>
          <a:p>
            <a:r>
              <a:rPr lang="en-US" sz="4000" b="1" dirty="0"/>
              <a:t>Improving airflow and ventilation</a:t>
            </a: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7C25F0-52BD-46DC-A5B3-D0FB48F38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3311"/>
            <a:ext cx="3656904" cy="2501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804575-A456-477C-B6F9-2245FD1238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512" y="1089936"/>
            <a:ext cx="4865254" cy="23390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5F854C-4530-447D-A616-128BE9AC756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2" y="3464277"/>
            <a:ext cx="3644686" cy="3149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FE2261-29DD-4F2F-A064-6F97B405789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883" y="1013311"/>
            <a:ext cx="2427212" cy="2371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DC7C7D3-62C7-4AE9-ABAA-2E07602D30D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122" y="3464277"/>
            <a:ext cx="4791878" cy="23037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9C52FB-A3C9-4F84-94A3-D2CDAC3BD69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890" y="3511613"/>
            <a:ext cx="2427213" cy="3236284"/>
          </a:xfrm>
          <a:prstGeom prst="rect">
            <a:avLst/>
          </a:prstGeom>
        </p:spPr>
      </p:pic>
      <p:sp>
        <p:nvSpPr>
          <p:cNvPr id="311308" name="AutoShape 12">
            <a:extLst>
              <a:ext uri="{FF2B5EF4-FFF2-40B4-BE49-F238E27FC236}">
                <a16:creationId xmlns:a16="http://schemas.microsoft.com/office/drawing/2014/main" id="{AB1D3CE3-9DCE-4F0C-B8F3-CA771944BDB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5164359" y="-1214879"/>
            <a:ext cx="1863281" cy="9838946"/>
          </a:xfrm>
          <a:prstGeom prst="curvedLeftArrow">
            <a:avLst>
              <a:gd name="adj1" fmla="val 90703"/>
              <a:gd name="adj2" fmla="val 181407"/>
              <a:gd name="adj3" fmla="val 33333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5326DF-3BC1-4681-94F8-1B4771E6CDEB}"/>
              </a:ext>
            </a:extLst>
          </p:cNvPr>
          <p:cNvSpPr txBox="1"/>
          <p:nvPr/>
        </p:nvSpPr>
        <p:spPr>
          <a:xfrm>
            <a:off x="1408176" y="4041648"/>
            <a:ext cx="13716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BEFORE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DCB58E-00C9-4CFC-AB97-67EF77F3A1F8}"/>
              </a:ext>
            </a:extLst>
          </p:cNvPr>
          <p:cNvSpPr txBox="1"/>
          <p:nvPr/>
        </p:nvSpPr>
        <p:spPr>
          <a:xfrm>
            <a:off x="8284463" y="3863973"/>
            <a:ext cx="1566973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AFTER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E8E250-3A27-4085-8DD9-EDB132D9980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4390" b="14169"/>
          <a:stretch/>
        </p:blipFill>
        <p:spPr>
          <a:xfrm>
            <a:off x="7350512" y="5015630"/>
            <a:ext cx="4865254" cy="1877053"/>
          </a:xfrm>
          <a:prstGeom prst="rect">
            <a:avLst/>
          </a:prstGeom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1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2000"/>
                                        <p:tgtEl>
                                          <p:spTgt spid="31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0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89410B-6CE8-4AFF-98D2-64D3C9868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116"/>
          <a:stretch/>
        </p:blipFill>
        <p:spPr>
          <a:xfrm>
            <a:off x="0" y="3485590"/>
            <a:ext cx="3263503" cy="33454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045104-F945-46FB-9269-861E70DC72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2629" y="719455"/>
            <a:ext cx="4159371" cy="3006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B50AF8-0FF6-4689-9872-8D5CAF247DD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006" y="3752254"/>
            <a:ext cx="4140994" cy="31057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AA20CA-51D0-4BA8-84AC-11414DC66F1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9844"/>
            <a:ext cx="4140995" cy="31057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33F930-3040-4DAA-A47C-8742A29B19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7098" y="0"/>
            <a:ext cx="329711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38368F-CAD3-4D87-95BF-77FFC94F60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676" y="3263131"/>
            <a:ext cx="9669094" cy="18838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902A37-744D-41AE-BEB0-CB73D0E3733C}"/>
              </a:ext>
            </a:extLst>
          </p:cNvPr>
          <p:cNvSpPr txBox="1"/>
          <p:nvPr/>
        </p:nvSpPr>
        <p:spPr>
          <a:xfrm>
            <a:off x="739311" y="4623738"/>
            <a:ext cx="137160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BEFORE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E9DD4-1D17-4B69-9811-A9F3EC9E5449}"/>
              </a:ext>
            </a:extLst>
          </p:cNvPr>
          <p:cNvSpPr txBox="1"/>
          <p:nvPr/>
        </p:nvSpPr>
        <p:spPr>
          <a:xfrm>
            <a:off x="7802647" y="4257936"/>
            <a:ext cx="1566973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AFTER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57FE0D-9F16-4C09-B420-E4041FB7F5CB}"/>
              </a:ext>
            </a:extLst>
          </p:cNvPr>
          <p:cNvSpPr txBox="1"/>
          <p:nvPr/>
        </p:nvSpPr>
        <p:spPr>
          <a:xfrm>
            <a:off x="1510301" y="14042"/>
            <a:ext cx="1068316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Maiandra GD" panose="020E0502030308020204" pitchFamily="34" charset="0"/>
              </a:rPr>
              <a:t>Removal or risky structures and improve workflow</a:t>
            </a:r>
          </a:p>
        </p:txBody>
      </p:sp>
    </p:spTree>
    <p:extLst>
      <p:ext uri="{BB962C8B-B14F-4D97-AF65-F5344CB8AC3E}">
        <p14:creationId xmlns:p14="http://schemas.microsoft.com/office/powerpoint/2010/main" val="174260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A7D684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Maiandra GD" panose="020E0502030308020204" pitchFamily="34" charset="0"/>
              </a:rPr>
              <a:t>Outcome 2: Education and training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E477-088D-487D-A482-1547B74FD154}" type="slidenum">
              <a:rPr lang="en-US" smtClean="0"/>
              <a:t>15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Maiandra GD" panose="020E0502030308020204" pitchFamily="34" charset="0"/>
              </a:rPr>
              <a:t>Between March and November 2020, 92,541 of 121,500 (76.2%) were trained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Of these 28.1% received 3 days’ training, 47.4% received a day’s sensitization while  24.5% received virtual training. 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COVID-19 biosafety training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100 laboratory staff from 10 national molecular testing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2,058 staff from county laboratories were trained.  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Ten IPC webinars were held reaching an average of 200 participants per session.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 Three IPC sensitization meetings were held for specific groups including: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 drivers,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chiropractors and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religious leaders for 50 people. 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In addition, 100 HCWs working in refugee settings were trained through a two-webinar series while 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550 HCWs from 9 counties were taken through a three-hour refresher IPC training.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2285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CC801C-F598-4D96-8BA7-0E90249C5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74769" cy="31123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98599A-0EE9-46F3-92C5-EC9705C75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20065"/>
            <a:ext cx="5639497" cy="3537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51B7EB-65F4-4485-AE35-0A2D1D0E5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316" y="912045"/>
            <a:ext cx="5758273" cy="383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924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A7D684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Maiandra GD" panose="020E0502030308020204" pitchFamily="34" charset="0"/>
              </a:rPr>
              <a:t>Outcome 3: Guidelines, reminders, and communication: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E477-088D-487D-A482-1547B74FD154}" type="slidenum">
              <a:rPr lang="en-US" smtClean="0"/>
              <a:t>17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7556" y="6263802"/>
            <a:ext cx="11506354" cy="56854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1600" b="1" dirty="0">
                <a:solidFill>
                  <a:schemeClr val="tx1"/>
                </a:solidFill>
                <a:latin typeface="Maiandra GD" panose="020E0502030308020204" pitchFamily="34" charset="0"/>
              </a:rPr>
              <a:t>All these materials were hosted in the </a:t>
            </a:r>
            <a:r>
              <a:rPr lang="en-US" sz="1600" b="1" dirty="0" err="1">
                <a:solidFill>
                  <a:schemeClr val="tx1"/>
                </a:solidFill>
                <a:latin typeface="Maiandra GD" panose="020E0502030308020204" pitchFamily="34" charset="0"/>
              </a:rPr>
              <a:t>MoH</a:t>
            </a:r>
            <a:r>
              <a:rPr lang="en-US" sz="1600" b="1" dirty="0">
                <a:solidFill>
                  <a:schemeClr val="tx1"/>
                </a:solidFill>
                <a:latin typeface="Maiandra GD" panose="020E0502030308020204" pitchFamily="34" charset="0"/>
              </a:rPr>
              <a:t> website and disseminated through training sessions and other forums.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Maiandra GD" panose="020E0502030308020204" pitchFamily="34" charset="0"/>
              </a:rPr>
              <a:t>Between March and June 2020, the team developed or provided technical support to the following guidelines targeting HCWs: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IPC considerations for healthcare settings;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setting up quarantine and isolation centers;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health and safety in the workplace; waste management;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 home-based care;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safe handling of human remains;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case management and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rational use of PPEs. 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Posters, banners and brochures with simplified information were translated to local languages targeting the public: understanding COVID-19; hand washing; cough etiquette; and home-based care. 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Public health advisories on proper use of masks, use of gloves while in public places and spraying booths were developed.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036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561288-9EC1-4F29-B303-4F0EBD8A7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F1AE43-E8C4-40A1-AE61-AC414C6044A5}" type="slidenum">
              <a:rPr lang="en-US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1AAD31-1745-4CF3-8327-0508EC368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5" y="1375024"/>
            <a:ext cx="7170881" cy="36593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9304A8-72B8-4D85-9EC8-4993B1330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1" y="5842029"/>
            <a:ext cx="6342001" cy="99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F3CBD5-4BA0-4B74-8CA2-3BF7B10B9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6352" y="5382227"/>
            <a:ext cx="4994413" cy="1339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C0FFC3-7257-48BB-927B-D45F8E6456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2" y="170346"/>
            <a:ext cx="5393691" cy="335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75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A7D684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Maiandra GD" panose="020E0502030308020204" pitchFamily="34" charset="0"/>
              </a:rPr>
              <a:t>Outcome 4: Surveillance, monitoring and feedback: ………..a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E477-088D-487D-A482-1547B74FD154}" type="slidenum">
              <a:rPr lang="en-US" smtClean="0"/>
              <a:t>19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Maiandra GD" panose="020E0502030308020204" pitchFamily="34" charset="0"/>
              </a:rPr>
              <a:t>Rapid risk assessment was done in four quarantine centers that had reported high rates of infections and two isolation centers. 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Key findings included:</a:t>
            </a:r>
          </a:p>
          <a:p>
            <a:pPr lvl="1"/>
            <a:r>
              <a:rPr lang="en-US" sz="2000" dirty="0" err="1">
                <a:latin typeface="Maiandra GD" panose="020E0502030308020204" pitchFamily="34" charset="0"/>
              </a:rPr>
              <a:t>Oovercrowding</a:t>
            </a:r>
            <a:r>
              <a:rPr lang="en-US" sz="2000" dirty="0">
                <a:latin typeface="Maiandra GD" panose="020E0502030308020204" pitchFamily="34" charset="0"/>
              </a:rPr>
              <a:t> in quarantine centers;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Inadequate hand hygiene facilities;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 Lack of IPC training for staff;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Lack of IEC materials to educate the quarantined people;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Lack of protocols to test exposed staff and for housekeeping; and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Inadequate PPEs for HCW. 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In isolation centers there was lack of HCW surveillance system, inadequate PPEs and no system for psychological support for exposed HCWs. 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Based on these findings, recommendations were developed and shared with the centers for implementation. </a:t>
            </a:r>
          </a:p>
        </p:txBody>
      </p:sp>
    </p:spTree>
    <p:extLst>
      <p:ext uri="{BB962C8B-B14F-4D97-AF65-F5344CB8AC3E}">
        <p14:creationId xmlns:p14="http://schemas.microsoft.com/office/powerpoint/2010/main" val="4062518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5E9732"/>
          </a:solidFill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BACKGROUND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E477-088D-487D-A482-1547B74FD154}" type="slidenum">
              <a:rPr lang="en-US" smtClean="0"/>
              <a:t>2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WHO advocates using a multimodal approach (multiple approaches in combination) to achieve:</a:t>
            </a:r>
          </a:p>
          <a:p>
            <a:pPr lvl="1"/>
            <a:r>
              <a:rPr lang="en-US" sz="2800" dirty="0"/>
              <a:t> Behavior change  of HCW</a:t>
            </a:r>
          </a:p>
          <a:p>
            <a:pPr lvl="1"/>
            <a:r>
              <a:rPr lang="en-US" sz="2800" dirty="0"/>
              <a:t>Quality improvement of infection prevention and control (IPC) measures. </a:t>
            </a:r>
          </a:p>
          <a:p>
            <a:pPr lvl="1"/>
            <a:r>
              <a:rPr lang="en-US" sz="2800" dirty="0"/>
              <a:t>Improved patient outcomes</a:t>
            </a:r>
          </a:p>
          <a:p>
            <a:pPr lvl="1"/>
            <a:r>
              <a:rPr lang="en-US" sz="2800" dirty="0"/>
              <a:t>Organizational culture change</a:t>
            </a:r>
          </a:p>
          <a:p>
            <a:r>
              <a:rPr lang="en-US" sz="3200" dirty="0"/>
              <a:t>Needs to be linked with objectives of quality improvement programs and accreditation bodies. </a:t>
            </a:r>
          </a:p>
          <a:p>
            <a:r>
              <a:rPr lang="en-US" sz="3200" dirty="0"/>
              <a:t>Targeting only one area (i.e. unimodal), is highly likely to fail. </a:t>
            </a:r>
          </a:p>
          <a:p>
            <a:pPr lvl="1"/>
            <a:r>
              <a:rPr lang="en-US" sz="2800" dirty="0"/>
              <a:t>All five areas should be considered, and necessary action taken, based on the local context and situation informed by periodic assessments.</a:t>
            </a:r>
          </a:p>
        </p:txBody>
      </p:sp>
    </p:spTree>
    <p:extLst>
      <p:ext uri="{BB962C8B-B14F-4D97-AF65-F5344CB8AC3E}">
        <p14:creationId xmlns:p14="http://schemas.microsoft.com/office/powerpoint/2010/main" val="1805013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A7D684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Maiandra GD" panose="020E0502030308020204" pitchFamily="34" charset="0"/>
              </a:rPr>
              <a:t>Outcome 4: Surveillance, monitoring and feedback: ………b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E477-088D-487D-A482-1547B74FD154}" type="slidenum">
              <a:rPr lang="en-US" smtClean="0"/>
              <a:t>20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Maiandra GD" panose="020E0502030308020204" pitchFamily="34" charset="0"/>
              </a:rPr>
              <a:t>From the health facility risk assessment, only 3 of the 16 domains met the minimum acceptable score of 80%: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Communication and reporting, 80%;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Hand hygiene, 81%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Appropriate masks use, 89%)  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The mean score across all domains was 61%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lowest being handling of COVID-19 bodies (22%) and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highest being appropriate mask use (89%). 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By end-December 2020, EOC data indicated that 3,039 HCWs had been infected with SARS-CoV-2: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This  was 3.2% of 96,421 infections in the general population. </a:t>
            </a:r>
          </a:p>
          <a:p>
            <a:pPr lvl="1"/>
            <a:r>
              <a:rPr lang="en-US" sz="2000" dirty="0">
                <a:latin typeface="Maiandra GD" panose="020E0502030308020204" pitchFamily="34" charset="0"/>
              </a:rPr>
              <a:t>Compared to the general population (4.8/100,000), the infection rate in the HCWs (56/100,000) was about 12 times higher </a:t>
            </a:r>
          </a:p>
        </p:txBody>
      </p:sp>
    </p:spTree>
    <p:extLst>
      <p:ext uri="{BB962C8B-B14F-4D97-AF65-F5344CB8AC3E}">
        <p14:creationId xmlns:p14="http://schemas.microsoft.com/office/powerpoint/2010/main" val="3349289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C8C6A5EA-6A62-4EAB-96BA-25F8119E97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8372412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24561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92DBCB-1DB9-4359-BFA1-210EBFC21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16"/>
            <a:ext cx="6297714" cy="33652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07591E-291F-4D10-AEC3-8537D8744DC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272" y="3492500"/>
            <a:ext cx="6181725" cy="3365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57052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A7D684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Maiandra GD" panose="020E0502030308020204" pitchFamily="34" charset="0"/>
              </a:rPr>
              <a:t>Outcome 5: Culture change: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E477-088D-487D-A482-1547B74FD154}" type="slidenum">
              <a:rPr lang="en-US" smtClean="0"/>
              <a:t>23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Maiandra GD" panose="020E0502030308020204" pitchFamily="34" charset="0"/>
              </a:rPr>
              <a:t>To ensure consistency in COVID-19 IPC practices, senior leadership in government led by example in observing COVID-19 protocols. 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Across electronic and print media, different healthcare and political leaders were seen wearing masks, keeping physical distance, and conducting hand hygiene.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 Holding virtual meetings, conducting open air trainings for good ventilation and observing other IPC measures became the “new normal” and anyone not adhering was reminded of the same. </a:t>
            </a:r>
          </a:p>
          <a:p>
            <a:r>
              <a:rPr lang="en-US" sz="2400" dirty="0">
                <a:latin typeface="Maiandra GD" panose="020E0502030308020204" pitchFamily="34" charset="0"/>
              </a:rPr>
              <a:t>In health facilities, patients were required to wear a mask in order to get service.</a:t>
            </a:r>
          </a:p>
        </p:txBody>
      </p:sp>
    </p:spTree>
    <p:extLst>
      <p:ext uri="{BB962C8B-B14F-4D97-AF65-F5344CB8AC3E}">
        <p14:creationId xmlns:p14="http://schemas.microsoft.com/office/powerpoint/2010/main" val="3638390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78E074-1435-4828-89E9-4995B3E7C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064"/>
            <a:ext cx="12192000" cy="686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688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5E9732"/>
          </a:solidFill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CONCLUSIONS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E477-088D-487D-A482-1547B74FD154}" type="slidenum">
              <a:rPr lang="en-US" smtClean="0"/>
              <a:t>25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Kenya’s adoption of the WHO multimodal approach may have prevented a major surge in COVID-19 that would have overwhelmed the health system.</a:t>
            </a:r>
          </a:p>
          <a:p>
            <a:r>
              <a:rPr lang="en-US" dirty="0"/>
              <a:t> Facility assessment and HCW surveillance provided information on IPC gaps for use in improving the program. </a:t>
            </a:r>
          </a:p>
          <a:p>
            <a:r>
              <a:rPr lang="en-US" dirty="0"/>
              <a:t>The multimodal approach is recommended for implementation in various facilities.</a:t>
            </a:r>
          </a:p>
          <a:p>
            <a:r>
              <a:rPr lang="en-US" dirty="0"/>
              <a:t>IPC committees and QIT can use this model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AB0350-A11E-4D82-9D16-A9B2D537E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327" y="3433514"/>
            <a:ext cx="4350617" cy="326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776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5E9732"/>
          </a:solidFill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ACKNOWLEDGEMENTS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E477-088D-487D-A482-1547B74FD154}" type="slidenum">
              <a:rPr lang="en-US" smtClean="0"/>
              <a:t>26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9618" y="1081407"/>
            <a:ext cx="11676888" cy="5385816"/>
          </a:xfrm>
        </p:spPr>
        <p:txBody>
          <a:bodyPr/>
          <a:lstStyle/>
          <a:p>
            <a:r>
              <a:rPr lang="en-US" dirty="0"/>
              <a:t>Ministry of Health (</a:t>
            </a:r>
            <a:r>
              <a:rPr lang="en-US" dirty="0" err="1"/>
              <a:t>MoH</a:t>
            </a:r>
            <a:r>
              <a:rPr lang="en-US" dirty="0"/>
              <a:t>) leadership </a:t>
            </a:r>
          </a:p>
          <a:p>
            <a:r>
              <a:rPr lang="en-US" dirty="0"/>
              <a:t>CDC COVID-19 response team members and leadership</a:t>
            </a:r>
          </a:p>
          <a:p>
            <a:r>
              <a:rPr lang="en-US" dirty="0"/>
              <a:t>CDC Implementing partners:</a:t>
            </a:r>
          </a:p>
          <a:p>
            <a:pPr lvl="1"/>
            <a:r>
              <a:rPr lang="en-US" dirty="0"/>
              <a:t>ITECH</a:t>
            </a:r>
          </a:p>
          <a:p>
            <a:pPr lvl="1"/>
            <a:r>
              <a:rPr lang="en-US" dirty="0"/>
              <a:t>WSU</a:t>
            </a:r>
          </a:p>
          <a:p>
            <a:pPr lvl="1"/>
            <a:r>
              <a:rPr lang="en-US" dirty="0"/>
              <a:t>GIS</a:t>
            </a:r>
          </a:p>
        </p:txBody>
      </p:sp>
    </p:spTree>
    <p:extLst>
      <p:ext uri="{BB962C8B-B14F-4D97-AF65-F5344CB8AC3E}">
        <p14:creationId xmlns:p14="http://schemas.microsoft.com/office/powerpoint/2010/main" val="1838935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E477-088D-487D-A482-1547B74FD154}" type="slidenum">
              <a:rPr lang="en-US" smtClean="0"/>
              <a:t>27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and </a:t>
            </a:r>
            <a:r>
              <a:rPr lang="en-US"/>
              <a:t>keep safe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888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890ED-022C-42BC-A46D-4EB5AB05A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Maiandra GD" panose="020E0502030308020204" pitchFamily="34" charset="0"/>
              </a:rPr>
              <a:t>1. Build it (systems change)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EFB49-EAC7-488E-9040-4F4F6AA8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E477-088D-487D-A482-1547B74FD154}" type="slidenum">
              <a:rPr lang="en-US" smtClean="0"/>
              <a:t>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4C7F9-9BAD-4DA2-B77E-CC921985A5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BF12DC-443B-49DE-BE67-41F9E0C9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highlight>
                  <a:srgbClr val="00FF00"/>
                </a:highlight>
                <a:latin typeface="Maiandra GD" panose="020E0502030308020204" pitchFamily="34" charset="0"/>
              </a:rPr>
              <a:t>The system change needed to enable IPC practices including infrastructure, equipment, supplies and other resources (Enabling environment).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b="1" dirty="0">
              <a:latin typeface="Maiandra GD" panose="020E0502030308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Maiandra GD" panose="020E0502030308020204" pitchFamily="34" charset="0"/>
              </a:rPr>
              <a:t>What infrastructures, equipment, supplies and other resources are required?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Maiandra GD" panose="020E0502030308020204" pitchFamily="34" charset="0"/>
              </a:rPr>
              <a:t>Does the physical environment influence health worker behavior?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Maiandra GD" panose="020E0502030308020204" pitchFamily="34" charset="0"/>
              </a:rPr>
              <a:t>Are certain types of health workers needed to implement the intervention?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latin typeface="Maiandra GD" panose="020E0502030308020204" pitchFamily="34" charset="0"/>
              </a:rPr>
              <a:t>Practical example: </a:t>
            </a:r>
            <a:r>
              <a:rPr lang="en-US" sz="2400" dirty="0">
                <a:latin typeface="Maiandra GD" panose="020E0502030308020204" pitchFamily="34" charset="0"/>
              </a:rPr>
              <a:t>when implementing hand hygiene interventions, ease of access to WASH infrastructures (including water and soap) are important considerations.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Maiandra GD" panose="020E0502030308020204" pitchFamily="34" charset="0"/>
              </a:rPr>
              <a:t>Are these available, affordable and easily accessible in the workplace? If not, action is needed.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2076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5B2D32-EA38-4BB2-AE39-C0E6623E9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Infrastructure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7EBD36-9865-489A-B730-A209EA5F86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18834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20BA89-03D9-4FD5-9F0C-30B8A2DEAB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1" r="11650" b="1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22C054-CD5D-4B45-BEDB-0D597352E0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40" r="2" b="2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17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29E055-625B-4040-B12E-8C4789FC95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13582" y="4544570"/>
            <a:ext cx="7147481" cy="1703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Hand hygiene facilities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Storage in patient waiting bay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/>
                </a:solidFill>
              </a:rPr>
              <a:t>Blown out incinerator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6A3CB3-4259-4AE7-9BB5-2E72DA9C6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6039E477-088D-487D-A482-1547B74FD154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538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890ED-022C-42BC-A46D-4EB5AB05A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Maiandra GD" panose="020E0502030308020204" pitchFamily="34" charset="0"/>
              </a:rPr>
              <a:t>2. Teach it (training and education)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EFB49-EAC7-488E-9040-4F4F6AA8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E477-088D-487D-A482-1547B74FD154}" type="slidenum">
              <a:rPr lang="en-US" smtClean="0"/>
              <a:t>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4C7F9-9BAD-4DA2-B77E-CC921985A5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BF12DC-443B-49DE-BE67-41F9E0C90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56" y="877986"/>
            <a:ext cx="6811064" cy="538581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highlight>
                  <a:srgbClr val="00FF00"/>
                </a:highlight>
                <a:latin typeface="Maiandra GD" panose="020E0502030308020204" pitchFamily="34" charset="0"/>
              </a:rPr>
              <a:t>Training and education to improve health worker knowledge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b="1" dirty="0">
              <a:latin typeface="Maiandra GD" panose="020E0502030308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Maiandra GD" panose="020E0502030308020204" pitchFamily="34" charset="0"/>
              </a:rPr>
              <a:t>Who needs to be trained?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Maiandra GD" panose="020E0502030308020204" pitchFamily="34" charset="0"/>
              </a:rPr>
              <a:t> What type of training and how frequently?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Maiandra GD" panose="020E0502030308020204" pitchFamily="34" charset="0"/>
              </a:rPr>
              <a:t>Does the facility have trainers, training aids, and the necessary equipment?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latin typeface="Maiandra GD" panose="020E0502030308020204" pitchFamily="34" charset="0"/>
              </a:rPr>
              <a:t>Practical example: </a:t>
            </a:r>
            <a:r>
              <a:rPr lang="en-US" sz="2400" dirty="0">
                <a:latin typeface="Maiandra GD" panose="020E0502030308020204" pitchFamily="34" charset="0"/>
              </a:rPr>
              <a:t>when implementing injection safety interventions, timely training of those responsible for administering safe injections, including </a:t>
            </a:r>
            <a:r>
              <a:rPr lang="en-US" sz="2400" dirty="0" err="1">
                <a:latin typeface="Maiandra GD" panose="020E0502030308020204" pitchFamily="34" charset="0"/>
              </a:rPr>
              <a:t>carers</a:t>
            </a:r>
            <a:r>
              <a:rPr lang="en-US" sz="2400" dirty="0">
                <a:latin typeface="Maiandra GD" panose="020E0502030308020204" pitchFamily="34" charset="0"/>
              </a:rPr>
              <a:t> and community workers, are important considerations, as well as adequate disposal methods.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78BE76-E80B-4232-9F3A-C260E1865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4659" y="141550"/>
            <a:ext cx="4576369" cy="2571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BC8D7B-537B-4C8B-8C92-DEBB52586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8852" y="2903750"/>
            <a:ext cx="4127984" cy="356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3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890ED-022C-42BC-A46D-4EB5AB05A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Maiandra GD" panose="020E0502030308020204" pitchFamily="34" charset="0"/>
              </a:rPr>
              <a:t>3. Check it (monitoring and feedback)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EFB49-EAC7-488E-9040-4F4F6AA8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E477-088D-487D-A482-1547B74FD154}" type="slidenum">
              <a:rPr lang="en-US" smtClean="0"/>
              <a:t>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4C7F9-9BAD-4DA2-B77E-CC921985A5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BF12DC-443B-49DE-BE67-41F9E0C9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highlight>
                  <a:srgbClr val="00FF00"/>
                </a:highlight>
                <a:latin typeface="Maiandra GD" panose="020E0502030308020204" pitchFamily="34" charset="0"/>
              </a:rPr>
              <a:t>Monitoring and feedback to assess the problem, drive appropriate change and document practice improvement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b="1" dirty="0">
              <a:latin typeface="Maiandra GD" panose="020E0502030308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Maiandra GD" panose="020E0502030308020204" pitchFamily="34" charset="0"/>
              </a:rPr>
              <a:t>How can you identify the gaps in IPC practice or other indicators in your setting to allow you to prioritize your intervention? 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Maiandra GD" panose="020E0502030308020204" pitchFamily="34" charset="0"/>
              </a:rPr>
              <a:t>How can you be sure that the intervention is being implemented correctly and safely, including at the bedside? For example, are there methods in place to observe or track practices?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Maiandra GD" panose="020E0502030308020204" pitchFamily="34" charset="0"/>
              </a:rPr>
              <a:t>How and when will feedback be given to the target audience and managers? How can patients also be informed?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2400" dirty="0">
              <a:latin typeface="Maiandra GD" panose="020E0502030308020204" pitchFamily="34" charset="0"/>
            </a:endParaRP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latin typeface="Maiandra GD" panose="020E0502030308020204" pitchFamily="34" charset="0"/>
              </a:rPr>
              <a:t>Practical example: </a:t>
            </a:r>
            <a:r>
              <a:rPr lang="en-US" sz="2400" dirty="0">
                <a:latin typeface="Maiandra GD" panose="020E0502030308020204" pitchFamily="34" charset="0"/>
              </a:rPr>
              <a:t>When implementing surgical site infection interventions, the use of key tools are important considerations, such as surveillance data collection forms and the WHO checklist (adapted to local conditions).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1782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FE78-E637-45B5-B313-5653ADD7B16D}" type="slidenum">
              <a:rPr lang="en-US" smtClean="0"/>
              <a:t>7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-1" y="160421"/>
            <a:ext cx="9153237" cy="585704"/>
          </a:xfrm>
        </p:spPr>
        <p:txBody>
          <a:bodyPr>
            <a:normAutofit lnSpcReduction="10000"/>
          </a:bodyPr>
          <a:lstStyle/>
          <a:p>
            <a:r>
              <a:rPr lang="en-US"/>
              <a:t>Hand hygiene compliance</a:t>
            </a:r>
          </a:p>
          <a:p>
            <a:endParaRPr lang="en-US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30004621"/>
              </p:ext>
            </p:extLst>
          </p:nvPr>
        </p:nvGraphicFramePr>
        <p:xfrm>
          <a:off x="-1" y="981028"/>
          <a:ext cx="6026727" cy="4764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819849864"/>
              </p:ext>
            </p:extLst>
          </p:nvPr>
        </p:nvGraphicFramePr>
        <p:xfrm>
          <a:off x="6299199" y="431515"/>
          <a:ext cx="5708074" cy="5330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AA880EAB-7067-44FD-8B62-AAF5BBB8C50F}"/>
              </a:ext>
            </a:extLst>
          </p:cNvPr>
          <p:cNvSpPr/>
          <p:nvPr/>
        </p:nvSpPr>
        <p:spPr>
          <a:xfrm>
            <a:off x="4664467" y="904125"/>
            <a:ext cx="1634732" cy="451909"/>
          </a:xfrm>
          <a:prstGeom prst="wedgeRectCallout">
            <a:avLst>
              <a:gd name="adj1" fmla="val -53774"/>
              <a:gd name="adj2" fmla="val 131782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Hospital A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373077C1-A124-46C8-844C-68EC611E7691}"/>
              </a:ext>
            </a:extLst>
          </p:cNvPr>
          <p:cNvSpPr/>
          <p:nvPr/>
        </p:nvSpPr>
        <p:spPr>
          <a:xfrm>
            <a:off x="3029735" y="2486346"/>
            <a:ext cx="1634732" cy="326906"/>
          </a:xfrm>
          <a:prstGeom prst="wedgeRectCallout">
            <a:avLst>
              <a:gd name="adj1" fmla="val -53774"/>
              <a:gd name="adj2" fmla="val 131782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Hospital 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956A8B-3BCA-4679-B310-C1EE7FEB9B65}"/>
              </a:ext>
            </a:extLst>
          </p:cNvPr>
          <p:cNvSpPr/>
          <p:nvPr/>
        </p:nvSpPr>
        <p:spPr>
          <a:xfrm>
            <a:off x="7274103" y="1432937"/>
            <a:ext cx="1879133" cy="3753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Hospital A</a:t>
            </a:r>
          </a:p>
        </p:txBody>
      </p:sp>
    </p:spTree>
    <p:extLst>
      <p:ext uri="{BB962C8B-B14F-4D97-AF65-F5344CB8AC3E}">
        <p14:creationId xmlns:p14="http://schemas.microsoft.com/office/powerpoint/2010/main" val="3714497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890ED-022C-42BC-A46D-4EB5AB05A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Maiandra GD" panose="020E0502030308020204" pitchFamily="34" charset="0"/>
              </a:rPr>
              <a:t>4. Sell it (Reminders and communication)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EFB49-EAC7-488E-9040-4F4F6AA8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E477-088D-487D-A482-1547B74FD154}" type="slidenum">
              <a:rPr lang="en-US" smtClean="0"/>
              <a:t>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4C7F9-9BAD-4DA2-B77E-CC921985A5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BF12DC-443B-49DE-BE67-41F9E0C9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highlight>
                  <a:srgbClr val="00FF00"/>
                </a:highlight>
                <a:latin typeface="Maiandra GD" panose="020E0502030308020204" pitchFamily="34" charset="0"/>
              </a:rPr>
              <a:t>Reminders and communication to achieve the desired actions at the right time including campaigns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Maiandra GD" panose="020E0502030308020204" pitchFamily="34" charset="0"/>
              </a:rPr>
              <a:t>How are you promoting an intervention to ensure that there are cues to action at the point of care and messages are reinforced to health workers and patients?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Maiandra GD" panose="020E0502030308020204" pitchFamily="34" charset="0"/>
              </a:rPr>
              <a:t>Do you have capacity/funding to develop promotional messages and materials?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latin typeface="Maiandra GD" panose="020E0502030308020204" pitchFamily="34" charset="0"/>
              </a:rPr>
              <a:t>Practical example: </a:t>
            </a:r>
            <a:r>
              <a:rPr lang="en-US" sz="2400" dirty="0">
                <a:latin typeface="Maiandra GD" panose="020E0502030308020204" pitchFamily="34" charset="0"/>
              </a:rPr>
              <a:t>when implementing waste management, the use of visual cues to action are important considerations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6623FD-CAB3-40EF-9432-B287EF493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0419" y="4047217"/>
            <a:ext cx="4540750" cy="2742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82DB12-D0A4-428F-BD01-4E1BAB2F9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2913" y="3965825"/>
            <a:ext cx="2857054" cy="284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435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C890ED-022C-42BC-A46D-4EB5AB05A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Maiandra GD" panose="020E0502030308020204" pitchFamily="34" charset="0"/>
              </a:rPr>
              <a:t>5. Live it (culture change)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6EFB49-EAC7-488E-9040-4F4F6AA81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39E477-088D-487D-A482-1547B74FD154}" type="slidenum">
              <a:rPr lang="en-US" smtClean="0"/>
              <a:t>9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4C7F9-9BAD-4DA2-B77E-CC921985A5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DBF12DC-443B-49DE-BE67-41F9E0C90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b="1" dirty="0">
                <a:highlight>
                  <a:srgbClr val="00FF00"/>
                </a:highlight>
                <a:latin typeface="Maiandra GD" panose="020E0502030308020204" pitchFamily="34" charset="0"/>
              </a:rPr>
              <a:t>A culture of safety to facilitate an organizational climate that values the intervention, with a focus on involvement of senior managers, champions or role models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Maiandra GD" panose="020E0502030308020204" pitchFamily="34" charset="0"/>
              </a:rPr>
              <a:t>Is there demonstrable support for the intervention at every level of the health system?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Maiandra GD" panose="020E0502030308020204" pitchFamily="34" charset="0"/>
              </a:rPr>
              <a:t>For example, do senior managers provide funding for equipment and other resources? </a:t>
            </a: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000" dirty="0">
                <a:latin typeface="Maiandra GD" panose="020E0502030308020204" pitchFamily="34" charset="0"/>
              </a:rPr>
              <a:t>Are they willing to be champions and role models for IPC improvement?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Maiandra GD" panose="020E0502030308020204" pitchFamily="34" charset="0"/>
              </a:rPr>
              <a:t>Are teams involved in co-developing or adapting the intervention? Are they empowered and do they feel ownership and the need for accountability?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latin typeface="Maiandra GD" panose="020E0502030308020204" pitchFamily="34" charset="0"/>
              </a:rPr>
              <a:t>Practical example: </a:t>
            </a:r>
            <a:r>
              <a:rPr lang="en-US" sz="2400" dirty="0">
                <a:latin typeface="Maiandra GD" panose="020E0502030308020204" pitchFamily="34" charset="0"/>
              </a:rPr>
              <a:t>when implementing hand hygiene interventions, the way that a health facility approaches this as part of safety and quality improvement and the value placed on hand hygiene improvement as part of the clinical workflow are important considerations.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714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GHT">
      <a:dk1>
        <a:sysClr val="windowText" lastClr="000000"/>
      </a:dk1>
      <a:lt1>
        <a:sysClr val="window" lastClr="FFFFFF"/>
      </a:lt1>
      <a:dk2>
        <a:srgbClr val="4B94DD"/>
      </a:dk2>
      <a:lt2>
        <a:srgbClr val="D5E6F7"/>
      </a:lt2>
      <a:accent1>
        <a:srgbClr val="005EAA"/>
      </a:accent1>
      <a:accent2>
        <a:srgbClr val="4B94DD"/>
      </a:accent2>
      <a:accent3>
        <a:srgbClr val="B81020"/>
      </a:accent3>
      <a:accent4>
        <a:srgbClr val="FF6D82"/>
      </a:accent4>
      <a:accent5>
        <a:srgbClr val="7F7F7F"/>
      </a:accent5>
      <a:accent6>
        <a:srgbClr val="3E3E3E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GHT_PPT_Template_20190628 [Read-Only]" id="{A25F195E-BE9A-42D7-92F7-DF5BD231B47B}" vid="{39F48368-C010-490F-B7F7-010EC8096283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DGHT_PPT_Template_June_2019</Template>
  <TotalTime>759</TotalTime>
  <Words>1679</Words>
  <Application>Microsoft Office PowerPoint</Application>
  <PresentationFormat>Widescreen</PresentationFormat>
  <Paragraphs>190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Maiandra GD</vt:lpstr>
      <vt:lpstr>Wingdings</vt:lpstr>
      <vt:lpstr>Office Theme</vt:lpstr>
      <vt:lpstr>1_Office Theme</vt:lpstr>
      <vt:lpstr>Kenya’s adoption of the WHO multimodal infection prevention and control (IPC) strategies to respond to COVID-19</vt:lpstr>
      <vt:lpstr>BACKGROUND</vt:lpstr>
      <vt:lpstr>1. Build it (systems change)</vt:lpstr>
      <vt:lpstr>Infrastructure</vt:lpstr>
      <vt:lpstr>2. Teach it (training and education)</vt:lpstr>
      <vt:lpstr>3. Check it (monitoring and feedback)</vt:lpstr>
      <vt:lpstr>PowerPoint Presentation</vt:lpstr>
      <vt:lpstr>4. Sell it (Reminders and communication)</vt:lpstr>
      <vt:lpstr>5. Live it (culture change)</vt:lpstr>
      <vt:lpstr>INTERVENTIONS</vt:lpstr>
      <vt:lpstr>PowerPoint Presentation</vt:lpstr>
      <vt:lpstr>Outcome 1 :Enabling environment </vt:lpstr>
      <vt:lpstr>Improving airflow and ventilation</vt:lpstr>
      <vt:lpstr>PowerPoint Presentation</vt:lpstr>
      <vt:lpstr>Outcome 2: Education and training</vt:lpstr>
      <vt:lpstr>PowerPoint Presentation</vt:lpstr>
      <vt:lpstr>Outcome 3: Guidelines, reminders, and communication: </vt:lpstr>
      <vt:lpstr>PowerPoint Presentation</vt:lpstr>
      <vt:lpstr>Outcome 4: Surveillance, monitoring and feedback: ………..a</vt:lpstr>
      <vt:lpstr>Outcome 4: Surveillance, monitoring and feedback: ………b</vt:lpstr>
      <vt:lpstr>PowerPoint Presentation</vt:lpstr>
      <vt:lpstr>PowerPoint Presentation</vt:lpstr>
      <vt:lpstr>Outcome 5: Culture change: </vt:lpstr>
      <vt:lpstr>PowerPoint Presentation</vt:lpstr>
      <vt:lpstr>CONCLUSIONS</vt:lpstr>
      <vt:lpstr>ACKNOWLEDGEMENTS</vt:lpstr>
      <vt:lpstr>Thank you and keep safe</vt:lpstr>
    </vt:vector>
  </TitlesOfParts>
  <Company>Centers for Disease Control and Prevention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Kenya’s adoption of the WHO multimodal infection prevention and control (IPC) strategies to respond to COVID-19</dc:title>
  <dc:creator>Kimani, Daniel K. (CDC/DDPHSIS/CGH/DGHT)</dc:creator>
  <cp:lastModifiedBy>Kimani, Daniel K. (CDC/DDPHSIS/CGH/DGHT)</cp:lastModifiedBy>
  <cp:revision>2</cp:revision>
  <dcterms:created xsi:type="dcterms:W3CDTF">2022-03-17T11:03:26Z</dcterms:created>
  <dcterms:modified xsi:type="dcterms:W3CDTF">2022-03-23T18:11:40Z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2022-03-17T11:16:22Z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a2c93e65-5a9b-4135-ad4c-69c261739d2b</vt:lpwstr>
  </property>
  <property fmtid="{D5CDD505-2E9C-101B-9397-08002B2CF9AE}" pid="8" name="MSIP_Label_7b94a7b8-f06c-4dfe-bdcc-9b548fd58c31_ContentBits">
    <vt:lpwstr>0</vt:lpwstr>
  </property>
</Properties>
</file>